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77" r:id="rId5"/>
    <p:sldId id="299" r:id="rId6"/>
    <p:sldId id="340" r:id="rId7"/>
    <p:sldId id="298" r:id="rId8"/>
    <p:sldId id="301" r:id="rId9"/>
    <p:sldId id="300" r:id="rId10"/>
    <p:sldId id="302" r:id="rId11"/>
    <p:sldId id="278" r:id="rId12"/>
    <p:sldId id="303" r:id="rId13"/>
    <p:sldId id="272" r:id="rId14"/>
    <p:sldId id="275" r:id="rId15"/>
    <p:sldId id="258" r:id="rId16"/>
    <p:sldId id="279" r:id="rId17"/>
    <p:sldId id="290" r:id="rId18"/>
    <p:sldId id="291" r:id="rId19"/>
    <p:sldId id="292" r:id="rId20"/>
    <p:sldId id="293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99"/>
            <p14:sldId id="340"/>
            <p14:sldId id="298"/>
            <p14:sldId id="301"/>
            <p14:sldId id="300"/>
            <p14:sldId id="302"/>
            <p14:sldId id="278"/>
            <p14:sldId id="303"/>
            <p14:sldId id="272"/>
            <p14:sldId id="275"/>
            <p14:sldId id="258"/>
            <p14:sldId id="279"/>
            <p14:sldId id="290"/>
            <p14:sldId id="291"/>
            <p14:sldId id="292"/>
            <p14:sldId id="293"/>
            <p14:sldId id="307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85697-02BA-4827-A6DA-CDD023050A9E}" v="334" dt="2022-10-01T14:47:04.213"/>
    <p1510:client id="{3EE40939-8E8A-4229-A654-5D96D597B750}" v="171" dt="2022-10-01T07:57:55.788"/>
    <p1510:client id="{4FD7C5F5-9475-4B6A-8F79-50E8778D62A7}" v="142" dt="2022-10-01T15:56:11.637"/>
    <p1510:client id="{801E649C-D042-4782-B15F-C65DF3CA2683}" v="100" dt="2022-10-01T06:21:0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2C185697-02BA-4827-A6DA-CDD023050A9E}"/>
    <pc:docChg chg="undo custSel addSld modSld modSection">
      <pc:chgData name="Tao Zhong" userId="d717eb3d-e567-470f-b6d9-f2e4cd6e0b29" providerId="ADAL" clId="{2C185697-02BA-4827-A6DA-CDD023050A9E}" dt="2022-10-01T14:47:04.212" v="871"/>
      <pc:docMkLst>
        <pc:docMk/>
      </pc:docMkLst>
      <pc:sldChg chg="modSp mod">
        <pc:chgData name="Tao Zhong" userId="d717eb3d-e567-470f-b6d9-f2e4cd6e0b29" providerId="ADAL" clId="{2C185697-02BA-4827-A6DA-CDD023050A9E}" dt="2022-10-01T13:51:00.124" v="0"/>
        <pc:sldMkLst>
          <pc:docMk/>
          <pc:sldMk cId="926347233" sldId="256"/>
        </pc:sldMkLst>
        <pc:spChg chg="mod">
          <ac:chgData name="Tao Zhong" userId="d717eb3d-e567-470f-b6d9-f2e4cd6e0b29" providerId="ADAL" clId="{2C185697-02BA-4827-A6DA-CDD023050A9E}" dt="2022-10-01T13:51:00.124" v="0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 modNotesTx">
        <pc:chgData name="Tao Zhong" userId="d717eb3d-e567-470f-b6d9-f2e4cd6e0b29" providerId="ADAL" clId="{2C185697-02BA-4827-A6DA-CDD023050A9E}" dt="2022-10-01T13:52:50.094" v="20" actId="20577"/>
        <pc:sldMkLst>
          <pc:docMk/>
          <pc:sldMk cId="1925541393" sldId="257"/>
        </pc:sldMkLst>
        <pc:spChg chg="mod">
          <ac:chgData name="Tao Zhong" userId="d717eb3d-e567-470f-b6d9-f2e4cd6e0b29" providerId="ADAL" clId="{2C185697-02BA-4827-A6DA-CDD023050A9E}" dt="2022-10-01T13:51:22.936" v="5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1:22.927" v="3"/>
          <ac:spMkLst>
            <pc:docMk/>
            <pc:sldMk cId="1925541393" sldId="257"/>
            <ac:spMk id="3" creationId="{E6574128-3B75-01AB-195F-A573051D3BA9}"/>
          </ac:spMkLst>
        </pc:spChg>
        <pc:spChg chg="add del">
          <ac:chgData name="Tao Zhong" userId="d717eb3d-e567-470f-b6d9-f2e4cd6e0b29" providerId="ADAL" clId="{2C185697-02BA-4827-A6DA-CDD023050A9E}" dt="2022-10-01T13:52:10.964" v="7"/>
          <ac:spMkLst>
            <pc:docMk/>
            <pc:sldMk cId="1925541393" sldId="257"/>
            <ac:spMk id="4" creationId="{D6981B25-312B-6E62-0EF5-2D90E8942B67}"/>
          </ac:spMkLst>
        </pc:spChg>
        <pc:spChg chg="mod">
          <ac:chgData name="Tao Zhong" userId="d717eb3d-e567-470f-b6d9-f2e4cd6e0b29" providerId="ADAL" clId="{2C185697-02BA-4827-A6DA-CDD023050A9E}" dt="2022-10-01T13:52:50.094" v="20" actId="20577"/>
          <ac:spMkLst>
            <pc:docMk/>
            <pc:sldMk cId="1925541393" sldId="257"/>
            <ac:spMk id="6" creationId="{6BE07BEA-C15C-6B7C-DC58-FE8934E3D2BA}"/>
          </ac:spMkLst>
        </pc:spChg>
        <pc:picChg chg="del">
          <ac:chgData name="Tao Zhong" userId="d717eb3d-e567-470f-b6d9-f2e4cd6e0b29" providerId="ADAL" clId="{2C185697-02BA-4827-A6DA-CDD023050A9E}" dt="2022-10-01T13:51:15.775" v="1" actId="478"/>
          <ac:picMkLst>
            <pc:docMk/>
            <pc:sldMk cId="1925541393" sldId="257"/>
            <ac:picMk id="15" creationId="{00978244-7FA1-2756-315D-3FA530960240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3:40.682" v="169" actId="1076"/>
        <pc:sldMkLst>
          <pc:docMk/>
          <pc:sldMk cId="1176170547" sldId="258"/>
        </pc:sldMkLst>
        <pc:spChg chg="mod">
          <ac:chgData name="Tao Zhong" userId="d717eb3d-e567-470f-b6d9-f2e4cd6e0b29" providerId="ADAL" clId="{2C185697-02BA-4827-A6DA-CDD023050A9E}" dt="2022-10-01T14:03:16.315" v="160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16.294" v="158"/>
          <ac:spMkLst>
            <pc:docMk/>
            <pc:sldMk cId="1176170547" sldId="258"/>
            <ac:spMk id="3" creationId="{F822B45D-C3CB-2BAD-52C2-54E33B4C4C7A}"/>
          </ac:spMkLst>
        </pc:spChg>
        <pc:spChg chg="del mod">
          <ac:chgData name="Tao Zhong" userId="d717eb3d-e567-470f-b6d9-f2e4cd6e0b29" providerId="ADAL" clId="{2C185697-02BA-4827-A6DA-CDD023050A9E}" dt="2022-10-01T14:03:29.158" v="163"/>
          <ac:spMkLst>
            <pc:docMk/>
            <pc:sldMk cId="1176170547" sldId="258"/>
            <ac:spMk id="5" creationId="{28D8A9A1-270B-422F-A0AE-077B6AF3B6CD}"/>
          </ac:spMkLst>
        </pc:spChg>
        <pc:picChg chg="add mod">
          <ac:chgData name="Tao Zhong" userId="d717eb3d-e567-470f-b6d9-f2e4cd6e0b29" providerId="ADAL" clId="{2C185697-02BA-4827-A6DA-CDD023050A9E}" dt="2022-10-01T14:03:40.682" v="169" actId="1076"/>
          <ac:picMkLst>
            <pc:docMk/>
            <pc:sldMk cId="1176170547" sldId="258"/>
            <ac:picMk id="6" creationId="{8BFA60B9-8D8E-5F8A-0DE4-FF1BEFA78FF4}"/>
          </ac:picMkLst>
        </pc:picChg>
        <pc:picChg chg="del">
          <ac:chgData name="Tao Zhong" userId="d717eb3d-e567-470f-b6d9-f2e4cd6e0b29" providerId="ADAL" clId="{2C185697-02BA-4827-A6DA-CDD023050A9E}" dt="2022-10-01T14:03:18.652" v="161" actId="478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1:39.258" v="142" actId="962"/>
        <pc:sldMkLst>
          <pc:docMk/>
          <pc:sldMk cId="2233925527" sldId="272"/>
        </pc:sldMkLst>
        <pc:spChg chg="mod">
          <ac:chgData name="Tao Zhong" userId="d717eb3d-e567-470f-b6d9-f2e4cd6e0b29" providerId="ADAL" clId="{2C185697-02BA-4827-A6DA-CDD023050A9E}" dt="2022-10-01T14:01:19.733" v="138" actId="404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1:16.890" v="134"/>
          <ac:spMkLst>
            <pc:docMk/>
            <pc:sldMk cId="2233925527" sldId="272"/>
            <ac:spMk id="3" creationId="{543D794D-C138-9E16-CE0D-53C8DA796069}"/>
          </ac:spMkLst>
        </pc:spChg>
        <pc:spChg chg="del mod">
          <ac:chgData name="Tao Zhong" userId="d717eb3d-e567-470f-b6d9-f2e4cd6e0b29" providerId="ADAL" clId="{2C185697-02BA-4827-A6DA-CDD023050A9E}" dt="2022-10-01T14:01:37.455" v="140"/>
          <ac:spMkLst>
            <pc:docMk/>
            <pc:sldMk cId="2233925527" sldId="272"/>
            <ac:spMk id="4" creationId="{F61DC24A-83FC-CDC8-D130-2550B3068866}"/>
          </ac:spMkLst>
        </pc:spChg>
        <pc:picChg chg="add mod">
          <ac:chgData name="Tao Zhong" userId="d717eb3d-e567-470f-b6d9-f2e4cd6e0b29" providerId="ADAL" clId="{2C185697-02BA-4827-A6DA-CDD023050A9E}" dt="2022-10-01T14:01:39.258" v="142" actId="962"/>
          <ac:picMkLst>
            <pc:docMk/>
            <pc:sldMk cId="2233925527" sldId="272"/>
            <ac:picMk id="7" creationId="{6D40779D-0B5F-9DBB-5D86-001D9992A43C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2:51.956" v="156" actId="14100"/>
        <pc:sldMkLst>
          <pc:docMk/>
          <pc:sldMk cId="198983301" sldId="275"/>
        </pc:sldMkLst>
        <pc:spChg chg="mod">
          <ac:chgData name="Tao Zhong" userId="d717eb3d-e567-470f-b6d9-f2e4cd6e0b29" providerId="ADAL" clId="{2C185697-02BA-4827-A6DA-CDD023050A9E}" dt="2022-10-01T14:02:03.772" v="14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2:03.758" v="144"/>
          <ac:spMkLst>
            <pc:docMk/>
            <pc:sldMk cId="198983301" sldId="275"/>
            <ac:spMk id="3" creationId="{783C4D03-2DE2-0AAD-7968-C9CC8EED21A7}"/>
          </ac:spMkLst>
        </pc:spChg>
        <pc:spChg chg="add del mod">
          <ac:chgData name="Tao Zhong" userId="d717eb3d-e567-470f-b6d9-f2e4cd6e0b29" providerId="ADAL" clId="{2C185697-02BA-4827-A6DA-CDD023050A9E}" dt="2022-10-01T14:02:26.549" v="148"/>
          <ac:spMkLst>
            <pc:docMk/>
            <pc:sldMk cId="198983301" sldId="275"/>
            <ac:spMk id="4" creationId="{8663F0E5-2CFF-76FA-06F9-72DFF1F420EB}"/>
          </ac:spMkLst>
        </pc:spChg>
        <pc:spChg chg="add del mod">
          <ac:chgData name="Tao Zhong" userId="d717eb3d-e567-470f-b6d9-f2e4cd6e0b29" providerId="ADAL" clId="{2C185697-02BA-4827-A6DA-CDD023050A9E}" dt="2022-10-01T14:02:26.557" v="150"/>
          <ac:spMkLst>
            <pc:docMk/>
            <pc:sldMk cId="198983301" sldId="275"/>
            <ac:spMk id="5" creationId="{9FB89E56-9581-81EE-400F-FBA66B75FEC9}"/>
          </ac:spMkLst>
        </pc:spChg>
        <pc:picChg chg="add mod">
          <ac:chgData name="Tao Zhong" userId="d717eb3d-e567-470f-b6d9-f2e4cd6e0b29" providerId="ADAL" clId="{2C185697-02BA-4827-A6DA-CDD023050A9E}" dt="2022-10-01T14:02:51.956" v="156" actId="14100"/>
          <ac:picMkLst>
            <pc:docMk/>
            <pc:sldMk cId="198983301" sldId="275"/>
            <ac:picMk id="8" creationId="{349D2534-17EC-D8BE-79A0-AB3F99761A3E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4:29.136" v="50" actId="962"/>
        <pc:sldMkLst>
          <pc:docMk/>
          <pc:sldMk cId="3834354286" sldId="276"/>
        </pc:sldMkLst>
        <pc:spChg chg="mod">
          <ac:chgData name="Tao Zhong" userId="d717eb3d-e567-470f-b6d9-f2e4cd6e0b29" providerId="ADAL" clId="{2C185697-02BA-4827-A6DA-CDD023050A9E}" dt="2022-10-01T13:53:03.731" v="27" actId="40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3:53:50.404" v="42"/>
          <ac:spMkLst>
            <pc:docMk/>
            <pc:sldMk cId="3834354286" sldId="276"/>
            <ac:spMk id="4" creationId="{C4E206D5-7F51-7105-9621-E3E489901EEF}"/>
          </ac:spMkLst>
        </pc:spChg>
        <pc:spChg chg="add del mod">
          <ac:chgData name="Tao Zhong" userId="d717eb3d-e567-470f-b6d9-f2e4cd6e0b29" providerId="ADAL" clId="{2C185697-02BA-4827-A6DA-CDD023050A9E}" dt="2022-10-01T13:53:17.701" v="32"/>
          <ac:spMkLst>
            <pc:docMk/>
            <pc:sldMk cId="3834354286" sldId="276"/>
            <ac:spMk id="5" creationId="{9DE39EE9-F8BD-6791-5216-02D704D71EF1}"/>
          </ac:spMkLst>
        </pc:spChg>
        <pc:spChg chg="add del">
          <ac:chgData name="Tao Zhong" userId="d717eb3d-e567-470f-b6d9-f2e4cd6e0b29" providerId="ADAL" clId="{2C185697-02BA-4827-A6DA-CDD023050A9E}" dt="2022-10-01T13:53:45.676" v="38"/>
          <ac:spMkLst>
            <pc:docMk/>
            <pc:sldMk cId="3834354286" sldId="276"/>
            <ac:spMk id="6" creationId="{D77FB6F5-E63E-E262-7032-197976902993}"/>
          </ac:spMkLst>
        </pc:spChg>
        <pc:picChg chg="del">
          <ac:chgData name="Tao Zhong" userId="d717eb3d-e567-470f-b6d9-f2e4cd6e0b29" providerId="ADAL" clId="{2C185697-02BA-4827-A6DA-CDD023050A9E}" dt="2022-10-01T13:53:14.359" v="28" actId="478"/>
          <ac:picMkLst>
            <pc:docMk/>
            <pc:sldMk cId="3834354286" sldId="276"/>
            <ac:picMk id="7" creationId="{A394D1EF-AF29-FCA1-A17D-89FDCB157F46}"/>
          </ac:picMkLst>
        </pc:picChg>
        <pc:picChg chg="add mod">
          <ac:chgData name="Tao Zhong" userId="d717eb3d-e567-470f-b6d9-f2e4cd6e0b29" providerId="ADAL" clId="{2C185697-02BA-4827-A6DA-CDD023050A9E}" dt="2022-10-01T13:54:24.861" v="46" actId="27614"/>
          <ac:picMkLst>
            <pc:docMk/>
            <pc:sldMk cId="3834354286" sldId="276"/>
            <ac:picMk id="10" creationId="{5D4C319B-5F48-5FF5-592B-D330CF1E1352}"/>
          </ac:picMkLst>
        </pc:picChg>
        <pc:picChg chg="add mod">
          <ac:chgData name="Tao Zhong" userId="d717eb3d-e567-470f-b6d9-f2e4cd6e0b29" providerId="ADAL" clId="{2C185697-02BA-4827-A6DA-CDD023050A9E}" dt="2022-10-01T13:54:29.136" v="50" actId="962"/>
          <ac:picMkLst>
            <pc:docMk/>
            <pc:sldMk cId="3834354286" sldId="276"/>
            <ac:picMk id="12" creationId="{02D4FF89-6BD5-62E2-C499-1A3AFAF2C09E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5:10.874" v="60" actId="1076"/>
        <pc:sldMkLst>
          <pc:docMk/>
          <pc:sldMk cId="2054538767" sldId="277"/>
        </pc:sldMkLst>
        <pc:spChg chg="mod">
          <ac:chgData name="Tao Zhong" userId="d717eb3d-e567-470f-b6d9-f2e4cd6e0b29" providerId="ADAL" clId="{2C185697-02BA-4827-A6DA-CDD023050A9E}" dt="2022-10-01T13:54:58.749" v="53"/>
          <ac:spMkLst>
            <pc:docMk/>
            <pc:sldMk cId="2054538767" sldId="277"/>
            <ac:spMk id="2" creationId="{FF027311-4260-4B27-A735-886449291FAC}"/>
          </ac:spMkLst>
        </pc:spChg>
        <pc:spChg chg="del mod">
          <ac:chgData name="Tao Zhong" userId="d717eb3d-e567-470f-b6d9-f2e4cd6e0b29" providerId="ADAL" clId="{2C185697-02BA-4827-A6DA-CDD023050A9E}" dt="2022-10-01T13:55:07.339" v="56"/>
          <ac:spMkLst>
            <pc:docMk/>
            <pc:sldMk cId="2054538767" sldId="277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5:10.874" v="60" actId="1076"/>
          <ac:picMkLst>
            <pc:docMk/>
            <pc:sldMk cId="2054538767" sldId="277"/>
            <ac:picMk id="4" creationId="{40BDAB32-7A03-EFC0-1E9D-5A6E54BA1C32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09.012" v="124" actId="14100"/>
        <pc:sldMkLst>
          <pc:docMk/>
          <pc:sldMk cId="2732549869" sldId="278"/>
        </pc:sldMkLst>
        <pc:spChg chg="mod">
          <ac:chgData name="Tao Zhong" userId="d717eb3d-e567-470f-b6d9-f2e4cd6e0b29" providerId="ADAL" clId="{2C185697-02BA-4827-A6DA-CDD023050A9E}" dt="2022-10-01T13:59:55.949" v="120" actId="404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49.111" v="114"/>
          <ac:spMkLst>
            <pc:docMk/>
            <pc:sldMk cId="2732549869" sldId="278"/>
            <ac:spMk id="3" creationId="{9A7DF24E-9841-A2F9-88E2-2BC898F11B42}"/>
          </ac:spMkLst>
        </pc:spChg>
        <pc:spChg chg="add del mod">
          <ac:chgData name="Tao Zhong" userId="d717eb3d-e567-470f-b6d9-f2e4cd6e0b29" providerId="ADAL" clId="{2C185697-02BA-4827-A6DA-CDD023050A9E}" dt="2022-10-01T14:00:05.854" v="121"/>
          <ac:spMkLst>
            <pc:docMk/>
            <pc:sldMk cId="2732549869" sldId="278"/>
            <ac:spMk id="5" creationId="{6E3D0C18-917D-6096-0788-23DF026FAC25}"/>
          </ac:spMkLst>
        </pc:spChg>
        <pc:picChg chg="del">
          <ac:chgData name="Tao Zhong" userId="d717eb3d-e567-470f-b6d9-f2e4cd6e0b29" providerId="ADAL" clId="{2C185697-02BA-4827-A6DA-CDD023050A9E}" dt="2022-10-01T13:59:50.999" v="117" actId="478"/>
          <ac:picMkLst>
            <pc:docMk/>
            <pc:sldMk cId="2732549869" sldId="278"/>
            <ac:picMk id="7" creationId="{CDD75933-CCB8-C2CB-25F6-281DA2A7FCA5}"/>
          </ac:picMkLst>
        </pc:picChg>
        <pc:picChg chg="add mod">
          <ac:chgData name="Tao Zhong" userId="d717eb3d-e567-470f-b6d9-f2e4cd6e0b29" providerId="ADAL" clId="{2C185697-02BA-4827-A6DA-CDD023050A9E}" dt="2022-10-01T14:00:09.012" v="124" actId="14100"/>
          <ac:picMkLst>
            <pc:docMk/>
            <pc:sldMk cId="2732549869" sldId="278"/>
            <ac:picMk id="8" creationId="{3BAD8F27-16D5-157B-52D4-E612D7623932}"/>
          </ac:picMkLst>
        </pc:picChg>
        <pc:picChg chg="del">
          <ac:chgData name="Tao Zhong" userId="d717eb3d-e567-470f-b6d9-f2e4cd6e0b29" providerId="ADAL" clId="{2C185697-02BA-4827-A6DA-CDD023050A9E}" dt="2022-10-01T13:59:53.259" v="118" actId="478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4:07.106" v="179" actId="1076"/>
        <pc:sldMkLst>
          <pc:docMk/>
          <pc:sldMk cId="1417180166" sldId="279"/>
        </pc:sldMkLst>
        <pc:spChg chg="mod">
          <ac:chgData name="Tao Zhong" userId="d717eb3d-e567-470f-b6d9-f2e4cd6e0b29" providerId="ADAL" clId="{2C185697-02BA-4827-A6DA-CDD023050A9E}" dt="2022-10-01T14:03:53.412" v="173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53.404" v="171"/>
          <ac:spMkLst>
            <pc:docMk/>
            <pc:sldMk cId="1417180166" sldId="279"/>
            <ac:spMk id="3" creationId="{8D6088B3-8452-B474-EF3C-825420BA1E5C}"/>
          </ac:spMkLst>
        </pc:spChg>
        <pc:spChg chg="add del mod">
          <ac:chgData name="Tao Zhong" userId="d717eb3d-e567-470f-b6d9-f2e4cd6e0b29" providerId="ADAL" clId="{2C185697-02BA-4827-A6DA-CDD023050A9E}" dt="2022-10-01T14:04:03.714" v="175"/>
          <ac:spMkLst>
            <pc:docMk/>
            <pc:sldMk cId="1417180166" sldId="279"/>
            <ac:spMk id="5" creationId="{9881A40E-085B-1210-EF68-B0A34068A26E}"/>
          </ac:spMkLst>
        </pc:spChg>
        <pc:picChg chg="del">
          <ac:chgData name="Tao Zhong" userId="d717eb3d-e567-470f-b6d9-f2e4cd6e0b29" providerId="ADAL" clId="{2C185697-02BA-4827-A6DA-CDD023050A9E}" dt="2022-10-01T14:03:55.157" v="174" actId="478"/>
          <ac:picMkLst>
            <pc:docMk/>
            <pc:sldMk cId="1417180166" sldId="279"/>
            <ac:picMk id="6" creationId="{4A94F100-8168-7099-84CE-2C9650AF4598}"/>
          </ac:picMkLst>
        </pc:picChg>
        <pc:picChg chg="add mod">
          <ac:chgData name="Tao Zhong" userId="d717eb3d-e567-470f-b6d9-f2e4cd6e0b29" providerId="ADAL" clId="{2C185697-02BA-4827-A6DA-CDD023050A9E}" dt="2022-10-01T14:04:07.106" v="179" actId="1076"/>
          <ac:picMkLst>
            <pc:docMk/>
            <pc:sldMk cId="1417180166" sldId="279"/>
            <ac:picMk id="9" creationId="{B9A944ED-D3F8-B06A-3D2A-8CFA90D94EAA}"/>
          </ac:picMkLst>
        </pc:picChg>
      </pc:sldChg>
      <pc:sldChg chg="addSp delSp modSp mod delAnim modAnim">
        <pc:chgData name="Tao Zhong" userId="d717eb3d-e567-470f-b6d9-f2e4cd6e0b29" providerId="ADAL" clId="{2C185697-02BA-4827-A6DA-CDD023050A9E}" dt="2022-10-01T14:10:30.528" v="208"/>
        <pc:sldMkLst>
          <pc:docMk/>
          <pc:sldMk cId="392405714" sldId="290"/>
        </pc:sldMkLst>
        <pc:spChg chg="mod">
          <ac:chgData name="Tao Zhong" userId="d717eb3d-e567-470f-b6d9-f2e4cd6e0b29" providerId="ADAL" clId="{2C185697-02BA-4827-A6DA-CDD023050A9E}" dt="2022-10-01T14:04:20.920" v="180"/>
          <ac:spMkLst>
            <pc:docMk/>
            <pc:sldMk cId="392405714" sldId="290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4:04:30.605" v="183"/>
          <ac:spMkLst>
            <pc:docMk/>
            <pc:sldMk cId="392405714" sldId="290"/>
            <ac:spMk id="4" creationId="{69FB7962-FB0B-5157-0838-B1E2A0321446}"/>
          </ac:spMkLst>
        </pc:spChg>
        <pc:picChg chg="add mod">
          <ac:chgData name="Tao Zhong" userId="d717eb3d-e567-470f-b6d9-f2e4cd6e0b29" providerId="ADAL" clId="{2C185697-02BA-4827-A6DA-CDD023050A9E}" dt="2022-10-01T14:04:36.721" v="188" actId="14100"/>
          <ac:picMkLst>
            <pc:docMk/>
            <pc:sldMk cId="392405714" sldId="290"/>
            <ac:picMk id="6" creationId="{14BCBC06-15BB-2616-4157-00B46DE10687}"/>
          </ac:picMkLst>
        </pc:picChg>
        <pc:picChg chg="del">
          <ac:chgData name="Tao Zhong" userId="d717eb3d-e567-470f-b6d9-f2e4cd6e0b29" providerId="ADAL" clId="{2C185697-02BA-4827-A6DA-CDD023050A9E}" dt="2022-10-01T14:04:23.236" v="181" actId="478"/>
          <ac:picMkLst>
            <pc:docMk/>
            <pc:sldMk cId="392405714" sldId="290"/>
            <ac:picMk id="8" creationId="{5A7AEB3D-3362-86F0-0367-D9FE1562A1AE}"/>
          </ac:picMkLst>
        </pc:picChg>
        <pc:picChg chg="add del mod">
          <ac:chgData name="Tao Zhong" userId="d717eb3d-e567-470f-b6d9-f2e4cd6e0b29" providerId="ADAL" clId="{2C185697-02BA-4827-A6DA-CDD023050A9E}" dt="2022-10-01T14:09:25.735" v="195" actId="478"/>
          <ac:picMkLst>
            <pc:docMk/>
            <pc:sldMk cId="392405714" sldId="290"/>
            <ac:picMk id="9" creationId="{E8C40F59-30D1-84F0-CD72-36CF01A8A15B}"/>
          </ac:picMkLst>
        </pc:picChg>
        <pc:picChg chg="del">
          <ac:chgData name="Tao Zhong" userId="d717eb3d-e567-470f-b6d9-f2e4cd6e0b29" providerId="ADAL" clId="{2C185697-02BA-4827-A6DA-CDD023050A9E}" dt="2022-10-01T14:04:23.896" v="182" actId="478"/>
          <ac:picMkLst>
            <pc:docMk/>
            <pc:sldMk cId="392405714" sldId="290"/>
            <ac:picMk id="10" creationId="{F60D1EB9-BEC5-F966-4513-E2E823BAABF8}"/>
          </ac:picMkLst>
        </pc:picChg>
        <pc:picChg chg="add mod">
          <ac:chgData name="Tao Zhong" userId="d717eb3d-e567-470f-b6d9-f2e4cd6e0b29" providerId="ADAL" clId="{2C185697-02BA-4827-A6DA-CDD023050A9E}" dt="2022-10-01T14:09:28.370" v="197" actId="1076"/>
          <ac:picMkLst>
            <pc:docMk/>
            <pc:sldMk cId="392405714" sldId="290"/>
            <ac:picMk id="13" creationId="{971C977D-D837-B1F3-27F6-C9F0F0F40D72}"/>
          </ac:picMkLst>
        </pc:picChg>
        <pc:picChg chg="add mod">
          <ac:chgData name="Tao Zhong" userId="d717eb3d-e567-470f-b6d9-f2e4cd6e0b29" providerId="ADAL" clId="{2C185697-02BA-4827-A6DA-CDD023050A9E}" dt="2022-10-01T14:09:58.027" v="201" actId="1076"/>
          <ac:picMkLst>
            <pc:docMk/>
            <pc:sldMk cId="392405714" sldId="290"/>
            <ac:picMk id="15" creationId="{49D770DD-EC11-6563-5C7F-860B0E1D55CF}"/>
          </ac:picMkLst>
        </pc:picChg>
        <pc:picChg chg="add mod">
          <ac:chgData name="Tao Zhong" userId="d717eb3d-e567-470f-b6d9-f2e4cd6e0b29" providerId="ADAL" clId="{2C185697-02BA-4827-A6DA-CDD023050A9E}" dt="2022-10-01T14:10:23.591" v="206" actId="1076"/>
          <ac:picMkLst>
            <pc:docMk/>
            <pc:sldMk cId="392405714" sldId="290"/>
            <ac:picMk id="17" creationId="{876DA9CF-8221-5C17-4712-35B13919A32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11:51.660" v="219" actId="1076"/>
        <pc:sldMkLst>
          <pc:docMk/>
          <pc:sldMk cId="3818360065" sldId="291"/>
        </pc:sldMkLst>
        <pc:spChg chg="mod">
          <ac:chgData name="Tao Zhong" userId="d717eb3d-e567-470f-b6d9-f2e4cd6e0b29" providerId="ADAL" clId="{2C185697-02BA-4827-A6DA-CDD023050A9E}" dt="2022-10-01T14:11:26.584" v="21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1:26.572" v="210"/>
          <ac:spMkLst>
            <pc:docMk/>
            <pc:sldMk cId="3818360065" sldId="291"/>
            <ac:spMk id="3" creationId="{372DB7D4-A76E-3591-5AC2-61C0909689AB}"/>
          </ac:spMkLst>
        </pc:spChg>
        <pc:spChg chg="del mod">
          <ac:chgData name="Tao Zhong" userId="d717eb3d-e567-470f-b6d9-f2e4cd6e0b29" providerId="ADAL" clId="{2C185697-02BA-4827-A6DA-CDD023050A9E}" dt="2022-10-01T14:11:48.415" v="215"/>
          <ac:spMkLst>
            <pc:docMk/>
            <pc:sldMk cId="3818360065" sldId="291"/>
            <ac:spMk id="5" creationId="{737E7B2E-154B-D31B-60D9-894E9BE964A3}"/>
          </ac:spMkLst>
        </pc:spChg>
        <pc:picChg chg="add mod">
          <ac:chgData name="Tao Zhong" userId="d717eb3d-e567-470f-b6d9-f2e4cd6e0b29" providerId="ADAL" clId="{2C185697-02BA-4827-A6DA-CDD023050A9E}" dt="2022-10-01T14:11:51.660" v="219" actId="1076"/>
          <ac:picMkLst>
            <pc:docMk/>
            <pc:sldMk cId="3818360065" sldId="291"/>
            <ac:picMk id="6" creationId="{2EB42E79-049A-C35E-AA6C-C0792D10068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2:49.677" v="231" actId="14100"/>
        <pc:sldMkLst>
          <pc:docMk/>
          <pc:sldMk cId="1323845190" sldId="292"/>
        </pc:sldMkLst>
        <pc:spChg chg="mod">
          <ac:chgData name="Tao Zhong" userId="d717eb3d-e567-470f-b6d9-f2e4cd6e0b29" providerId="ADAL" clId="{2C185697-02BA-4827-A6DA-CDD023050A9E}" dt="2022-10-01T14:12:32.989" v="225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2:28.756" v="221"/>
          <ac:spMkLst>
            <pc:docMk/>
            <pc:sldMk cId="1323845190" sldId="292"/>
            <ac:spMk id="3" creationId="{E7BD279D-7C09-0FCB-9661-4C2DD7E149C9}"/>
          </ac:spMkLst>
        </pc:spChg>
        <pc:spChg chg="del">
          <ac:chgData name="Tao Zhong" userId="d717eb3d-e567-470f-b6d9-f2e4cd6e0b29" providerId="ADAL" clId="{2C185697-02BA-4827-A6DA-CDD023050A9E}" dt="2022-10-01T14:12:44.604" v="226"/>
          <ac:spMkLst>
            <pc:docMk/>
            <pc:sldMk cId="1323845190" sldId="292"/>
            <ac:spMk id="5" creationId="{1C2B33AC-630E-2E1D-4E6B-27A785E51195}"/>
          </ac:spMkLst>
        </pc:spChg>
        <pc:picChg chg="add mod">
          <ac:chgData name="Tao Zhong" userId="d717eb3d-e567-470f-b6d9-f2e4cd6e0b29" providerId="ADAL" clId="{2C185697-02BA-4827-A6DA-CDD023050A9E}" dt="2022-10-01T14:12:49.677" v="231" actId="14100"/>
          <ac:picMkLst>
            <pc:docMk/>
            <pc:sldMk cId="1323845190" sldId="292"/>
            <ac:picMk id="7" creationId="{0B00E813-13F8-D130-0C56-FDA6505E60E0}"/>
          </ac:picMkLst>
        </pc:picChg>
      </pc:sldChg>
      <pc:sldChg chg="addSp delSp modSp mod modAnim modNotesTx">
        <pc:chgData name="Tao Zhong" userId="d717eb3d-e567-470f-b6d9-f2e4cd6e0b29" providerId="ADAL" clId="{2C185697-02BA-4827-A6DA-CDD023050A9E}" dt="2022-10-01T14:13:27.814" v="243"/>
        <pc:sldMkLst>
          <pc:docMk/>
          <pc:sldMk cId="1172519332" sldId="293"/>
        </pc:sldMkLst>
        <pc:spChg chg="mod">
          <ac:chgData name="Tao Zhong" userId="d717eb3d-e567-470f-b6d9-f2e4cd6e0b29" providerId="ADAL" clId="{2C185697-02BA-4827-A6DA-CDD023050A9E}" dt="2022-10-01T14:13:08.267" v="237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3:02.695" v="233"/>
          <ac:spMkLst>
            <pc:docMk/>
            <pc:sldMk cId="1172519332" sldId="293"/>
            <ac:spMk id="3" creationId="{66019D41-2E78-2B64-E51A-7AD29F52C347}"/>
          </ac:spMkLst>
        </pc:spChg>
        <pc:spChg chg="mod">
          <ac:chgData name="Tao Zhong" userId="d717eb3d-e567-470f-b6d9-f2e4cd6e0b29" providerId="ADAL" clId="{2C185697-02BA-4827-A6DA-CDD023050A9E}" dt="2022-10-01T14:13:19.442" v="241" actId="20577"/>
          <ac:spMkLst>
            <pc:docMk/>
            <pc:sldMk cId="1172519332" sldId="293"/>
            <ac:spMk id="5" creationId="{C0E7F08C-FE24-3BCB-FDF9-30053227D557}"/>
          </ac:spMkLst>
        </pc:spChg>
        <pc:picChg chg="add mod">
          <ac:chgData name="Tao Zhong" userId="d717eb3d-e567-470f-b6d9-f2e4cd6e0b29" providerId="ADAL" clId="{2C185697-02BA-4827-A6DA-CDD023050A9E}" dt="2022-10-01T14:13:25.057" v="242" actId="1076"/>
          <ac:picMkLst>
            <pc:docMk/>
            <pc:sldMk cId="1172519332" sldId="293"/>
            <ac:picMk id="6" creationId="{29DBC500-DBCC-41E2-3C74-7A5197984062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8:10.345" v="270" actId="1076"/>
        <pc:sldMkLst>
          <pc:docMk/>
          <pc:sldMk cId="3284081626" sldId="294"/>
        </pc:sldMkLst>
        <pc:spChg chg="mod">
          <ac:chgData name="Tao Zhong" userId="d717eb3d-e567-470f-b6d9-f2e4cd6e0b29" providerId="ADAL" clId="{2C185697-02BA-4827-A6DA-CDD023050A9E}" dt="2022-10-01T14:17:50.734" v="266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7:46.948" v="262"/>
          <ac:spMkLst>
            <pc:docMk/>
            <pc:sldMk cId="3284081626" sldId="294"/>
            <ac:spMk id="3" creationId="{22BAA58D-6C74-58F3-C86B-1C7212F9A547}"/>
          </ac:spMkLst>
        </pc:spChg>
        <pc:spChg chg="mod">
          <ac:chgData name="Tao Zhong" userId="d717eb3d-e567-470f-b6d9-f2e4cd6e0b29" providerId="ADAL" clId="{2C185697-02BA-4827-A6DA-CDD023050A9E}" dt="2022-10-01T14:18:05.545" v="268" actId="20577"/>
          <ac:spMkLst>
            <pc:docMk/>
            <pc:sldMk cId="3284081626" sldId="294"/>
            <ac:spMk id="4" creationId="{E0833388-C86B-7622-9E51-E020A161493C}"/>
          </ac:spMkLst>
        </pc:spChg>
        <pc:picChg chg="add mod">
          <ac:chgData name="Tao Zhong" userId="d717eb3d-e567-470f-b6d9-f2e4cd6e0b29" providerId="ADAL" clId="{2C185697-02BA-4827-A6DA-CDD023050A9E}" dt="2022-10-01T14:18:10.345" v="270" actId="1076"/>
          <ac:picMkLst>
            <pc:docMk/>
            <pc:sldMk cId="3284081626" sldId="294"/>
            <ac:picMk id="6" creationId="{7EAE2B21-3940-82A4-925B-F46F98D0970C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9:09.087" v="289" actId="27636"/>
        <pc:sldMkLst>
          <pc:docMk/>
          <pc:sldMk cId="665590086" sldId="295"/>
        </pc:sldMkLst>
        <pc:spChg chg="mod">
          <ac:chgData name="Tao Zhong" userId="d717eb3d-e567-470f-b6d9-f2e4cd6e0b29" providerId="ADAL" clId="{2C185697-02BA-4827-A6DA-CDD023050A9E}" dt="2022-10-01T14:18:23.750" v="274"/>
          <ac:spMkLst>
            <pc:docMk/>
            <pc:sldMk cId="665590086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8:23.736" v="272"/>
          <ac:spMkLst>
            <pc:docMk/>
            <pc:sldMk cId="665590086" sldId="295"/>
            <ac:spMk id="3" creationId="{6C1A4B9E-A71F-FC15-B2BD-CBA9F0F89CD7}"/>
          </ac:spMkLst>
        </pc:spChg>
        <pc:spChg chg="add mod">
          <ac:chgData name="Tao Zhong" userId="d717eb3d-e567-470f-b6d9-f2e4cd6e0b29" providerId="ADAL" clId="{2C185697-02BA-4827-A6DA-CDD023050A9E}" dt="2022-10-01T14:19:09.087" v="289" actId="27636"/>
          <ac:spMkLst>
            <pc:docMk/>
            <pc:sldMk cId="665590086" sldId="295"/>
            <ac:spMk id="5" creationId="{A9AFF33D-D839-AE54-B1F7-01597F497523}"/>
          </ac:spMkLst>
        </pc:spChg>
        <pc:picChg chg="del">
          <ac:chgData name="Tao Zhong" userId="d717eb3d-e567-470f-b6d9-f2e4cd6e0b29" providerId="ADAL" clId="{2C185697-02BA-4827-A6DA-CDD023050A9E}" dt="2022-10-01T14:18:41.712" v="276" actId="478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delAnim">
        <pc:chgData name="Tao Zhong" userId="d717eb3d-e567-470f-b6d9-f2e4cd6e0b29" providerId="ADAL" clId="{2C185697-02BA-4827-A6DA-CDD023050A9E}" dt="2022-10-01T14:19:58.586" v="304" actId="20577"/>
        <pc:sldMkLst>
          <pc:docMk/>
          <pc:sldMk cId="3129337871" sldId="296"/>
        </pc:sldMkLst>
        <pc:spChg chg="mod">
          <ac:chgData name="Tao Zhong" userId="d717eb3d-e567-470f-b6d9-f2e4cd6e0b29" providerId="ADAL" clId="{2C185697-02BA-4827-A6DA-CDD023050A9E}" dt="2022-10-01T14:19:33.179" v="298" actId="6549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9:29.688" v="292"/>
          <ac:spMkLst>
            <pc:docMk/>
            <pc:sldMk cId="3129337871" sldId="296"/>
            <ac:spMk id="3" creationId="{B14E77DC-7688-22B8-12F3-7664FCA93270}"/>
          </ac:spMkLst>
        </pc:spChg>
        <pc:spChg chg="mod">
          <ac:chgData name="Tao Zhong" userId="d717eb3d-e567-470f-b6d9-f2e4cd6e0b29" providerId="ADAL" clId="{2C185697-02BA-4827-A6DA-CDD023050A9E}" dt="2022-10-01T14:19:58.586" v="304" actId="20577"/>
          <ac:spMkLst>
            <pc:docMk/>
            <pc:sldMk cId="3129337871" sldId="296"/>
            <ac:spMk id="6" creationId="{294597DE-F79A-A44C-E0C6-66EAFE17330C}"/>
          </ac:spMkLst>
        </pc:spChg>
        <pc:picChg chg="del">
          <ac:chgData name="Tao Zhong" userId="d717eb3d-e567-470f-b6d9-f2e4cd6e0b29" providerId="ADAL" clId="{2C185697-02BA-4827-A6DA-CDD023050A9E}" dt="2022-10-01T14:19:23.461" v="290" actId="478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20:49.599" v="328" actId="15"/>
        <pc:sldMkLst>
          <pc:docMk/>
          <pc:sldMk cId="3745340267" sldId="297"/>
        </pc:sldMkLst>
        <pc:spChg chg="mod">
          <ac:chgData name="Tao Zhong" userId="d717eb3d-e567-470f-b6d9-f2e4cd6e0b29" providerId="ADAL" clId="{2C185697-02BA-4827-A6DA-CDD023050A9E}" dt="2022-10-01T14:20:11.090" v="312" actId="6549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0:08.194" v="306"/>
          <ac:spMkLst>
            <pc:docMk/>
            <pc:sldMk cId="3745340267" sldId="297"/>
            <ac:spMk id="3" creationId="{519F5A7A-51C0-20B6-90C5-6A8142F0D8AA}"/>
          </ac:spMkLst>
        </pc:spChg>
        <pc:spChg chg="add del">
          <ac:chgData name="Tao Zhong" userId="d717eb3d-e567-470f-b6d9-f2e4cd6e0b29" providerId="ADAL" clId="{2C185697-02BA-4827-A6DA-CDD023050A9E}" dt="2022-10-01T14:20:25.255" v="314"/>
          <ac:spMkLst>
            <pc:docMk/>
            <pc:sldMk cId="3745340267" sldId="297"/>
            <ac:spMk id="4" creationId="{812CA18A-5AC5-B902-68D4-E7655A9E7D9E}"/>
          </ac:spMkLst>
        </pc:spChg>
        <pc:spChg chg="add del">
          <ac:chgData name="Tao Zhong" userId="d717eb3d-e567-470f-b6d9-f2e4cd6e0b29" providerId="ADAL" clId="{2C185697-02BA-4827-A6DA-CDD023050A9E}" dt="2022-10-01T14:20:41.476" v="321"/>
          <ac:spMkLst>
            <pc:docMk/>
            <pc:sldMk cId="3745340267" sldId="297"/>
            <ac:spMk id="6" creationId="{EF4C96CA-BCFF-FFAE-CA17-E3585626158E}"/>
          </ac:spMkLst>
        </pc:spChg>
        <pc:spChg chg="mod">
          <ac:chgData name="Tao Zhong" userId="d717eb3d-e567-470f-b6d9-f2e4cd6e0b29" providerId="ADAL" clId="{2C185697-02BA-4827-A6DA-CDD023050A9E}" dt="2022-10-01T14:20:49.599" v="328" actId="15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mod">
        <pc:chgData name="Tao Zhong" userId="d717eb3d-e567-470f-b6d9-f2e4cd6e0b29" providerId="ADAL" clId="{2C185697-02BA-4827-A6DA-CDD023050A9E}" dt="2022-10-01T13:57:58.754" v="91" actId="962"/>
        <pc:sldMkLst>
          <pc:docMk/>
          <pc:sldMk cId="2614790192" sldId="298"/>
        </pc:sldMkLst>
        <pc:spChg chg="mod">
          <ac:chgData name="Tao Zhong" userId="d717eb3d-e567-470f-b6d9-f2e4cd6e0b29" providerId="ADAL" clId="{2C185697-02BA-4827-A6DA-CDD023050A9E}" dt="2022-10-01T13:57:42.585" v="8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7:42.576" v="85"/>
          <ac:spMkLst>
            <pc:docMk/>
            <pc:sldMk cId="2614790192" sldId="298"/>
            <ac:spMk id="3" creationId="{CEEF8193-9F56-E72C-5310-C3EC649C6C8C}"/>
          </ac:spMkLst>
        </pc:spChg>
        <pc:spChg chg="add del mod">
          <ac:chgData name="Tao Zhong" userId="d717eb3d-e567-470f-b6d9-f2e4cd6e0b29" providerId="ADAL" clId="{2C185697-02BA-4827-A6DA-CDD023050A9E}" dt="2022-10-01T13:57:56.162" v="89"/>
          <ac:spMkLst>
            <pc:docMk/>
            <pc:sldMk cId="2614790192" sldId="298"/>
            <ac:spMk id="5" creationId="{6CA3CBED-0781-B694-6490-5B7C0502AF78}"/>
          </ac:spMkLst>
        </pc:spChg>
        <pc:picChg chg="del">
          <ac:chgData name="Tao Zhong" userId="d717eb3d-e567-470f-b6d9-f2e4cd6e0b29" providerId="ADAL" clId="{2C185697-02BA-4827-A6DA-CDD023050A9E}" dt="2022-10-01T13:57:52.766" v="88" actId="478"/>
          <ac:picMkLst>
            <pc:docMk/>
            <pc:sldMk cId="2614790192" sldId="298"/>
            <ac:picMk id="7" creationId="{96AA767E-77A6-50C9-B3A2-CA57EA2FDC90}"/>
          </ac:picMkLst>
        </pc:picChg>
        <pc:picChg chg="add mod">
          <ac:chgData name="Tao Zhong" userId="d717eb3d-e567-470f-b6d9-f2e4cd6e0b29" providerId="ADAL" clId="{2C185697-02BA-4827-A6DA-CDD023050A9E}" dt="2022-10-01T13:57:58.754" v="91" actId="962"/>
          <ac:picMkLst>
            <pc:docMk/>
            <pc:sldMk cId="2614790192" sldId="298"/>
            <ac:picMk id="9" creationId="{5D3159F2-7239-6336-6659-E432792229D7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7:14.435" v="83" actId="1076"/>
        <pc:sldMkLst>
          <pc:docMk/>
          <pc:sldMk cId="2631278629" sldId="299"/>
        </pc:sldMkLst>
        <pc:spChg chg="mod">
          <ac:chgData name="Tao Zhong" userId="d717eb3d-e567-470f-b6d9-f2e4cd6e0b29" providerId="ADAL" clId="{2C185697-02BA-4827-A6DA-CDD023050A9E}" dt="2022-10-01T13:56:15.505" v="72" actId="20577"/>
          <ac:spMkLst>
            <pc:docMk/>
            <pc:sldMk cId="2631278629" sldId="29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5:48.143" v="62"/>
          <ac:spMkLst>
            <pc:docMk/>
            <pc:sldMk cId="2631278629" sldId="299"/>
            <ac:spMk id="3" creationId="{F64B9B8E-B4D4-1AD4-0895-5A7DFE091295}"/>
          </ac:spMkLst>
        </pc:spChg>
        <pc:spChg chg="mod">
          <ac:chgData name="Tao Zhong" userId="d717eb3d-e567-470f-b6d9-f2e4cd6e0b29" providerId="ADAL" clId="{2C185697-02BA-4827-A6DA-CDD023050A9E}" dt="2022-10-01T13:57:14.435" v="83" actId="1076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7:11.188" v="82" actId="1076"/>
          <ac:picMkLst>
            <pc:docMk/>
            <pc:sldMk cId="2631278629" sldId="299"/>
            <ac:picMk id="5" creationId="{9D8DC46B-8A49-A3E1-2B14-47579964F835}"/>
          </ac:picMkLst>
        </pc:picChg>
        <pc:picChg chg="del">
          <ac:chgData name="Tao Zhong" userId="d717eb3d-e567-470f-b6d9-f2e4cd6e0b29" providerId="ADAL" clId="{2C185697-02BA-4827-A6DA-CDD023050A9E}" dt="2022-10-01T13:56:27.281" v="75" actId="478"/>
          <ac:picMkLst>
            <pc:docMk/>
            <pc:sldMk cId="2631278629" sldId="299"/>
            <ac:picMk id="8" creationId="{ABDD21DF-2DF0-EC17-D3FC-6E64A47BD3C7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8:53.425" v="103" actId="1076"/>
        <pc:sldMkLst>
          <pc:docMk/>
          <pc:sldMk cId="1107660466" sldId="301"/>
        </pc:sldMkLst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8:08.980" v="93"/>
          <ac:spMkLst>
            <pc:docMk/>
            <pc:sldMk cId="1107660466" sldId="301"/>
            <ac:spMk id="3" creationId="{6A6161CD-2D17-1390-6830-D43B4190AA38}"/>
          </ac:spMkLst>
        </pc:spChg>
        <pc:spChg chg="add del mod">
          <ac:chgData name="Tao Zhong" userId="d717eb3d-e567-470f-b6d9-f2e4cd6e0b29" providerId="ADAL" clId="{2C185697-02BA-4827-A6DA-CDD023050A9E}" dt="2022-10-01T13:58:49.365" v="102" actId="20577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6" creationId="{8357915F-F7C1-CAC8-3740-D52B4A2B7A15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9" creationId="{9BBEA439-BC99-A7C1-E480-C623BFBEC832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11" creationId="{6A2997BD-BE36-DDF6-3464-5267FC6C9790}"/>
          </ac:spMkLst>
        </pc:spChg>
        <pc:picChg chg="add del mod">
          <ac:chgData name="Tao Zhong" userId="d717eb3d-e567-470f-b6d9-f2e4cd6e0b29" providerId="ADAL" clId="{2C185697-02BA-4827-A6DA-CDD023050A9E}" dt="2022-10-01T13:58:53.425" v="103" actId="1076"/>
          <ac:picMkLst>
            <pc:docMk/>
            <pc:sldMk cId="1107660466" sldId="301"/>
            <ac:picMk id="7" creationId="{BC40DB25-5368-8371-5BBE-C7C3CDFFC639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9:39.206" v="112" actId="962"/>
        <pc:sldMkLst>
          <pc:docMk/>
          <pc:sldMk cId="1994712804" sldId="302"/>
        </pc:sldMkLst>
        <pc:spChg chg="mod">
          <ac:chgData name="Tao Zhong" userId="d717eb3d-e567-470f-b6d9-f2e4cd6e0b29" providerId="ADAL" clId="{2C185697-02BA-4827-A6DA-CDD023050A9E}" dt="2022-10-01T13:59:19.871" v="107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19.859" v="105"/>
          <ac:spMkLst>
            <pc:docMk/>
            <pc:sldMk cId="1994712804" sldId="302"/>
            <ac:spMk id="3" creationId="{85152479-3E89-2223-8895-DFF138C298E9}"/>
          </ac:spMkLst>
        </pc:spChg>
        <pc:spChg chg="del mod">
          <ac:chgData name="Tao Zhong" userId="d717eb3d-e567-470f-b6d9-f2e4cd6e0b29" providerId="ADAL" clId="{2C185697-02BA-4827-A6DA-CDD023050A9E}" dt="2022-10-01T13:59:37.616" v="110"/>
          <ac:spMkLst>
            <pc:docMk/>
            <pc:sldMk cId="1994712804" sldId="302"/>
            <ac:spMk id="5" creationId="{D9BC60C0-D536-EB34-0D93-1C8313902BE1}"/>
          </ac:spMkLst>
        </pc:spChg>
        <pc:picChg chg="add mod">
          <ac:chgData name="Tao Zhong" userId="d717eb3d-e567-470f-b6d9-f2e4cd6e0b29" providerId="ADAL" clId="{2C185697-02BA-4827-A6DA-CDD023050A9E}" dt="2022-10-01T13:59:39.206" v="112" actId="962"/>
          <ac:picMkLst>
            <pc:docMk/>
            <pc:sldMk cId="1994712804" sldId="302"/>
            <ac:picMk id="7" creationId="{7AEAB8CE-20C1-9DA2-31E0-6D37CD275ED8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46.561" v="132" actId="1076"/>
        <pc:sldMkLst>
          <pc:docMk/>
          <pc:sldMk cId="49347057" sldId="303"/>
        </pc:sldMkLst>
        <pc:spChg chg="mod">
          <ac:chgData name="Tao Zhong" userId="d717eb3d-e567-470f-b6d9-f2e4cd6e0b29" providerId="ADAL" clId="{2C185697-02BA-4827-A6DA-CDD023050A9E}" dt="2022-10-01T14:00:19.401" v="128"/>
          <ac:spMkLst>
            <pc:docMk/>
            <pc:sldMk cId="49347057" sldId="30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0:19.393" v="126"/>
          <ac:spMkLst>
            <pc:docMk/>
            <pc:sldMk cId="49347057" sldId="303"/>
            <ac:spMk id="3" creationId="{17E403B1-BBEF-E4DF-C98D-999DDA22BCB5}"/>
          </ac:spMkLst>
        </pc:spChg>
        <pc:spChg chg="mod">
          <ac:chgData name="Tao Zhong" userId="d717eb3d-e567-470f-b6d9-f2e4cd6e0b29" providerId="ADAL" clId="{2C185697-02BA-4827-A6DA-CDD023050A9E}" dt="2022-10-01T14:00:42.187" v="130" actId="20577"/>
          <ac:spMkLst>
            <pc:docMk/>
            <pc:sldMk cId="49347057" sldId="303"/>
            <ac:spMk id="4" creationId="{C85E06E2-A45B-B860-B2FB-A795BEC6E00C}"/>
          </ac:spMkLst>
        </pc:spChg>
        <pc:picChg chg="add mod">
          <ac:chgData name="Tao Zhong" userId="d717eb3d-e567-470f-b6d9-f2e4cd6e0b29" providerId="ADAL" clId="{2C185697-02BA-4827-A6DA-CDD023050A9E}" dt="2022-10-01T14:00:46.561" v="132" actId="1076"/>
          <ac:picMkLst>
            <pc:docMk/>
            <pc:sldMk cId="49347057" sldId="303"/>
            <ac:picMk id="6" creationId="{B54D9B5A-6DFA-2A73-2496-8F3620742B8A}"/>
          </ac:picMkLst>
        </pc:picChg>
        <pc:picChg chg="del">
          <ac:chgData name="Tao Zhong" userId="d717eb3d-e567-470f-b6d9-f2e4cd6e0b29" providerId="ADAL" clId="{2C185697-02BA-4827-A6DA-CDD023050A9E}" dt="2022-10-01T14:00:40.212" v="129" actId="478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1:26.783" v="338" actId="1076"/>
        <pc:sldMkLst>
          <pc:docMk/>
          <pc:sldMk cId="2277313089" sldId="304"/>
        </pc:sldMkLst>
        <pc:spChg chg="mod">
          <ac:chgData name="Tao Zhong" userId="d717eb3d-e567-470f-b6d9-f2e4cd6e0b29" providerId="ADAL" clId="{2C185697-02BA-4827-A6DA-CDD023050A9E}" dt="2022-10-01T14:21:09.942" v="332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1:09.936" v="330"/>
          <ac:spMkLst>
            <pc:docMk/>
            <pc:sldMk cId="2277313089" sldId="304"/>
            <ac:spMk id="3" creationId="{173F132D-7884-4D87-705E-4E9F0F4214CB}"/>
          </ac:spMkLst>
        </pc:spChg>
        <pc:spChg chg="mod">
          <ac:chgData name="Tao Zhong" userId="d717eb3d-e567-470f-b6d9-f2e4cd6e0b29" providerId="ADAL" clId="{2C185697-02BA-4827-A6DA-CDD023050A9E}" dt="2022-10-01T14:21:22.485" v="337" actId="20577"/>
          <ac:spMkLst>
            <pc:docMk/>
            <pc:sldMk cId="2277313089" sldId="304"/>
            <ac:spMk id="7" creationId="{582D0298-170D-6919-228C-C8B854E082E6}"/>
          </ac:spMkLst>
        </pc:spChg>
        <pc:picChg chg="add mod">
          <ac:chgData name="Tao Zhong" userId="d717eb3d-e567-470f-b6d9-f2e4cd6e0b29" providerId="ADAL" clId="{2C185697-02BA-4827-A6DA-CDD023050A9E}" dt="2022-10-01T14:21:26.783" v="338" actId="1076"/>
          <ac:picMkLst>
            <pc:docMk/>
            <pc:sldMk cId="2277313089" sldId="304"/>
            <ac:picMk id="6" creationId="{CFF47DAC-BBB6-0B2A-2DAD-DBE9F303AD3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2:21.879" v="352"/>
        <pc:sldMkLst>
          <pc:docMk/>
          <pc:sldMk cId="1192566445" sldId="305"/>
        </pc:sldMkLst>
        <pc:spChg chg="mod">
          <ac:chgData name="Tao Zhong" userId="d717eb3d-e567-470f-b6d9-f2e4cd6e0b29" providerId="ADAL" clId="{2C185697-02BA-4827-A6DA-CDD023050A9E}" dt="2022-10-01T14:22:07.798" v="342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2:07.791" v="340"/>
          <ac:spMkLst>
            <pc:docMk/>
            <pc:sldMk cId="1192566445" sldId="305"/>
            <ac:spMk id="3" creationId="{E6361854-2E96-4FE5-8DC0-5FBBEDAA9B81}"/>
          </ac:spMkLst>
        </pc:spChg>
        <pc:spChg chg="add del">
          <ac:chgData name="Tao Zhong" userId="d717eb3d-e567-470f-b6d9-f2e4cd6e0b29" providerId="ADAL" clId="{2C185697-02BA-4827-A6DA-CDD023050A9E}" dt="2022-10-01T14:22:15.975" v="345"/>
          <ac:spMkLst>
            <pc:docMk/>
            <pc:sldMk cId="1192566445" sldId="305"/>
            <ac:spMk id="4" creationId="{BC0BE6AE-D771-91BD-880D-5BCECEA3C883}"/>
          </ac:spMkLst>
        </pc:spChg>
        <pc:spChg chg="add del">
          <ac:chgData name="Tao Zhong" userId="d717eb3d-e567-470f-b6d9-f2e4cd6e0b29" providerId="ADAL" clId="{2C185697-02BA-4827-A6DA-CDD023050A9E}" dt="2022-10-01T14:22:21.873" v="350"/>
          <ac:spMkLst>
            <pc:docMk/>
            <pc:sldMk cId="1192566445" sldId="305"/>
            <ac:spMk id="6" creationId="{414E478E-1207-7D1A-1FD0-6F3FD21CA5DE}"/>
          </ac:spMkLst>
        </pc:spChg>
        <pc:spChg chg="mod">
          <ac:chgData name="Tao Zhong" userId="d717eb3d-e567-470f-b6d9-f2e4cd6e0b29" providerId="ADAL" clId="{2C185697-02BA-4827-A6DA-CDD023050A9E}" dt="2022-10-01T14:22:21.879" v="352"/>
          <ac:spMkLst>
            <pc:docMk/>
            <pc:sldMk cId="1192566445" sldId="305"/>
            <ac:spMk id="7" creationId="{582D0298-170D-6919-228C-C8B854E082E6}"/>
          </ac:spMkLst>
        </pc:spChg>
        <pc:picChg chg="del">
          <ac:chgData name="Tao Zhong" userId="d717eb3d-e567-470f-b6d9-f2e4cd6e0b29" providerId="ADAL" clId="{2C185697-02BA-4827-A6DA-CDD023050A9E}" dt="2022-10-01T14:22:12.529" v="343" actId="478"/>
          <ac:picMkLst>
            <pc:docMk/>
            <pc:sldMk cId="1192566445" sldId="305"/>
            <ac:picMk id="5" creationId="{E8A1D88C-CDBB-74C1-9532-C2984BEFAE3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3:07.848" v="368" actId="1076"/>
        <pc:sldMkLst>
          <pc:docMk/>
          <pc:sldMk cId="3355390758" sldId="306"/>
        </pc:sldMkLst>
        <pc:spChg chg="mod">
          <ac:chgData name="Tao Zhong" userId="d717eb3d-e567-470f-b6d9-f2e4cd6e0b29" providerId="ADAL" clId="{2C185697-02BA-4827-A6DA-CDD023050A9E}" dt="2022-10-01T14:22:36.470" v="356"/>
          <ac:spMkLst>
            <pc:docMk/>
            <pc:sldMk cId="3355390758" sldId="306"/>
            <ac:spMk id="2" creationId="{A47705B6-5DE6-6844-C989-34F9EFB0384C}"/>
          </ac:spMkLst>
        </pc:spChg>
        <pc:spChg chg="mod">
          <ac:chgData name="Tao Zhong" userId="d717eb3d-e567-470f-b6d9-f2e4cd6e0b29" providerId="ADAL" clId="{2C185697-02BA-4827-A6DA-CDD023050A9E}" dt="2022-10-01T14:22:43.989" v="360"/>
          <ac:spMkLst>
            <pc:docMk/>
            <pc:sldMk cId="3355390758" sldId="306"/>
            <ac:spMk id="3" creationId="{B06766C0-04B6-242E-C155-FF395F3B8E16}"/>
          </ac:spMkLst>
        </pc:spChg>
        <pc:spChg chg="add del">
          <ac:chgData name="Tao Zhong" userId="d717eb3d-e567-470f-b6d9-f2e4cd6e0b29" providerId="ADAL" clId="{2C185697-02BA-4827-A6DA-CDD023050A9E}" dt="2022-10-01T14:22:36.464" v="354"/>
          <ac:spMkLst>
            <pc:docMk/>
            <pc:sldMk cId="3355390758" sldId="306"/>
            <ac:spMk id="4" creationId="{106D9E69-5AE4-8F40-056F-7F5D44D60BB3}"/>
          </ac:spMkLst>
        </pc:spChg>
        <pc:spChg chg="add del">
          <ac:chgData name="Tao Zhong" userId="d717eb3d-e567-470f-b6d9-f2e4cd6e0b29" providerId="ADAL" clId="{2C185697-02BA-4827-A6DA-CDD023050A9E}" dt="2022-10-01T14:22:43.984" v="358"/>
          <ac:spMkLst>
            <pc:docMk/>
            <pc:sldMk cId="3355390758" sldId="306"/>
            <ac:spMk id="5" creationId="{8A24BA0E-F1A8-EB7C-1B1D-A7EC7626BCEE}"/>
          </ac:spMkLst>
        </pc:spChg>
        <pc:picChg chg="add mod">
          <ac:chgData name="Tao Zhong" userId="d717eb3d-e567-470f-b6d9-f2e4cd6e0b29" providerId="ADAL" clId="{2C185697-02BA-4827-A6DA-CDD023050A9E}" dt="2022-10-01T14:23:07.848" v="368" actId="1076"/>
          <ac:picMkLst>
            <pc:docMk/>
            <pc:sldMk cId="3355390758" sldId="306"/>
            <ac:picMk id="8" creationId="{830FB3BE-3E94-D253-9816-2647EC5D7557}"/>
          </ac:picMkLst>
        </pc:picChg>
      </pc:sldChg>
      <pc:sldChg chg="addSp delSp modSp add mod delAnim">
        <pc:chgData name="Tao Zhong" userId="d717eb3d-e567-470f-b6d9-f2e4cd6e0b29" providerId="ADAL" clId="{2C185697-02BA-4827-A6DA-CDD023050A9E}" dt="2022-10-01T14:16:44.911" v="260" actId="1076"/>
        <pc:sldMkLst>
          <pc:docMk/>
          <pc:sldMk cId="2638726817" sldId="307"/>
        </pc:sldMkLst>
        <pc:spChg chg="del">
          <ac:chgData name="Tao Zhong" userId="d717eb3d-e567-470f-b6d9-f2e4cd6e0b29" providerId="ADAL" clId="{2C185697-02BA-4827-A6DA-CDD023050A9E}" dt="2022-10-01T14:14:03.640" v="246"/>
          <ac:spMkLst>
            <pc:docMk/>
            <pc:sldMk cId="2638726817" sldId="307"/>
            <ac:spMk id="5" creationId="{C0E7F08C-FE24-3BCB-FDF9-30053227D557}"/>
          </ac:spMkLst>
        </pc:spChg>
        <pc:spChg chg="add del mod">
          <ac:chgData name="Tao Zhong" userId="d717eb3d-e567-470f-b6d9-f2e4cd6e0b29" providerId="ADAL" clId="{2C185697-02BA-4827-A6DA-CDD023050A9E}" dt="2022-10-01T14:16:38.956" v="256"/>
          <ac:spMkLst>
            <pc:docMk/>
            <pc:sldMk cId="2638726817" sldId="307"/>
            <ac:spMk id="9" creationId="{CD766C50-903F-5D7F-2EF9-C38CB67E9146}"/>
          </ac:spMkLst>
        </pc:spChg>
        <pc:picChg chg="add del mod">
          <ac:chgData name="Tao Zhong" userId="d717eb3d-e567-470f-b6d9-f2e4cd6e0b29" providerId="ADAL" clId="{2C185697-02BA-4827-A6DA-CDD023050A9E}" dt="2022-10-01T14:16:35.784" v="255" actId="478"/>
          <ac:picMkLst>
            <pc:docMk/>
            <pc:sldMk cId="2638726817" sldId="307"/>
            <ac:picMk id="4" creationId="{7212DE49-2372-5445-7209-D4A92A50619A}"/>
          </ac:picMkLst>
        </pc:picChg>
        <pc:picChg chg="del">
          <ac:chgData name="Tao Zhong" userId="d717eb3d-e567-470f-b6d9-f2e4cd6e0b29" providerId="ADAL" clId="{2C185697-02BA-4827-A6DA-CDD023050A9E}" dt="2022-10-01T14:14:00.165" v="245" actId="478"/>
          <ac:picMkLst>
            <pc:docMk/>
            <pc:sldMk cId="2638726817" sldId="307"/>
            <ac:picMk id="6" creationId="{29DBC500-DBCC-41E2-3C74-7A5197984062}"/>
          </ac:picMkLst>
        </pc:picChg>
        <pc:picChg chg="add mod">
          <ac:chgData name="Tao Zhong" userId="d717eb3d-e567-470f-b6d9-f2e4cd6e0b29" providerId="ADAL" clId="{2C185697-02BA-4827-A6DA-CDD023050A9E}" dt="2022-10-01T14:16:44.911" v="260" actId="1076"/>
          <ac:picMkLst>
            <pc:docMk/>
            <pc:sldMk cId="2638726817" sldId="307"/>
            <ac:picMk id="11" creationId="{5898E260-0E2B-0D53-E0E1-B6F8DD31A246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23:46.033" v="385" actId="1076"/>
        <pc:sldMkLst>
          <pc:docMk/>
          <pc:sldMk cId="3235221500" sldId="308"/>
        </pc:sldMkLst>
        <pc:spChg chg="add del mod">
          <ac:chgData name="Tao Zhong" userId="d717eb3d-e567-470f-b6d9-f2e4cd6e0b29" providerId="ADAL" clId="{2C185697-02BA-4827-A6DA-CDD023050A9E}" dt="2022-10-01T14:23:23.519" v="373"/>
          <ac:spMkLst>
            <pc:docMk/>
            <pc:sldMk cId="3235221500" sldId="308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3:42.810" v="381"/>
          <ac:spMkLst>
            <pc:docMk/>
            <pc:sldMk cId="3235221500" sldId="308"/>
            <ac:spMk id="3" creationId="{3618C001-6006-5B6A-6990-B6F50468BF2D}"/>
          </ac:spMkLst>
        </pc:spChg>
        <pc:spChg chg="add del mod">
          <ac:chgData name="Tao Zhong" userId="d717eb3d-e567-470f-b6d9-f2e4cd6e0b29" providerId="ADAL" clId="{2C185697-02BA-4827-A6DA-CDD023050A9E}" dt="2022-10-01T14:23:23.514" v="371"/>
          <ac:spMkLst>
            <pc:docMk/>
            <pc:sldMk cId="3235221500" sldId="308"/>
            <ac:spMk id="5" creationId="{0189DCE2-BDB2-33B0-F429-CFF7D81A0182}"/>
          </ac:spMkLst>
        </pc:spChg>
        <pc:picChg chg="add mod">
          <ac:chgData name="Tao Zhong" userId="d717eb3d-e567-470f-b6d9-f2e4cd6e0b29" providerId="ADAL" clId="{2C185697-02BA-4827-A6DA-CDD023050A9E}" dt="2022-10-01T14:23:46.033" v="385" actId="1076"/>
          <ac:picMkLst>
            <pc:docMk/>
            <pc:sldMk cId="3235221500" sldId="308"/>
            <ac:picMk id="7" creationId="{C19ACFF7-0EB7-F411-B4E5-F8F828C9E346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4:10.839" v="394" actId="1076"/>
        <pc:sldMkLst>
          <pc:docMk/>
          <pc:sldMk cId="632595219" sldId="309"/>
        </pc:sldMkLst>
        <pc:spChg chg="mod">
          <ac:chgData name="Tao Zhong" userId="d717eb3d-e567-470f-b6d9-f2e4cd6e0b29" providerId="ADAL" clId="{2C185697-02BA-4827-A6DA-CDD023050A9E}" dt="2022-10-01T14:23:59.025" v="389"/>
          <ac:spMkLst>
            <pc:docMk/>
            <pc:sldMk cId="632595219" sldId="309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4:06.675" v="390"/>
          <ac:spMkLst>
            <pc:docMk/>
            <pc:sldMk cId="632595219" sldId="309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3:59.017" v="387"/>
          <ac:spMkLst>
            <pc:docMk/>
            <pc:sldMk cId="632595219" sldId="309"/>
            <ac:spMk id="5" creationId="{A2646099-28E6-5A4F-5A98-5316F170825C}"/>
          </ac:spMkLst>
        </pc:spChg>
        <pc:picChg chg="add mod">
          <ac:chgData name="Tao Zhong" userId="d717eb3d-e567-470f-b6d9-f2e4cd6e0b29" providerId="ADAL" clId="{2C185697-02BA-4827-A6DA-CDD023050A9E}" dt="2022-10-01T14:24:10.839" v="394" actId="1076"/>
          <ac:picMkLst>
            <pc:docMk/>
            <pc:sldMk cId="632595219" sldId="309"/>
            <ac:picMk id="7" creationId="{E92FF96E-083A-DA8F-D717-62972FDD0EE5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25:08.279" v="414" actId="27636"/>
        <pc:sldMkLst>
          <pc:docMk/>
          <pc:sldMk cId="225363731" sldId="310"/>
        </pc:sldMkLst>
        <pc:spChg chg="mod">
          <ac:chgData name="Tao Zhong" userId="d717eb3d-e567-470f-b6d9-f2e4cd6e0b29" providerId="ADAL" clId="{2C185697-02BA-4827-A6DA-CDD023050A9E}" dt="2022-10-01T14:24:26.797" v="400"/>
          <ac:spMkLst>
            <pc:docMk/>
            <pc:sldMk cId="225363731" sldId="310"/>
            <ac:spMk id="2" creationId="{4FCB9583-3EF6-D18D-D2BA-9225FCD05251}"/>
          </ac:spMkLst>
        </pc:spChg>
        <pc:spChg chg="mod">
          <ac:chgData name="Tao Zhong" userId="d717eb3d-e567-470f-b6d9-f2e4cd6e0b29" providerId="ADAL" clId="{2C185697-02BA-4827-A6DA-CDD023050A9E}" dt="2022-10-01T14:25:08.279" v="414" actId="27636"/>
          <ac:spMkLst>
            <pc:docMk/>
            <pc:sldMk cId="225363731" sldId="310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4:26.775" v="398"/>
          <ac:spMkLst>
            <pc:docMk/>
            <pc:sldMk cId="225363731" sldId="310"/>
            <ac:spMk id="5" creationId="{F1F60960-CE3E-C929-1410-67B093CB097E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26:05.817" v="432" actId="948"/>
        <pc:sldMkLst>
          <pc:docMk/>
          <pc:sldMk cId="573773458" sldId="311"/>
        </pc:sldMkLst>
        <pc:spChg chg="mod">
          <ac:chgData name="Tao Zhong" userId="d717eb3d-e567-470f-b6d9-f2e4cd6e0b29" providerId="ADAL" clId="{2C185697-02BA-4827-A6DA-CDD023050A9E}" dt="2022-10-01T14:25:19.878" v="418"/>
          <ac:spMkLst>
            <pc:docMk/>
            <pc:sldMk cId="573773458" sldId="311"/>
            <ac:spMk id="2" creationId="{4FCB9583-3EF6-D18D-D2BA-9225FCD05251}"/>
          </ac:spMkLst>
        </pc:spChg>
        <pc:spChg chg="add del mod">
          <ac:chgData name="Tao Zhong" userId="d717eb3d-e567-470f-b6d9-f2e4cd6e0b29" providerId="ADAL" clId="{2C185697-02BA-4827-A6DA-CDD023050A9E}" dt="2022-10-01T14:26:05.817" v="432" actId="948"/>
          <ac:spMkLst>
            <pc:docMk/>
            <pc:sldMk cId="573773458" sldId="311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5:19.871" v="416"/>
          <ac:spMkLst>
            <pc:docMk/>
            <pc:sldMk cId="573773458" sldId="311"/>
            <ac:spMk id="5" creationId="{023F64A0-BCB6-5D8A-7962-231C8AAD7171}"/>
          </ac:spMkLst>
        </pc:spChg>
        <pc:spChg chg="add del mod">
          <ac:chgData name="Tao Zhong" userId="d717eb3d-e567-470f-b6d9-f2e4cd6e0b29" providerId="ADAL" clId="{2C185697-02BA-4827-A6DA-CDD023050A9E}" dt="2022-10-01T14:25:37.508" v="420"/>
          <ac:spMkLst>
            <pc:docMk/>
            <pc:sldMk cId="573773458" sldId="311"/>
            <ac:spMk id="6" creationId="{05D7A889-6D39-3AE4-25B4-D3DCAF643DA6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26:35.331" v="444"/>
        <pc:sldMkLst>
          <pc:docMk/>
          <pc:sldMk cId="4026619343" sldId="312"/>
        </pc:sldMkLst>
        <pc:spChg chg="mod">
          <ac:chgData name="Tao Zhong" userId="d717eb3d-e567-470f-b6d9-f2e4cd6e0b29" providerId="ADAL" clId="{2C185697-02BA-4827-A6DA-CDD023050A9E}" dt="2022-10-01T14:26:35.331" v="444"/>
          <ac:spMkLst>
            <pc:docMk/>
            <pc:sldMk cId="4026619343" sldId="312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6:27.467" v="437"/>
          <ac:spMkLst>
            <pc:docMk/>
            <pc:sldMk cId="4026619343" sldId="312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6:18.890" v="434"/>
          <ac:spMkLst>
            <pc:docMk/>
            <pc:sldMk cId="4026619343" sldId="312"/>
            <ac:spMk id="5" creationId="{963E2A90-BD45-0A63-7C0F-4F852BA51594}"/>
          </ac:spMkLst>
        </pc:spChg>
        <pc:picChg chg="add mod">
          <ac:chgData name="Tao Zhong" userId="d717eb3d-e567-470f-b6d9-f2e4cd6e0b29" providerId="ADAL" clId="{2C185697-02BA-4827-A6DA-CDD023050A9E}" dt="2022-10-01T14:26:32.628" v="441" actId="1076"/>
          <ac:picMkLst>
            <pc:docMk/>
            <pc:sldMk cId="4026619343" sldId="312"/>
            <ac:picMk id="7" creationId="{8DE959AA-C352-16E0-C996-5BEA7375663F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22.987" v="453" actId="1076"/>
        <pc:sldMkLst>
          <pc:docMk/>
          <pc:sldMk cId="2770639133" sldId="313"/>
        </pc:sldMkLst>
        <pc:spChg chg="mod">
          <ac:chgData name="Tao Zhong" userId="d717eb3d-e567-470f-b6d9-f2e4cd6e0b29" providerId="ADAL" clId="{2C185697-02BA-4827-A6DA-CDD023050A9E}" dt="2022-10-01T14:27:05.209" v="449" actId="20577"/>
          <ac:spMkLst>
            <pc:docMk/>
            <pc:sldMk cId="2770639133" sldId="313"/>
            <ac:spMk id="2" creationId="{4FCB9583-3EF6-D18D-D2BA-9225FCD05251}"/>
          </ac:spMkLst>
        </pc:spChg>
        <pc:spChg chg="add del">
          <ac:chgData name="Tao Zhong" userId="d717eb3d-e567-470f-b6d9-f2e4cd6e0b29" providerId="ADAL" clId="{2C185697-02BA-4827-A6DA-CDD023050A9E}" dt="2022-10-01T14:27:04.254" v="446"/>
          <ac:spMkLst>
            <pc:docMk/>
            <pc:sldMk cId="2770639133" sldId="313"/>
            <ac:spMk id="5" creationId="{7FD623FA-35DF-22FC-9025-9A897DCBCB2A}"/>
          </ac:spMkLst>
        </pc:spChg>
        <pc:picChg chg="add mod">
          <ac:chgData name="Tao Zhong" userId="d717eb3d-e567-470f-b6d9-f2e4cd6e0b29" providerId="ADAL" clId="{2C185697-02BA-4827-A6DA-CDD023050A9E}" dt="2022-10-01T14:27:22.987" v="453" actId="1076"/>
          <ac:picMkLst>
            <pc:docMk/>
            <pc:sldMk cId="2770639133" sldId="313"/>
            <ac:picMk id="7" creationId="{94D4B0FF-0913-AC92-4944-C9B0152FDE47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43.490" v="464" actId="1076"/>
        <pc:sldMkLst>
          <pc:docMk/>
          <pc:sldMk cId="721377637" sldId="314"/>
        </pc:sldMkLst>
        <pc:spChg chg="mod">
          <ac:chgData name="Tao Zhong" userId="d717eb3d-e567-470f-b6d9-f2e4cd6e0b29" providerId="ADAL" clId="{2C185697-02BA-4827-A6DA-CDD023050A9E}" dt="2022-10-01T14:27:31.170" v="458" actId="20577"/>
          <ac:spMkLst>
            <pc:docMk/>
            <pc:sldMk cId="721377637" sldId="314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7:38.960" v="459"/>
          <ac:spMkLst>
            <pc:docMk/>
            <pc:sldMk cId="721377637" sldId="314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30.360" v="455"/>
          <ac:spMkLst>
            <pc:docMk/>
            <pc:sldMk cId="721377637" sldId="314"/>
            <ac:spMk id="5" creationId="{2AD86C78-C576-81FF-C59E-2EEC017F8873}"/>
          </ac:spMkLst>
        </pc:spChg>
        <pc:picChg chg="add mod">
          <ac:chgData name="Tao Zhong" userId="d717eb3d-e567-470f-b6d9-f2e4cd6e0b29" providerId="ADAL" clId="{2C185697-02BA-4827-A6DA-CDD023050A9E}" dt="2022-10-01T14:27:43.490" v="464" actId="1076"/>
          <ac:picMkLst>
            <pc:docMk/>
            <pc:sldMk cId="721377637" sldId="314"/>
            <ac:picMk id="7" creationId="{7A56841A-D1F9-E461-F43F-F5A00C79990A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9:47.981" v="516" actId="1076"/>
        <pc:sldMkLst>
          <pc:docMk/>
          <pc:sldMk cId="3598799914" sldId="315"/>
        </pc:sldMkLst>
        <pc:spChg chg="mod">
          <ac:chgData name="Tao Zhong" userId="d717eb3d-e567-470f-b6d9-f2e4cd6e0b29" providerId="ADAL" clId="{2C185697-02BA-4827-A6DA-CDD023050A9E}" dt="2022-10-01T14:27:59.845" v="468"/>
          <ac:spMkLst>
            <pc:docMk/>
            <pc:sldMk cId="3598799914" sldId="315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8:10.525" v="469"/>
          <ac:spMkLst>
            <pc:docMk/>
            <pc:sldMk cId="3598799914" sldId="315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59.827" v="466"/>
          <ac:spMkLst>
            <pc:docMk/>
            <pc:sldMk cId="3598799914" sldId="315"/>
            <ac:spMk id="5" creationId="{7DCCE42E-800B-7877-8070-DF6C8C222601}"/>
          </ac:spMkLst>
        </pc:spChg>
        <pc:spChg chg="add mod">
          <ac:chgData name="Tao Zhong" userId="d717eb3d-e567-470f-b6d9-f2e4cd6e0b29" providerId="ADAL" clId="{2C185697-02BA-4827-A6DA-CDD023050A9E}" dt="2022-10-01T14:29:35.723" v="512" actId="27636"/>
          <ac:spMkLst>
            <pc:docMk/>
            <pc:sldMk cId="3598799914" sldId="315"/>
            <ac:spMk id="12" creationId="{270371AB-616F-1623-EF87-E62B771D0920}"/>
          </ac:spMkLst>
        </pc:spChg>
        <pc:spChg chg="add del">
          <ac:chgData name="Tao Zhong" userId="d717eb3d-e567-470f-b6d9-f2e4cd6e0b29" providerId="ADAL" clId="{2C185697-02BA-4827-A6DA-CDD023050A9E}" dt="2022-10-01T14:28:35.831" v="477"/>
          <ac:spMkLst>
            <pc:docMk/>
            <pc:sldMk cId="3598799914" sldId="315"/>
            <ac:spMk id="13" creationId="{B05E63A2-B12D-ED6B-1C84-CE1C5EB85A86}"/>
          </ac:spMkLst>
        </pc:spChg>
        <pc:spChg chg="add del">
          <ac:chgData name="Tao Zhong" userId="d717eb3d-e567-470f-b6d9-f2e4cd6e0b29" providerId="ADAL" clId="{2C185697-02BA-4827-A6DA-CDD023050A9E}" dt="2022-10-01T14:29:01.417" v="490"/>
          <ac:spMkLst>
            <pc:docMk/>
            <pc:sldMk cId="3598799914" sldId="315"/>
            <ac:spMk id="14" creationId="{A88A5A03-56B7-FCC7-1CBD-DD9668E50508}"/>
          </ac:spMkLst>
        </pc:spChg>
        <pc:spChg chg="add del">
          <ac:chgData name="Tao Zhong" userId="d717eb3d-e567-470f-b6d9-f2e4cd6e0b29" providerId="ADAL" clId="{2C185697-02BA-4827-A6DA-CDD023050A9E}" dt="2022-10-01T14:29:10.206" v="496"/>
          <ac:spMkLst>
            <pc:docMk/>
            <pc:sldMk cId="3598799914" sldId="315"/>
            <ac:spMk id="15" creationId="{C514BB52-1C84-74C9-B0F7-F864FC673D29}"/>
          </ac:spMkLst>
        </pc:spChg>
        <pc:picChg chg="add mod">
          <ac:chgData name="Tao Zhong" userId="d717eb3d-e567-470f-b6d9-f2e4cd6e0b29" providerId="ADAL" clId="{2C185697-02BA-4827-A6DA-CDD023050A9E}" dt="2022-10-01T14:29:40.035" v="514" actId="1076"/>
          <ac:picMkLst>
            <pc:docMk/>
            <pc:sldMk cId="3598799914" sldId="315"/>
            <ac:picMk id="7" creationId="{76102964-209A-E8BC-B4E1-630D8DF5A82E}"/>
          </ac:picMkLst>
        </pc:picChg>
        <pc:picChg chg="add mod">
          <ac:chgData name="Tao Zhong" userId="d717eb3d-e567-470f-b6d9-f2e4cd6e0b29" providerId="ADAL" clId="{2C185697-02BA-4827-A6DA-CDD023050A9E}" dt="2022-10-01T14:29:43.355" v="515" actId="1076"/>
          <ac:picMkLst>
            <pc:docMk/>
            <pc:sldMk cId="3598799914" sldId="315"/>
            <ac:picMk id="9" creationId="{D400B0A5-27CA-72B1-8FBC-D3DB83434FC4}"/>
          </ac:picMkLst>
        </pc:picChg>
        <pc:picChg chg="add mod">
          <ac:chgData name="Tao Zhong" userId="d717eb3d-e567-470f-b6d9-f2e4cd6e0b29" providerId="ADAL" clId="{2C185697-02BA-4827-A6DA-CDD023050A9E}" dt="2022-10-01T14:29:47.981" v="516" actId="1076"/>
          <ac:picMkLst>
            <pc:docMk/>
            <pc:sldMk cId="3598799914" sldId="315"/>
            <ac:picMk id="11" creationId="{1CDF4473-AE74-9A61-2047-75718C63ACA3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0:24.300" v="530"/>
        <pc:sldMkLst>
          <pc:docMk/>
          <pc:sldMk cId="3034117205" sldId="316"/>
        </pc:sldMkLst>
        <pc:spChg chg="add del mod">
          <ac:chgData name="Tao Zhong" userId="d717eb3d-e567-470f-b6d9-f2e4cd6e0b29" providerId="ADAL" clId="{2C185697-02BA-4827-A6DA-CDD023050A9E}" dt="2022-10-01T14:30:13.537" v="529"/>
          <ac:spMkLst>
            <pc:docMk/>
            <pc:sldMk cId="3034117205" sldId="316"/>
            <ac:spMk id="2" creationId="{5A39D597-45ED-472D-8F88-F3F619175F35}"/>
          </ac:spMkLst>
        </pc:spChg>
        <pc:spChg chg="mod">
          <ac:chgData name="Tao Zhong" userId="d717eb3d-e567-470f-b6d9-f2e4cd6e0b29" providerId="ADAL" clId="{2C185697-02BA-4827-A6DA-CDD023050A9E}" dt="2022-10-01T14:30:24.300" v="530"/>
          <ac:spMkLst>
            <pc:docMk/>
            <pc:sldMk cId="3034117205" sldId="316"/>
            <ac:spMk id="3" creationId="{867050FA-C840-94AC-FE04-2382EDC2B0C8}"/>
          </ac:spMkLst>
        </pc:spChg>
        <pc:spChg chg="add del">
          <ac:chgData name="Tao Zhong" userId="d717eb3d-e567-470f-b6d9-f2e4cd6e0b29" providerId="ADAL" clId="{2C185697-02BA-4827-A6DA-CDD023050A9E}" dt="2022-10-01T14:30:03.903" v="521"/>
          <ac:spMkLst>
            <pc:docMk/>
            <pc:sldMk cId="3034117205" sldId="316"/>
            <ac:spMk id="5" creationId="{0723C714-6DED-3165-32E6-D49823058C74}"/>
          </ac:spMkLst>
        </pc:spChg>
        <pc:spChg chg="add del mod">
          <ac:chgData name="Tao Zhong" userId="d717eb3d-e567-470f-b6d9-f2e4cd6e0b29" providerId="ADAL" clId="{2C185697-02BA-4827-A6DA-CDD023050A9E}" dt="2022-10-01T14:30:03.709" v="520"/>
          <ac:spMkLst>
            <pc:docMk/>
            <pc:sldMk cId="3034117205" sldId="316"/>
            <ac:spMk id="6" creationId="{DA159855-E7C4-1BE1-54FA-C25FBDA80A31}"/>
          </ac:spMkLst>
        </pc:spChg>
        <pc:spChg chg="add del mod">
          <ac:chgData name="Tao Zhong" userId="d717eb3d-e567-470f-b6d9-f2e4cd6e0b29" providerId="ADAL" clId="{2C185697-02BA-4827-A6DA-CDD023050A9E}" dt="2022-10-01T14:30:13.529" v="527"/>
          <ac:spMkLst>
            <pc:docMk/>
            <pc:sldMk cId="3034117205" sldId="316"/>
            <ac:spMk id="7" creationId="{DA29FC39-1A2B-658E-B8C9-DEFB5AF5B1C3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1:18.313" v="554" actId="15"/>
        <pc:sldMkLst>
          <pc:docMk/>
          <pc:sldMk cId="1124775412" sldId="317"/>
        </pc:sldMkLst>
        <pc:spChg chg="add del mod">
          <ac:chgData name="Tao Zhong" userId="d717eb3d-e567-470f-b6d9-f2e4cd6e0b29" providerId="ADAL" clId="{2C185697-02BA-4827-A6DA-CDD023050A9E}" dt="2022-10-01T14:30:31.645" v="534"/>
          <ac:spMkLst>
            <pc:docMk/>
            <pc:sldMk cId="1124775412" sldId="317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18.313" v="554" actId="15"/>
          <ac:spMkLst>
            <pc:docMk/>
            <pc:sldMk cId="1124775412" sldId="317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0:31.640" v="532"/>
          <ac:spMkLst>
            <pc:docMk/>
            <pc:sldMk cId="1124775412" sldId="317"/>
            <ac:spMk id="5" creationId="{07068ECF-727B-E5B2-B19C-64F0B4748A96}"/>
          </ac:spMkLst>
        </pc:spChg>
        <pc:spChg chg="add del mod">
          <ac:chgData name="Tao Zhong" userId="d717eb3d-e567-470f-b6d9-f2e4cd6e0b29" providerId="ADAL" clId="{2C185697-02BA-4827-A6DA-CDD023050A9E}" dt="2022-10-01T14:30:40.804" v="536"/>
          <ac:spMkLst>
            <pc:docMk/>
            <pc:sldMk cId="1124775412" sldId="317"/>
            <ac:spMk id="6" creationId="{F99C3FA4-8D37-BE37-0EBD-0E21E64533A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2:07.081" v="567" actId="1076"/>
        <pc:sldMkLst>
          <pc:docMk/>
          <pc:sldMk cId="2807446902" sldId="318"/>
        </pc:sldMkLst>
        <pc:spChg chg="add del mod">
          <ac:chgData name="Tao Zhong" userId="d717eb3d-e567-470f-b6d9-f2e4cd6e0b29" providerId="ADAL" clId="{2C185697-02BA-4827-A6DA-CDD023050A9E}" dt="2022-10-01T14:31:30.928" v="561"/>
          <ac:spMkLst>
            <pc:docMk/>
            <pc:sldMk cId="2807446902" sldId="318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28.469" v="556"/>
          <ac:spMkLst>
            <pc:docMk/>
            <pc:sldMk cId="2807446902" sldId="318"/>
            <ac:spMk id="5" creationId="{1DC17A37-0EF0-672E-9266-BD70F4CEA242}"/>
          </ac:spMkLst>
        </pc:spChg>
        <pc:picChg chg="add del mod">
          <ac:chgData name="Tao Zhong" userId="d717eb3d-e567-470f-b6d9-f2e4cd6e0b29" providerId="ADAL" clId="{2C185697-02BA-4827-A6DA-CDD023050A9E}" dt="2022-10-01T14:31:52.777" v="565" actId="22"/>
          <ac:picMkLst>
            <pc:docMk/>
            <pc:sldMk cId="2807446902" sldId="318"/>
            <ac:picMk id="7" creationId="{0E3121A0-D6A9-5E2D-4638-6D9356296552}"/>
          </ac:picMkLst>
        </pc:picChg>
        <pc:picChg chg="add mod">
          <ac:chgData name="Tao Zhong" userId="d717eb3d-e567-470f-b6d9-f2e4cd6e0b29" providerId="ADAL" clId="{2C185697-02BA-4827-A6DA-CDD023050A9E}" dt="2022-10-01T14:32:07.081" v="567" actId="1076"/>
          <ac:picMkLst>
            <pc:docMk/>
            <pc:sldMk cId="2807446902" sldId="318"/>
            <ac:picMk id="9" creationId="{16B1F133-F27C-4FA9-9770-10DC190C15D0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2:36.222" v="578" actId="1076"/>
        <pc:sldMkLst>
          <pc:docMk/>
          <pc:sldMk cId="3656647329" sldId="319"/>
        </pc:sldMkLst>
        <pc:spChg chg="add del mod">
          <ac:chgData name="Tao Zhong" userId="d717eb3d-e567-470f-b6d9-f2e4cd6e0b29" providerId="ADAL" clId="{2C185697-02BA-4827-A6DA-CDD023050A9E}" dt="2022-10-01T14:32:24.034" v="576" actId="20577"/>
          <ac:spMkLst>
            <pc:docMk/>
            <pc:sldMk cId="3656647329" sldId="319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18.315" v="569"/>
          <ac:spMkLst>
            <pc:docMk/>
            <pc:sldMk cId="3656647329" sldId="319"/>
            <ac:spMk id="5" creationId="{346893D4-F419-7A84-26B2-E3F8B0A7FDCD}"/>
          </ac:spMkLst>
        </pc:spChg>
        <pc:picChg chg="add mod">
          <ac:chgData name="Tao Zhong" userId="d717eb3d-e567-470f-b6d9-f2e4cd6e0b29" providerId="ADAL" clId="{2C185697-02BA-4827-A6DA-CDD023050A9E}" dt="2022-10-01T14:32:36.222" v="578" actId="1076"/>
          <ac:picMkLst>
            <pc:docMk/>
            <pc:sldMk cId="3656647329" sldId="319"/>
            <ac:picMk id="7" creationId="{BCB6FE5F-F9C4-F28E-D6F4-0B408EBB2CFE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3:07.685" v="590" actId="1076"/>
        <pc:sldMkLst>
          <pc:docMk/>
          <pc:sldMk cId="2272151358" sldId="320"/>
        </pc:sldMkLst>
        <pc:spChg chg="add del mod">
          <ac:chgData name="Tao Zhong" userId="d717eb3d-e567-470f-b6d9-f2e4cd6e0b29" providerId="ADAL" clId="{2C185697-02BA-4827-A6DA-CDD023050A9E}" dt="2022-10-01T14:32:47.225" v="582"/>
          <ac:spMkLst>
            <pc:docMk/>
            <pc:sldMk cId="2272151358" sldId="320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57.920" v="586"/>
          <ac:spMkLst>
            <pc:docMk/>
            <pc:sldMk cId="2272151358" sldId="320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2:47.218" v="580"/>
          <ac:spMkLst>
            <pc:docMk/>
            <pc:sldMk cId="2272151358" sldId="320"/>
            <ac:spMk id="5" creationId="{72E8D61F-C25F-908C-B822-3AE326B5369C}"/>
          </ac:spMkLst>
        </pc:spChg>
        <pc:spChg chg="add del mod">
          <ac:chgData name="Tao Zhong" userId="d717eb3d-e567-470f-b6d9-f2e4cd6e0b29" providerId="ADAL" clId="{2C185697-02BA-4827-A6DA-CDD023050A9E}" dt="2022-10-01T14:32:57.914" v="584"/>
          <ac:spMkLst>
            <pc:docMk/>
            <pc:sldMk cId="2272151358" sldId="320"/>
            <ac:spMk id="6" creationId="{286719F4-71B1-02EF-2159-58E32B3F5E44}"/>
          </ac:spMkLst>
        </pc:spChg>
        <pc:picChg chg="add mod">
          <ac:chgData name="Tao Zhong" userId="d717eb3d-e567-470f-b6d9-f2e4cd6e0b29" providerId="ADAL" clId="{2C185697-02BA-4827-A6DA-CDD023050A9E}" dt="2022-10-01T14:33:07.685" v="590" actId="1076"/>
          <ac:picMkLst>
            <pc:docMk/>
            <pc:sldMk cId="2272151358" sldId="320"/>
            <ac:picMk id="8" creationId="{0C52F99C-E855-B7CD-571A-2F7785E5E221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33:51.862" v="612" actId="20577"/>
        <pc:sldMkLst>
          <pc:docMk/>
          <pc:sldMk cId="3362680894" sldId="321"/>
        </pc:sldMkLst>
        <pc:spChg chg="add del mod">
          <ac:chgData name="Tao Zhong" userId="d717eb3d-e567-470f-b6d9-f2e4cd6e0b29" providerId="ADAL" clId="{2C185697-02BA-4827-A6DA-CDD023050A9E}" dt="2022-10-01T14:33:21.379" v="595"/>
          <ac:spMkLst>
            <pc:docMk/>
            <pc:sldMk cId="3362680894" sldId="321"/>
            <ac:spMk id="2" creationId="{D6E7DCEE-376A-9DB9-498E-81659A1F34A0}"/>
          </ac:spMkLst>
        </pc:spChg>
        <pc:spChg chg="add del mod">
          <ac:chgData name="Tao Zhong" userId="d717eb3d-e567-470f-b6d9-f2e4cd6e0b29" providerId="ADAL" clId="{2C185697-02BA-4827-A6DA-CDD023050A9E}" dt="2022-10-01T14:33:51.862" v="612" actId="20577"/>
          <ac:spMkLst>
            <pc:docMk/>
            <pc:sldMk cId="3362680894" sldId="321"/>
            <ac:spMk id="3" creationId="{DB72F21C-82FE-B6F2-6DE9-DC74E2571E9E}"/>
          </ac:spMkLst>
        </pc:spChg>
        <pc:spChg chg="add del mod">
          <ac:chgData name="Tao Zhong" userId="d717eb3d-e567-470f-b6d9-f2e4cd6e0b29" providerId="ADAL" clId="{2C185697-02BA-4827-A6DA-CDD023050A9E}" dt="2022-10-01T14:33:21.373" v="593"/>
          <ac:spMkLst>
            <pc:docMk/>
            <pc:sldMk cId="3362680894" sldId="321"/>
            <ac:spMk id="5" creationId="{805EB040-DF1B-2D3E-33D8-6B1CD59B15CF}"/>
          </ac:spMkLst>
        </pc:spChg>
        <pc:spChg chg="add del mod">
          <ac:chgData name="Tao Zhong" userId="d717eb3d-e567-470f-b6d9-f2e4cd6e0b29" providerId="ADAL" clId="{2C185697-02BA-4827-A6DA-CDD023050A9E}" dt="2022-10-01T14:33:29.880" v="597"/>
          <ac:spMkLst>
            <pc:docMk/>
            <pc:sldMk cId="3362680894" sldId="321"/>
            <ac:spMk id="6" creationId="{990A47CD-ABD5-A53F-A78C-6419FBEE2819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4:40.494" v="623" actId="404"/>
        <pc:sldMkLst>
          <pc:docMk/>
          <pc:sldMk cId="979367279" sldId="322"/>
        </pc:sldMkLst>
        <pc:spChg chg="add del mod">
          <ac:chgData name="Tao Zhong" userId="d717eb3d-e567-470f-b6d9-f2e4cd6e0b29" providerId="ADAL" clId="{2C185697-02BA-4827-A6DA-CDD023050A9E}" dt="2022-10-01T14:34:13.223" v="617"/>
          <ac:spMkLst>
            <pc:docMk/>
            <pc:sldMk cId="979367279" sldId="322"/>
            <ac:spMk id="2" creationId="{08438ADF-BFBA-F96C-F9F1-5045DBFA7DEE}"/>
          </ac:spMkLst>
        </pc:spChg>
        <pc:spChg chg="add del mod">
          <ac:chgData name="Tao Zhong" userId="d717eb3d-e567-470f-b6d9-f2e4cd6e0b29" providerId="ADAL" clId="{2C185697-02BA-4827-A6DA-CDD023050A9E}" dt="2022-10-01T14:34:40.494" v="623" actId="404"/>
          <ac:spMkLst>
            <pc:docMk/>
            <pc:sldMk cId="979367279" sldId="322"/>
            <ac:spMk id="3" creationId="{A77514E1-318E-C244-B1FD-E44F01144E01}"/>
          </ac:spMkLst>
        </pc:spChg>
        <pc:spChg chg="add del mod">
          <ac:chgData name="Tao Zhong" userId="d717eb3d-e567-470f-b6d9-f2e4cd6e0b29" providerId="ADAL" clId="{2C185697-02BA-4827-A6DA-CDD023050A9E}" dt="2022-10-01T14:34:13.217" v="615"/>
          <ac:spMkLst>
            <pc:docMk/>
            <pc:sldMk cId="979367279" sldId="322"/>
            <ac:spMk id="5" creationId="{D95EFB33-6C80-30FA-DA69-22E5A50879B6}"/>
          </ac:spMkLst>
        </pc:spChg>
        <pc:spChg chg="add del mod">
          <ac:chgData name="Tao Zhong" userId="d717eb3d-e567-470f-b6d9-f2e4cd6e0b29" providerId="ADAL" clId="{2C185697-02BA-4827-A6DA-CDD023050A9E}" dt="2022-10-01T14:34:30.482" v="619"/>
          <ac:spMkLst>
            <pc:docMk/>
            <pc:sldMk cId="979367279" sldId="322"/>
            <ac:spMk id="6" creationId="{8C8DB843-35DD-0DE2-910B-19704429F9D1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09.652" v="631" actId="404"/>
        <pc:sldMkLst>
          <pc:docMk/>
          <pc:sldMk cId="2424839725" sldId="323"/>
        </pc:sldMkLst>
        <pc:spChg chg="mod">
          <ac:chgData name="Tao Zhong" userId="d717eb3d-e567-470f-b6d9-f2e4cd6e0b29" providerId="ADAL" clId="{2C185697-02BA-4827-A6DA-CDD023050A9E}" dt="2022-10-01T14:34:52.459" v="625"/>
          <ac:spMkLst>
            <pc:docMk/>
            <pc:sldMk cId="2424839725" sldId="323"/>
            <ac:spMk id="2" creationId="{847E613F-9C07-22D8-6703-D5CF98DEDAD8}"/>
          </ac:spMkLst>
        </pc:spChg>
        <pc:spChg chg="add del mod">
          <ac:chgData name="Tao Zhong" userId="d717eb3d-e567-470f-b6d9-f2e4cd6e0b29" providerId="ADAL" clId="{2C185697-02BA-4827-A6DA-CDD023050A9E}" dt="2022-10-01T14:35:09.652" v="631" actId="404"/>
          <ac:spMkLst>
            <pc:docMk/>
            <pc:sldMk cId="2424839725" sldId="323"/>
            <ac:spMk id="3" creationId="{FBE0BE71-19C8-86B6-8DD7-17833E1B311F}"/>
          </ac:spMkLst>
        </pc:spChg>
        <pc:spChg chg="add del mod">
          <ac:chgData name="Tao Zhong" userId="d717eb3d-e567-470f-b6d9-f2e4cd6e0b29" providerId="ADAL" clId="{2C185697-02BA-4827-A6DA-CDD023050A9E}" dt="2022-10-01T14:34:59.066" v="627"/>
          <ac:spMkLst>
            <pc:docMk/>
            <pc:sldMk cId="2424839725" sldId="323"/>
            <ac:spMk id="5" creationId="{41757653-7D07-05D9-A4FA-CDB81D28F2A3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37.301" v="640" actId="1076"/>
        <pc:sldMkLst>
          <pc:docMk/>
          <pc:sldMk cId="4012940542" sldId="324"/>
        </pc:sldMkLst>
        <pc:spChg chg="add del mod">
          <ac:chgData name="Tao Zhong" userId="d717eb3d-e567-470f-b6d9-f2e4cd6e0b29" providerId="ADAL" clId="{2C185697-02BA-4827-A6DA-CDD023050A9E}" dt="2022-10-01T14:35:18.724" v="636"/>
          <ac:spMkLst>
            <pc:docMk/>
            <pc:sldMk cId="4012940542" sldId="324"/>
            <ac:spMk id="2" creationId="{AAF9F24C-8EF7-2E24-26E9-A76834441BD6}"/>
          </ac:spMkLst>
        </pc:spChg>
        <pc:spChg chg="add del mod">
          <ac:chgData name="Tao Zhong" userId="d717eb3d-e567-470f-b6d9-f2e4cd6e0b29" providerId="ADAL" clId="{2C185697-02BA-4827-A6DA-CDD023050A9E}" dt="2022-10-01T14:35:18.713" v="634"/>
          <ac:spMkLst>
            <pc:docMk/>
            <pc:sldMk cId="4012940542" sldId="324"/>
            <ac:spMk id="5" creationId="{27FF5618-4CD0-AFE5-4D6B-2C0CBBAD64B1}"/>
          </ac:spMkLst>
        </pc:spChg>
        <pc:picChg chg="add mod">
          <ac:chgData name="Tao Zhong" userId="d717eb3d-e567-470f-b6d9-f2e4cd6e0b29" providerId="ADAL" clId="{2C185697-02BA-4827-A6DA-CDD023050A9E}" dt="2022-10-01T14:35:37.301" v="640" actId="1076"/>
          <ac:picMkLst>
            <pc:docMk/>
            <pc:sldMk cId="4012940542" sldId="324"/>
            <ac:picMk id="7" creationId="{79EA99DF-AFC3-5CB4-57C9-5AD2DC90246E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03.571" v="648" actId="1076"/>
        <pc:sldMkLst>
          <pc:docMk/>
          <pc:sldMk cId="2465162045" sldId="325"/>
        </pc:sldMkLst>
        <pc:spChg chg="mod">
          <ac:chgData name="Tao Zhong" userId="d717eb3d-e567-470f-b6d9-f2e4cd6e0b29" providerId="ADAL" clId="{2C185697-02BA-4827-A6DA-CDD023050A9E}" dt="2022-10-01T14:35:47.895" v="642"/>
          <ac:spMkLst>
            <pc:docMk/>
            <pc:sldMk cId="2465162045" sldId="325"/>
            <ac:spMk id="2" creationId="{C12205E2-7A49-DF78-1F93-2A09850AF1BE}"/>
          </ac:spMkLst>
        </pc:spChg>
        <pc:spChg chg="del">
          <ac:chgData name="Tao Zhong" userId="d717eb3d-e567-470f-b6d9-f2e4cd6e0b29" providerId="ADAL" clId="{2C185697-02BA-4827-A6DA-CDD023050A9E}" dt="2022-10-01T14:35:58.101" v="643"/>
          <ac:spMkLst>
            <pc:docMk/>
            <pc:sldMk cId="2465162045" sldId="325"/>
            <ac:spMk id="3" creationId="{7C0CE03D-C859-1E46-1911-B96172F2077A}"/>
          </ac:spMkLst>
        </pc:spChg>
        <pc:picChg chg="add mod">
          <ac:chgData name="Tao Zhong" userId="d717eb3d-e567-470f-b6d9-f2e4cd6e0b29" providerId="ADAL" clId="{2C185697-02BA-4827-A6DA-CDD023050A9E}" dt="2022-10-01T14:36:03.571" v="648" actId="1076"/>
          <ac:picMkLst>
            <pc:docMk/>
            <pc:sldMk cId="2465162045" sldId="325"/>
            <ac:picMk id="6" creationId="{DC601F7A-FC19-392F-34D1-AD3DCDA5A79F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34.961" v="666" actId="14100"/>
        <pc:sldMkLst>
          <pc:docMk/>
          <pc:sldMk cId="1113155197" sldId="326"/>
        </pc:sldMkLst>
        <pc:spChg chg="add del mod">
          <ac:chgData name="Tao Zhong" userId="d717eb3d-e567-470f-b6d9-f2e4cd6e0b29" providerId="ADAL" clId="{2C185697-02BA-4827-A6DA-CDD023050A9E}" dt="2022-10-01T14:36:22.632" v="661"/>
          <ac:spMkLst>
            <pc:docMk/>
            <pc:sldMk cId="1113155197" sldId="326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30.883" v="662"/>
          <ac:spMkLst>
            <pc:docMk/>
            <pc:sldMk cId="1113155197" sldId="326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6:22.626" v="659"/>
          <ac:spMkLst>
            <pc:docMk/>
            <pc:sldMk cId="1113155197" sldId="326"/>
            <ac:spMk id="5" creationId="{50B3C3E1-1D81-3D06-4762-8639F5C99C6F}"/>
          </ac:spMkLst>
        </pc:spChg>
        <pc:picChg chg="add mod">
          <ac:chgData name="Tao Zhong" userId="d717eb3d-e567-470f-b6d9-f2e4cd6e0b29" providerId="ADAL" clId="{2C185697-02BA-4827-A6DA-CDD023050A9E}" dt="2022-10-01T14:36:34.961" v="666" actId="14100"/>
          <ac:picMkLst>
            <pc:docMk/>
            <pc:sldMk cId="1113155197" sldId="326"/>
            <ac:picMk id="7" creationId="{4176BB5C-2AE0-6EC9-3A78-6986B9DD49E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00.365" v="679" actId="1076"/>
        <pc:sldMkLst>
          <pc:docMk/>
          <pc:sldMk cId="782938506" sldId="327"/>
        </pc:sldMkLst>
        <pc:spChg chg="mod">
          <ac:chgData name="Tao Zhong" userId="d717eb3d-e567-470f-b6d9-f2e4cd6e0b29" providerId="ADAL" clId="{2C185697-02BA-4827-A6DA-CDD023050A9E}" dt="2022-10-01T14:36:48.231" v="674"/>
          <ac:spMkLst>
            <pc:docMk/>
            <pc:sldMk cId="782938506" sldId="327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55.406" v="675"/>
          <ac:spMkLst>
            <pc:docMk/>
            <pc:sldMk cId="782938506" sldId="327"/>
            <ac:spMk id="3" creationId="{26B4062B-F6AF-FEFC-6E95-39E1DE83909F}"/>
          </ac:spMkLst>
        </pc:spChg>
        <pc:spChg chg="add del">
          <ac:chgData name="Tao Zhong" userId="d717eb3d-e567-470f-b6d9-f2e4cd6e0b29" providerId="ADAL" clId="{2C185697-02BA-4827-A6DA-CDD023050A9E}" dt="2022-10-01T14:36:48.224" v="672"/>
          <ac:spMkLst>
            <pc:docMk/>
            <pc:sldMk cId="782938506" sldId="327"/>
            <ac:spMk id="5" creationId="{86C1A959-79FD-E3CD-EDEC-437CF2A74D57}"/>
          </ac:spMkLst>
        </pc:spChg>
        <pc:picChg chg="add mod">
          <ac:chgData name="Tao Zhong" userId="d717eb3d-e567-470f-b6d9-f2e4cd6e0b29" providerId="ADAL" clId="{2C185697-02BA-4827-A6DA-CDD023050A9E}" dt="2022-10-01T14:37:00.365" v="679" actId="1076"/>
          <ac:picMkLst>
            <pc:docMk/>
            <pc:sldMk cId="782938506" sldId="327"/>
            <ac:picMk id="7" creationId="{E64794E0-4254-0D4D-A4EB-E8539374BAF9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17.193" v="686" actId="962"/>
        <pc:sldMkLst>
          <pc:docMk/>
          <pc:sldMk cId="547261938" sldId="328"/>
        </pc:sldMkLst>
        <pc:spChg chg="add del mod">
          <ac:chgData name="Tao Zhong" userId="d717eb3d-e567-470f-b6d9-f2e4cd6e0b29" providerId="ADAL" clId="{2C185697-02BA-4827-A6DA-CDD023050A9E}" dt="2022-10-01T14:37:08.897" v="683"/>
          <ac:spMkLst>
            <pc:docMk/>
            <pc:sldMk cId="547261938" sldId="328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7:15.436" v="684"/>
          <ac:spMkLst>
            <pc:docMk/>
            <pc:sldMk cId="547261938" sldId="328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7:08.888" v="681"/>
          <ac:spMkLst>
            <pc:docMk/>
            <pc:sldMk cId="547261938" sldId="328"/>
            <ac:spMk id="5" creationId="{789D0866-F720-57F4-952F-1BF8A9F651F7}"/>
          </ac:spMkLst>
        </pc:spChg>
        <pc:picChg chg="add mod">
          <ac:chgData name="Tao Zhong" userId="d717eb3d-e567-470f-b6d9-f2e4cd6e0b29" providerId="ADAL" clId="{2C185697-02BA-4827-A6DA-CDD023050A9E}" dt="2022-10-01T14:37:17.193" v="686" actId="962"/>
          <ac:picMkLst>
            <pc:docMk/>
            <pc:sldMk cId="547261938" sldId="328"/>
            <ac:picMk id="7" creationId="{793FDB51-18F2-E18D-F30A-DD1E8F031727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38:46.147" v="714"/>
        <pc:sldMkLst>
          <pc:docMk/>
          <pc:sldMk cId="1497418963" sldId="329"/>
        </pc:sldMkLst>
        <pc:spChg chg="add del mod">
          <ac:chgData name="Tao Zhong" userId="d717eb3d-e567-470f-b6d9-f2e4cd6e0b29" providerId="ADAL" clId="{2C185697-02BA-4827-A6DA-CDD023050A9E}" dt="2022-10-01T14:38:06.970" v="690"/>
          <ac:spMkLst>
            <pc:docMk/>
            <pc:sldMk cId="1497418963" sldId="329"/>
            <ac:spMk id="2" creationId="{C1456F20-3BA3-6608-9F25-241D54678AD5}"/>
          </ac:spMkLst>
        </pc:spChg>
        <pc:spChg chg="mod">
          <ac:chgData name="Tao Zhong" userId="d717eb3d-e567-470f-b6d9-f2e4cd6e0b29" providerId="ADAL" clId="{2C185697-02BA-4827-A6DA-CDD023050A9E}" dt="2022-10-01T14:38:46.147" v="714"/>
          <ac:spMkLst>
            <pc:docMk/>
            <pc:sldMk cId="1497418963" sldId="329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06.963" v="688"/>
          <ac:spMkLst>
            <pc:docMk/>
            <pc:sldMk cId="1497418963" sldId="329"/>
            <ac:spMk id="5" creationId="{A4BF731E-88FB-E758-6996-643E52A6D18D}"/>
          </ac:spMkLst>
        </pc:spChg>
        <pc:spChg chg="add del">
          <ac:chgData name="Tao Zhong" userId="d717eb3d-e567-470f-b6d9-f2e4cd6e0b29" providerId="ADAL" clId="{2C185697-02BA-4827-A6DA-CDD023050A9E}" dt="2022-10-01T14:38:31.842" v="708"/>
          <ac:spMkLst>
            <pc:docMk/>
            <pc:sldMk cId="1497418963" sldId="329"/>
            <ac:spMk id="6" creationId="{721CBBA8-4528-55DF-9C79-94D4AD43AB2B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9:10.144" v="723" actId="20577"/>
        <pc:sldMkLst>
          <pc:docMk/>
          <pc:sldMk cId="3164245937" sldId="330"/>
        </pc:sldMkLst>
        <pc:spChg chg="add del mod">
          <ac:chgData name="Tao Zhong" userId="d717eb3d-e567-470f-b6d9-f2e4cd6e0b29" providerId="ADAL" clId="{2C185697-02BA-4827-A6DA-CDD023050A9E}" dt="2022-10-01T14:38:57.121" v="718"/>
          <ac:spMkLst>
            <pc:docMk/>
            <pc:sldMk cId="3164245937" sldId="330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10.144" v="723" actId="20577"/>
          <ac:spMkLst>
            <pc:docMk/>
            <pc:sldMk cId="3164245937" sldId="330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57.113" v="716"/>
          <ac:spMkLst>
            <pc:docMk/>
            <pc:sldMk cId="3164245937" sldId="330"/>
            <ac:spMk id="5" creationId="{4AE7354F-DF50-B3B3-6908-592A5F9C6140}"/>
          </ac:spMkLst>
        </pc:spChg>
        <pc:spChg chg="add del mod">
          <ac:chgData name="Tao Zhong" userId="d717eb3d-e567-470f-b6d9-f2e4cd6e0b29" providerId="ADAL" clId="{2C185697-02BA-4827-A6DA-CDD023050A9E}" dt="2022-10-01T14:39:07.652" v="720"/>
          <ac:spMkLst>
            <pc:docMk/>
            <pc:sldMk cId="3164245937" sldId="330"/>
            <ac:spMk id="6" creationId="{96975814-3014-8849-9DAB-AABC0F0CCBBB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9:32.611" v="735" actId="12"/>
        <pc:sldMkLst>
          <pc:docMk/>
          <pc:sldMk cId="2203740032" sldId="331"/>
        </pc:sldMkLst>
        <pc:spChg chg="add del mod">
          <ac:chgData name="Tao Zhong" userId="d717eb3d-e567-470f-b6d9-f2e4cd6e0b29" providerId="ADAL" clId="{2C185697-02BA-4827-A6DA-CDD023050A9E}" dt="2022-10-01T14:39:17.106" v="727"/>
          <ac:spMkLst>
            <pc:docMk/>
            <pc:sldMk cId="2203740032" sldId="331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32.611" v="735" actId="12"/>
          <ac:spMkLst>
            <pc:docMk/>
            <pc:sldMk cId="2203740032" sldId="331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9:17.098" v="725"/>
          <ac:spMkLst>
            <pc:docMk/>
            <pc:sldMk cId="2203740032" sldId="331"/>
            <ac:spMk id="5" creationId="{736C9A9F-BA4F-4787-41B4-0A7FB92CFB00}"/>
          </ac:spMkLst>
        </pc:spChg>
        <pc:spChg chg="add del mod">
          <ac:chgData name="Tao Zhong" userId="d717eb3d-e567-470f-b6d9-f2e4cd6e0b29" providerId="ADAL" clId="{2C185697-02BA-4827-A6DA-CDD023050A9E}" dt="2022-10-01T14:39:24.148" v="729"/>
          <ac:spMkLst>
            <pc:docMk/>
            <pc:sldMk cId="2203740032" sldId="331"/>
            <ac:spMk id="6" creationId="{D87B55EE-3719-F02F-A9C4-7B7944647CD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40:40.407" v="746"/>
        <pc:sldMkLst>
          <pc:docMk/>
          <pc:sldMk cId="372533362" sldId="332"/>
        </pc:sldMkLst>
        <pc:spChg chg="add del mod">
          <ac:chgData name="Tao Zhong" userId="d717eb3d-e567-470f-b6d9-f2e4cd6e0b29" providerId="ADAL" clId="{2C185697-02BA-4827-A6DA-CDD023050A9E}" dt="2022-10-01T14:39:41.092" v="739"/>
          <ac:spMkLst>
            <pc:docMk/>
            <pc:sldMk cId="372533362" sldId="332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41.085" v="737"/>
          <ac:spMkLst>
            <pc:docMk/>
            <pc:sldMk cId="372533362" sldId="332"/>
            <ac:spMk id="5" creationId="{BB3FC646-96C9-7B76-1AD4-ED43ACDE707E}"/>
          </ac:spMkLst>
        </pc:spChg>
        <pc:picChg chg="add mod">
          <ac:chgData name="Tao Zhong" userId="d717eb3d-e567-470f-b6d9-f2e4cd6e0b29" providerId="ADAL" clId="{2C185697-02BA-4827-A6DA-CDD023050A9E}" dt="2022-10-01T14:40:09.584" v="744" actId="1076"/>
          <ac:picMkLst>
            <pc:docMk/>
            <pc:sldMk cId="372533362" sldId="332"/>
            <ac:picMk id="7" creationId="{37F0FA46-5EDF-3FF5-17BF-FDCA9272CC50}"/>
          </ac:picMkLst>
        </pc:picChg>
        <pc:picChg chg="add del mod">
          <ac:chgData name="Tao Zhong" userId="d717eb3d-e567-470f-b6d9-f2e4cd6e0b29" providerId="ADAL" clId="{2C185697-02BA-4827-A6DA-CDD023050A9E}" dt="2022-10-01T14:40:40.407" v="746"/>
          <ac:picMkLst>
            <pc:docMk/>
            <pc:sldMk cId="372533362" sldId="332"/>
            <ac:picMk id="8" creationId="{4586E8E3-FB40-E261-E5E8-6B6D4523A14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47.329" v="761" actId="1076"/>
        <pc:sldMkLst>
          <pc:docMk/>
          <pc:sldMk cId="3786955747" sldId="333"/>
        </pc:sldMkLst>
        <pc:spChg chg="add del mod">
          <ac:chgData name="Tao Zhong" userId="d717eb3d-e567-470f-b6d9-f2e4cd6e0b29" providerId="ADAL" clId="{2C185697-02BA-4827-A6DA-CDD023050A9E}" dt="2022-10-01T14:41:22.844" v="758"/>
          <ac:spMkLst>
            <pc:docMk/>
            <pc:sldMk cId="3786955747" sldId="333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22.826" v="756"/>
          <ac:spMkLst>
            <pc:docMk/>
            <pc:sldMk cId="3786955747" sldId="333"/>
            <ac:spMk id="5" creationId="{E64D3F4E-098C-4961-603E-F6487641EF3F}"/>
          </ac:spMkLst>
        </pc:spChg>
        <pc:picChg chg="add mod">
          <ac:chgData name="Tao Zhong" userId="d717eb3d-e567-470f-b6d9-f2e4cd6e0b29" providerId="ADAL" clId="{2C185697-02BA-4827-A6DA-CDD023050A9E}" dt="2022-10-01T14:41:47.329" v="761" actId="1076"/>
          <ac:picMkLst>
            <pc:docMk/>
            <pc:sldMk cId="3786955747" sldId="333"/>
            <ac:picMk id="7" creationId="{EA8FE8A9-CC3D-BC0B-AD54-2719A6984FE5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2:17.552" v="768" actId="1076"/>
        <pc:sldMkLst>
          <pc:docMk/>
          <pc:sldMk cId="3802816195" sldId="334"/>
        </pc:sldMkLst>
        <pc:spChg chg="add del mod">
          <ac:chgData name="Tao Zhong" userId="d717eb3d-e567-470f-b6d9-f2e4cd6e0b29" providerId="ADAL" clId="{2C185697-02BA-4827-A6DA-CDD023050A9E}" dt="2022-10-01T14:41:59.590" v="765"/>
          <ac:spMkLst>
            <pc:docMk/>
            <pc:sldMk cId="3802816195" sldId="334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59.578" v="763"/>
          <ac:spMkLst>
            <pc:docMk/>
            <pc:sldMk cId="3802816195" sldId="334"/>
            <ac:spMk id="5" creationId="{2DD24BF0-4812-2645-0DF6-72DCA69B80AC}"/>
          </ac:spMkLst>
        </pc:spChg>
        <pc:picChg chg="add mod">
          <ac:chgData name="Tao Zhong" userId="d717eb3d-e567-470f-b6d9-f2e4cd6e0b29" providerId="ADAL" clId="{2C185697-02BA-4827-A6DA-CDD023050A9E}" dt="2022-10-01T14:42:17.552" v="768" actId="1076"/>
          <ac:picMkLst>
            <pc:docMk/>
            <pc:sldMk cId="3802816195" sldId="334"/>
            <ac:picMk id="7" creationId="{DE2D8650-C654-0FA3-11F7-260D74276C2C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12.310" v="754" actId="1076"/>
        <pc:sldMkLst>
          <pc:docMk/>
          <pc:sldMk cId="3691549336" sldId="335"/>
        </pc:sldMkLst>
        <pc:spChg chg="mod">
          <ac:chgData name="Tao Zhong" userId="d717eb3d-e567-470f-b6d9-f2e4cd6e0b29" providerId="ADAL" clId="{2C185697-02BA-4827-A6DA-CDD023050A9E}" dt="2022-10-01T14:41:00.435" v="749"/>
          <ac:spMkLst>
            <pc:docMk/>
            <pc:sldMk cId="3691549336" sldId="335"/>
            <ac:spMk id="2" creationId="{C1456F20-3BA3-6608-9F25-241D54678AD5}"/>
          </ac:spMkLst>
        </pc:spChg>
        <pc:picChg chg="add mod">
          <ac:chgData name="Tao Zhong" userId="d717eb3d-e567-470f-b6d9-f2e4cd6e0b29" providerId="ADAL" clId="{2C185697-02BA-4827-A6DA-CDD023050A9E}" dt="2022-10-01T14:41:12.310" v="754" actId="1076"/>
          <ac:picMkLst>
            <pc:docMk/>
            <pc:sldMk cId="3691549336" sldId="335"/>
            <ac:picMk id="6" creationId="{7679B265-F320-D9CF-244E-73704C93A493}"/>
          </ac:picMkLst>
        </pc:picChg>
        <pc:picChg chg="del">
          <ac:chgData name="Tao Zhong" userId="d717eb3d-e567-470f-b6d9-f2e4cd6e0b29" providerId="ADAL" clId="{2C185697-02BA-4827-A6DA-CDD023050A9E}" dt="2022-10-01T14:40:44.168" v="748" actId="478"/>
          <ac:picMkLst>
            <pc:docMk/>
            <pc:sldMk cId="3691549336" sldId="335"/>
            <ac:picMk id="7" creationId="{37F0FA46-5EDF-3FF5-17BF-FDCA9272CC50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43:55.571" v="811"/>
        <pc:sldMkLst>
          <pc:docMk/>
          <pc:sldMk cId="814585005" sldId="336"/>
        </pc:sldMkLst>
        <pc:spChg chg="add del mod">
          <ac:chgData name="Tao Zhong" userId="d717eb3d-e567-470f-b6d9-f2e4cd6e0b29" providerId="ADAL" clId="{2C185697-02BA-4827-A6DA-CDD023050A9E}" dt="2022-10-01T14:42:27.675" v="773"/>
          <ac:spMkLst>
            <pc:docMk/>
            <pc:sldMk cId="814585005" sldId="336"/>
            <ac:spMk id="2" creationId="{4EE4326D-A512-F962-6BAD-246AB5ECAD58}"/>
          </ac:spMkLst>
        </pc:spChg>
        <pc:spChg chg="add del mod">
          <ac:chgData name="Tao Zhong" userId="d717eb3d-e567-470f-b6d9-f2e4cd6e0b29" providerId="ADAL" clId="{2C185697-02BA-4827-A6DA-CDD023050A9E}" dt="2022-10-01T14:43:55.571" v="811"/>
          <ac:spMkLst>
            <pc:docMk/>
            <pc:sldMk cId="814585005" sldId="336"/>
            <ac:spMk id="3" creationId="{8DA133D8-9FCE-CD11-E4A6-FFB474EB458B}"/>
          </ac:spMkLst>
        </pc:spChg>
        <pc:spChg chg="add del mod">
          <ac:chgData name="Tao Zhong" userId="d717eb3d-e567-470f-b6d9-f2e4cd6e0b29" providerId="ADAL" clId="{2C185697-02BA-4827-A6DA-CDD023050A9E}" dt="2022-10-01T14:42:27.668" v="771"/>
          <ac:spMkLst>
            <pc:docMk/>
            <pc:sldMk cId="814585005" sldId="336"/>
            <ac:spMk id="5" creationId="{DCA813BC-C5AC-A352-CA47-A33DE189B3D7}"/>
          </ac:spMkLst>
        </pc:spChg>
        <pc:spChg chg="add del mod">
          <ac:chgData name="Tao Zhong" userId="d717eb3d-e567-470f-b6d9-f2e4cd6e0b29" providerId="ADAL" clId="{2C185697-02BA-4827-A6DA-CDD023050A9E}" dt="2022-10-01T14:42:37.489" v="775"/>
          <ac:spMkLst>
            <pc:docMk/>
            <pc:sldMk cId="814585005" sldId="336"/>
            <ac:spMk id="6" creationId="{4DC0FEBA-9377-BB51-6C61-53415DA1E5AA}"/>
          </ac:spMkLst>
        </pc:spChg>
        <pc:spChg chg="add del">
          <ac:chgData name="Tao Zhong" userId="d717eb3d-e567-470f-b6d9-f2e4cd6e0b29" providerId="ADAL" clId="{2C185697-02BA-4827-A6DA-CDD023050A9E}" dt="2022-10-01T14:43:27.044" v="795"/>
          <ac:spMkLst>
            <pc:docMk/>
            <pc:sldMk cId="814585005" sldId="336"/>
            <ac:spMk id="7" creationId="{5884B424-F243-5A6D-998E-F4C066FA5801}"/>
          </ac:spMkLst>
        </pc:spChg>
        <pc:spChg chg="add del">
          <ac:chgData name="Tao Zhong" userId="d717eb3d-e567-470f-b6d9-f2e4cd6e0b29" providerId="ADAL" clId="{2C185697-02BA-4827-A6DA-CDD023050A9E}" dt="2022-10-01T14:43:37.065" v="799"/>
          <ac:spMkLst>
            <pc:docMk/>
            <pc:sldMk cId="814585005" sldId="336"/>
            <ac:spMk id="8" creationId="{07073899-F528-2274-F9FC-D10C1D8A2899}"/>
          </ac:spMkLst>
        </pc:spChg>
        <pc:spChg chg="add del">
          <ac:chgData name="Tao Zhong" userId="d717eb3d-e567-470f-b6d9-f2e4cd6e0b29" providerId="ADAL" clId="{2C185697-02BA-4827-A6DA-CDD023050A9E}" dt="2022-10-01T14:43:47.312" v="804"/>
          <ac:spMkLst>
            <pc:docMk/>
            <pc:sldMk cId="814585005" sldId="336"/>
            <ac:spMk id="9" creationId="{2ACFA0D9-ED44-6A1A-840C-12B913ADEF5A}"/>
          </ac:spMkLst>
        </pc:spChg>
        <pc:spChg chg="add del">
          <ac:chgData name="Tao Zhong" userId="d717eb3d-e567-470f-b6d9-f2e4cd6e0b29" providerId="ADAL" clId="{2C185697-02BA-4827-A6DA-CDD023050A9E}" dt="2022-10-01T14:43:55.562" v="809"/>
          <ac:spMkLst>
            <pc:docMk/>
            <pc:sldMk cId="814585005" sldId="336"/>
            <ac:spMk id="10" creationId="{4C9653BD-6A1F-9665-E84C-35750C619D77}"/>
          </ac:spMkLst>
        </pc:spChg>
      </pc:sldChg>
      <pc:sldChg chg="addSp delSp modSp new mod modNotesTx">
        <pc:chgData name="Tao Zhong" userId="d717eb3d-e567-470f-b6d9-f2e4cd6e0b29" providerId="ADAL" clId="{2C185697-02BA-4827-A6DA-CDD023050A9E}" dt="2022-10-01T14:44:40.462" v="825" actId="14"/>
        <pc:sldMkLst>
          <pc:docMk/>
          <pc:sldMk cId="3615259795" sldId="337"/>
        </pc:sldMkLst>
        <pc:spChg chg="add del mod">
          <ac:chgData name="Tao Zhong" userId="d717eb3d-e567-470f-b6d9-f2e4cd6e0b29" providerId="ADAL" clId="{2C185697-02BA-4827-A6DA-CDD023050A9E}" dt="2022-10-01T14:44:06.287" v="816"/>
          <ac:spMkLst>
            <pc:docMk/>
            <pc:sldMk cId="3615259795" sldId="337"/>
            <ac:spMk id="2" creationId="{F855CFFE-6B47-92FE-6781-98CDC3D37C97}"/>
          </ac:spMkLst>
        </pc:spChg>
        <pc:spChg chg="add del mod">
          <ac:chgData name="Tao Zhong" userId="d717eb3d-e567-470f-b6d9-f2e4cd6e0b29" providerId="ADAL" clId="{2C185697-02BA-4827-A6DA-CDD023050A9E}" dt="2022-10-01T14:44:40.462" v="825" actId="14"/>
          <ac:spMkLst>
            <pc:docMk/>
            <pc:sldMk cId="3615259795" sldId="337"/>
            <ac:spMk id="3" creationId="{9B895CA3-9644-40F3-5232-4A81646BD110}"/>
          </ac:spMkLst>
        </pc:spChg>
        <pc:spChg chg="add del mod">
          <ac:chgData name="Tao Zhong" userId="d717eb3d-e567-470f-b6d9-f2e4cd6e0b29" providerId="ADAL" clId="{2C185697-02BA-4827-A6DA-CDD023050A9E}" dt="2022-10-01T14:44:06.279" v="814"/>
          <ac:spMkLst>
            <pc:docMk/>
            <pc:sldMk cId="3615259795" sldId="337"/>
            <ac:spMk id="5" creationId="{AB9A794D-F809-B3CC-9F28-C866BD01D3ED}"/>
          </ac:spMkLst>
        </pc:spChg>
        <pc:spChg chg="add del mod">
          <ac:chgData name="Tao Zhong" userId="d717eb3d-e567-470f-b6d9-f2e4cd6e0b29" providerId="ADAL" clId="{2C185697-02BA-4827-A6DA-CDD023050A9E}" dt="2022-10-01T14:44:23.358" v="818"/>
          <ac:spMkLst>
            <pc:docMk/>
            <pc:sldMk cId="3615259795" sldId="337"/>
            <ac:spMk id="6" creationId="{1FDB355B-E4BA-A688-5CCA-5E1A97EF307F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6:13.964" v="852"/>
        <pc:sldMkLst>
          <pc:docMk/>
          <pc:sldMk cId="2805527085" sldId="338"/>
        </pc:sldMkLst>
        <pc:spChg chg="mod">
          <ac:chgData name="Tao Zhong" userId="d717eb3d-e567-470f-b6d9-f2e4cd6e0b29" providerId="ADAL" clId="{2C185697-02BA-4827-A6DA-CDD023050A9E}" dt="2022-10-01T14:44:53.433" v="827"/>
          <ac:spMkLst>
            <pc:docMk/>
            <pc:sldMk cId="2805527085" sldId="338"/>
            <ac:spMk id="2" creationId="{B0C469ED-05A1-D4B4-8322-7F6D40AD930E}"/>
          </ac:spMkLst>
        </pc:spChg>
        <pc:spChg chg="add del mod">
          <ac:chgData name="Tao Zhong" userId="d717eb3d-e567-470f-b6d9-f2e4cd6e0b29" providerId="ADAL" clId="{2C185697-02BA-4827-A6DA-CDD023050A9E}" dt="2022-10-01T14:46:13.964" v="852"/>
          <ac:spMkLst>
            <pc:docMk/>
            <pc:sldMk cId="2805527085" sldId="338"/>
            <ac:spMk id="3" creationId="{AAF21561-6B7D-E963-7EE2-93484C14AFB5}"/>
          </ac:spMkLst>
        </pc:spChg>
        <pc:spChg chg="add del mod">
          <ac:chgData name="Tao Zhong" userId="d717eb3d-e567-470f-b6d9-f2e4cd6e0b29" providerId="ADAL" clId="{2C185697-02BA-4827-A6DA-CDD023050A9E}" dt="2022-10-01T14:45:35.275" v="829"/>
          <ac:spMkLst>
            <pc:docMk/>
            <pc:sldMk cId="2805527085" sldId="338"/>
            <ac:spMk id="5" creationId="{B316DF01-EEDF-1F69-AA86-2B738F50F700}"/>
          </ac:spMkLst>
        </pc:spChg>
        <pc:spChg chg="add del">
          <ac:chgData name="Tao Zhong" userId="d717eb3d-e567-470f-b6d9-f2e4cd6e0b29" providerId="ADAL" clId="{2C185697-02BA-4827-A6DA-CDD023050A9E}" dt="2022-10-01T14:45:50.980" v="838"/>
          <ac:spMkLst>
            <pc:docMk/>
            <pc:sldMk cId="2805527085" sldId="338"/>
            <ac:spMk id="6" creationId="{5747B083-49E2-C7A9-7A27-6F2B75F52B5B}"/>
          </ac:spMkLst>
        </pc:spChg>
        <pc:spChg chg="add del">
          <ac:chgData name="Tao Zhong" userId="d717eb3d-e567-470f-b6d9-f2e4cd6e0b29" providerId="ADAL" clId="{2C185697-02BA-4827-A6DA-CDD023050A9E}" dt="2022-10-01T14:46:00.441" v="843"/>
          <ac:spMkLst>
            <pc:docMk/>
            <pc:sldMk cId="2805527085" sldId="338"/>
            <ac:spMk id="7" creationId="{FD6FF2BD-33B3-CEE2-ECCB-CD0080263CC8}"/>
          </ac:spMkLst>
        </pc:spChg>
        <pc:spChg chg="add del">
          <ac:chgData name="Tao Zhong" userId="d717eb3d-e567-470f-b6d9-f2e4cd6e0b29" providerId="ADAL" clId="{2C185697-02BA-4827-A6DA-CDD023050A9E}" dt="2022-10-01T14:46:09.013" v="848"/>
          <ac:spMkLst>
            <pc:docMk/>
            <pc:sldMk cId="2805527085" sldId="338"/>
            <ac:spMk id="8" creationId="{8347F79E-B330-34CA-B642-75223C383F74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7:04.212" v="871"/>
        <pc:sldMkLst>
          <pc:docMk/>
          <pc:sldMk cId="275197120" sldId="339"/>
        </pc:sldMkLst>
        <pc:spChg chg="add del mod">
          <ac:chgData name="Tao Zhong" userId="d717eb3d-e567-470f-b6d9-f2e4cd6e0b29" providerId="ADAL" clId="{2C185697-02BA-4827-A6DA-CDD023050A9E}" dt="2022-10-01T14:46:27.561" v="857"/>
          <ac:spMkLst>
            <pc:docMk/>
            <pc:sldMk cId="275197120" sldId="339"/>
            <ac:spMk id="2" creationId="{86438E3E-F970-AB47-95EB-173DD1AA81D3}"/>
          </ac:spMkLst>
        </pc:spChg>
        <pc:spChg chg="add del mod">
          <ac:chgData name="Tao Zhong" userId="d717eb3d-e567-470f-b6d9-f2e4cd6e0b29" providerId="ADAL" clId="{2C185697-02BA-4827-A6DA-CDD023050A9E}" dt="2022-10-01T14:47:04.212" v="871"/>
          <ac:spMkLst>
            <pc:docMk/>
            <pc:sldMk cId="275197120" sldId="339"/>
            <ac:spMk id="3" creationId="{A32D2655-DD0F-2006-0CDE-129A255452D8}"/>
          </ac:spMkLst>
        </pc:spChg>
        <pc:spChg chg="add del mod">
          <ac:chgData name="Tao Zhong" userId="d717eb3d-e567-470f-b6d9-f2e4cd6e0b29" providerId="ADAL" clId="{2C185697-02BA-4827-A6DA-CDD023050A9E}" dt="2022-10-01T14:46:27.542" v="855"/>
          <ac:spMkLst>
            <pc:docMk/>
            <pc:sldMk cId="275197120" sldId="339"/>
            <ac:spMk id="5" creationId="{949E42E4-901C-ED45-AB13-C471437DB815}"/>
          </ac:spMkLst>
        </pc:spChg>
        <pc:spChg chg="add del mod">
          <ac:chgData name="Tao Zhong" userId="d717eb3d-e567-470f-b6d9-f2e4cd6e0b29" providerId="ADAL" clId="{2C185697-02BA-4827-A6DA-CDD023050A9E}" dt="2022-10-01T14:46:33.727" v="859"/>
          <ac:spMkLst>
            <pc:docMk/>
            <pc:sldMk cId="275197120" sldId="339"/>
            <ac:spMk id="6" creationId="{CFEF9E14-BBB8-7796-05C7-ADA8920DA87D}"/>
          </ac:spMkLst>
        </pc:spChg>
        <pc:spChg chg="add del">
          <ac:chgData name="Tao Zhong" userId="d717eb3d-e567-470f-b6d9-f2e4cd6e0b29" providerId="ADAL" clId="{2C185697-02BA-4827-A6DA-CDD023050A9E}" dt="2022-10-01T14:46:55.552" v="864"/>
          <ac:spMkLst>
            <pc:docMk/>
            <pc:sldMk cId="275197120" sldId="339"/>
            <ac:spMk id="7" creationId="{49F0C9AA-8958-EA0D-4458-30E0213A7A25}"/>
          </ac:spMkLst>
        </pc:spChg>
        <pc:spChg chg="add del">
          <ac:chgData name="Tao Zhong" userId="d717eb3d-e567-470f-b6d9-f2e4cd6e0b29" providerId="ADAL" clId="{2C185697-02BA-4827-A6DA-CDD023050A9E}" dt="2022-10-01T14:47:04.206" v="869"/>
          <ac:spMkLst>
            <pc:docMk/>
            <pc:sldMk cId="275197120" sldId="339"/>
            <ac:spMk id="8" creationId="{220B89A4-7387-67F5-4A78-E05FB750DA5C}"/>
          </ac:spMkLst>
        </pc:sp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4FD7C5F5-9475-4B6A-8F79-50E8778D62A7}"/>
    <pc:docChg chg="undo redo custSel addSld delSld modSld modSection">
      <pc:chgData name="Tao Zhong" userId="d717eb3d-e567-470f-b6d9-f2e4cd6e0b29" providerId="ADAL" clId="{4FD7C5F5-9475-4B6A-8F79-50E8778D62A7}" dt="2022-10-01T15:57:54.721" v="370" actId="2696"/>
      <pc:docMkLst>
        <pc:docMk/>
      </pc:docMkLst>
      <pc:sldChg chg="modSp mod">
        <pc:chgData name="Tao Zhong" userId="d717eb3d-e567-470f-b6d9-f2e4cd6e0b29" providerId="ADAL" clId="{4FD7C5F5-9475-4B6A-8F79-50E8778D62A7}" dt="2022-10-01T15:30:58.540" v="1" actId="122"/>
        <pc:sldMkLst>
          <pc:docMk/>
          <pc:sldMk cId="926347233" sldId="256"/>
        </pc:sldMkLst>
        <pc:spChg chg="mod">
          <ac:chgData name="Tao Zhong" userId="d717eb3d-e567-470f-b6d9-f2e4cd6e0b29" providerId="ADAL" clId="{4FD7C5F5-9475-4B6A-8F79-50E8778D62A7}" dt="2022-10-01T15:30:58.540" v="1" actId="122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4FD7C5F5-9475-4B6A-8F79-50E8778D62A7}" dt="2022-10-01T15:33:18.336" v="31"/>
        <pc:sldMkLst>
          <pc:docMk/>
          <pc:sldMk cId="1925541393" sldId="257"/>
        </pc:sldMkLst>
        <pc:spChg chg="mod">
          <ac:chgData name="Tao Zhong" userId="d717eb3d-e567-470f-b6d9-f2e4cd6e0b29" providerId="ADAL" clId="{4FD7C5F5-9475-4B6A-8F79-50E8778D62A7}" dt="2022-10-01T15:31:09.318" v="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1:09.291" v="5"/>
          <ac:spMkLst>
            <pc:docMk/>
            <pc:sldMk cId="1925541393" sldId="257"/>
            <ac:spMk id="3" creationId="{817653DC-C49F-0F79-7883-F3DD67E23839}"/>
          </ac:spMkLst>
        </pc:spChg>
        <pc:spChg chg="add del">
          <ac:chgData name="Tao Zhong" userId="d717eb3d-e567-470f-b6d9-f2e4cd6e0b29" providerId="ADAL" clId="{4FD7C5F5-9475-4B6A-8F79-50E8778D62A7}" dt="2022-10-01T15:31:38.206" v="10"/>
          <ac:spMkLst>
            <pc:docMk/>
            <pc:sldMk cId="1925541393" sldId="257"/>
            <ac:spMk id="4" creationId="{BB7F6D39-1687-0E66-D264-6C84BA9B663C}"/>
          </ac:spMkLst>
        </pc:spChg>
        <pc:spChg chg="add del">
          <ac:chgData name="Tao Zhong" userId="d717eb3d-e567-470f-b6d9-f2e4cd6e0b29" providerId="ADAL" clId="{4FD7C5F5-9475-4B6A-8F79-50E8778D62A7}" dt="2022-10-01T15:31:44.445" v="15"/>
          <ac:spMkLst>
            <pc:docMk/>
            <pc:sldMk cId="1925541393" sldId="257"/>
            <ac:spMk id="5" creationId="{577D5ACE-0FB1-1C56-3532-F8C1C2D1E68E}"/>
          </ac:spMkLst>
        </pc:spChg>
        <pc:spChg chg="mod">
          <ac:chgData name="Tao Zhong" userId="d717eb3d-e567-470f-b6d9-f2e4cd6e0b29" providerId="ADAL" clId="{4FD7C5F5-9475-4B6A-8F79-50E8778D62A7}" dt="2022-10-01T15:33:08.639" v="29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4FD7C5F5-9475-4B6A-8F79-50E8778D62A7}" dt="2022-10-01T15:32:03.300" v="19"/>
          <ac:spMkLst>
            <pc:docMk/>
            <pc:sldMk cId="1925541393" sldId="257"/>
            <ac:spMk id="7" creationId="{38F94B8A-EFB4-BCC9-D760-539A86BDC0B3}"/>
          </ac:spMkLst>
        </pc:spChg>
        <pc:spChg chg="add del">
          <ac:chgData name="Tao Zhong" userId="d717eb3d-e567-470f-b6d9-f2e4cd6e0b29" providerId="ADAL" clId="{4FD7C5F5-9475-4B6A-8F79-50E8778D62A7}" dt="2022-10-01T15:33:08.616" v="27"/>
          <ac:spMkLst>
            <pc:docMk/>
            <pc:sldMk cId="1925541393" sldId="257"/>
            <ac:spMk id="8" creationId="{1C09F2E0-C80E-7A19-B18C-AF3B3A9F2D9E}"/>
          </ac:spMkLst>
        </pc:spChg>
        <pc:spChg chg="add del">
          <ac:chgData name="Tao Zhong" userId="d717eb3d-e567-470f-b6d9-f2e4cd6e0b29" providerId="ADAL" clId="{4FD7C5F5-9475-4B6A-8F79-50E8778D62A7}" dt="2022-10-01T15:33:18.336" v="31"/>
          <ac:spMkLst>
            <pc:docMk/>
            <pc:sldMk cId="1925541393" sldId="257"/>
            <ac:spMk id="9" creationId="{3F7ACD89-F3F2-C8D0-E8C0-90470C752200}"/>
          </ac:spMkLst>
        </pc:spChg>
      </pc:sldChg>
      <pc:sldChg chg="addSp delSp modSp mod">
        <pc:chgData name="Tao Zhong" userId="d717eb3d-e567-470f-b6d9-f2e4cd6e0b29" providerId="ADAL" clId="{4FD7C5F5-9475-4B6A-8F79-50E8778D62A7}" dt="2022-10-01T15:51:01.833" v="253"/>
        <pc:sldMkLst>
          <pc:docMk/>
          <pc:sldMk cId="1176170547" sldId="258"/>
        </pc:sldMkLst>
        <pc:spChg chg="mod">
          <ac:chgData name="Tao Zhong" userId="d717eb3d-e567-470f-b6d9-f2e4cd6e0b29" providerId="ADAL" clId="{4FD7C5F5-9475-4B6A-8F79-50E8778D62A7}" dt="2022-10-01T15:50:42.122" v="251"/>
          <ac:spMkLst>
            <pc:docMk/>
            <pc:sldMk cId="1176170547" sldId="258"/>
            <ac:spMk id="2" creationId="{FF027311-4260-4B27-A735-886449291FAC}"/>
          </ac:spMkLst>
        </pc:spChg>
        <pc:spChg chg="add mod">
          <ac:chgData name="Tao Zhong" userId="d717eb3d-e567-470f-b6d9-f2e4cd6e0b29" providerId="ADAL" clId="{4FD7C5F5-9475-4B6A-8F79-50E8778D62A7}" dt="2022-10-01T15:51:01.833" v="253"/>
          <ac:spMkLst>
            <pc:docMk/>
            <pc:sldMk cId="1176170547" sldId="258"/>
            <ac:spMk id="4" creationId="{98A6E8A3-B872-06ED-5733-FD2054D4825A}"/>
          </ac:spMkLst>
        </pc:spChg>
        <pc:picChg chg="del">
          <ac:chgData name="Tao Zhong" userId="d717eb3d-e567-470f-b6d9-f2e4cd6e0b29" providerId="ADAL" clId="{4FD7C5F5-9475-4B6A-8F79-50E8778D62A7}" dt="2022-10-01T15:51:00.602" v="252" actId="478"/>
          <ac:picMkLst>
            <pc:docMk/>
            <pc:sldMk cId="1176170547" sldId="258"/>
            <ac:picMk id="6" creationId="{8BFA60B9-8D8E-5F8A-0DE4-FF1BEFA78FF4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9:28.173" v="241"/>
        <pc:sldMkLst>
          <pc:docMk/>
          <pc:sldMk cId="2233925527" sldId="272"/>
        </pc:sldMkLst>
        <pc:spChg chg="mod">
          <ac:chgData name="Tao Zhong" userId="d717eb3d-e567-470f-b6d9-f2e4cd6e0b29" providerId="ADAL" clId="{4FD7C5F5-9475-4B6A-8F79-50E8778D62A7}" dt="2022-10-01T15:48:30.105" v="226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8:30.100" v="224"/>
          <ac:spMkLst>
            <pc:docMk/>
            <pc:sldMk cId="2233925527" sldId="272"/>
            <ac:spMk id="3" creationId="{6E401E89-1892-6C98-A485-4C7A23D3AAEF}"/>
          </ac:spMkLst>
        </pc:spChg>
        <pc:spChg chg="add mod">
          <ac:chgData name="Tao Zhong" userId="d717eb3d-e567-470f-b6d9-f2e4cd6e0b29" providerId="ADAL" clId="{4FD7C5F5-9475-4B6A-8F79-50E8778D62A7}" dt="2022-10-01T15:49:28.173" v="241"/>
          <ac:spMkLst>
            <pc:docMk/>
            <pc:sldMk cId="2233925527" sldId="272"/>
            <ac:spMk id="5" creationId="{ED44CE2B-7481-C83B-C5CA-032B171DA902}"/>
          </ac:spMkLst>
        </pc:spChg>
        <pc:spChg chg="add del">
          <ac:chgData name="Tao Zhong" userId="d717eb3d-e567-470f-b6d9-f2e4cd6e0b29" providerId="ADAL" clId="{4FD7C5F5-9475-4B6A-8F79-50E8778D62A7}" dt="2022-10-01T15:49:09.969" v="232"/>
          <ac:spMkLst>
            <pc:docMk/>
            <pc:sldMk cId="2233925527" sldId="272"/>
            <ac:spMk id="8" creationId="{BCAC00D0-79A7-49E4-07DF-C2F5D21A2685}"/>
          </ac:spMkLst>
        </pc:spChg>
        <pc:spChg chg="add del">
          <ac:chgData name="Tao Zhong" userId="d717eb3d-e567-470f-b6d9-f2e4cd6e0b29" providerId="ADAL" clId="{4FD7C5F5-9475-4B6A-8F79-50E8778D62A7}" dt="2022-10-01T15:49:24.241" v="237"/>
          <ac:spMkLst>
            <pc:docMk/>
            <pc:sldMk cId="2233925527" sldId="272"/>
            <ac:spMk id="9" creationId="{09B0268B-31E9-C87A-167E-7AC84AFBCFD8}"/>
          </ac:spMkLst>
        </pc:spChg>
        <pc:picChg chg="del">
          <ac:chgData name="Tao Zhong" userId="d717eb3d-e567-470f-b6d9-f2e4cd6e0b29" providerId="ADAL" clId="{4FD7C5F5-9475-4B6A-8F79-50E8778D62A7}" dt="2022-10-01T15:48:36.802" v="227" actId="478"/>
          <ac:picMkLst>
            <pc:docMk/>
            <pc:sldMk cId="2233925527" sldId="272"/>
            <ac:picMk id="7" creationId="{6D40779D-0B5F-9DBB-5D86-001D9992A43C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0:18.568" v="250" actId="1076"/>
        <pc:sldMkLst>
          <pc:docMk/>
          <pc:sldMk cId="198983301" sldId="275"/>
        </pc:sldMkLst>
        <pc:spChg chg="mod">
          <ac:chgData name="Tao Zhong" userId="d717eb3d-e567-470f-b6d9-f2e4cd6e0b29" providerId="ADAL" clId="{4FD7C5F5-9475-4B6A-8F79-50E8778D62A7}" dt="2022-10-01T15:49:48.100" v="245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9:48.094" v="243"/>
          <ac:spMkLst>
            <pc:docMk/>
            <pc:sldMk cId="198983301" sldId="275"/>
            <ac:spMk id="3" creationId="{849D2E98-C741-D4EA-AE7D-014F8AF1116B}"/>
          </ac:spMkLst>
        </pc:spChg>
        <pc:spChg chg="mod">
          <ac:chgData name="Tao Zhong" userId="d717eb3d-e567-470f-b6d9-f2e4cd6e0b29" providerId="ADAL" clId="{4FD7C5F5-9475-4B6A-8F79-50E8778D62A7}" dt="2022-10-01T15:50:07.483" v="248" actId="20577"/>
          <ac:spMkLst>
            <pc:docMk/>
            <pc:sldMk cId="198983301" sldId="275"/>
            <ac:spMk id="5" creationId="{9FB89E56-9581-81EE-400F-FBA66B75FEC9}"/>
          </ac:spMkLst>
        </pc:spChg>
        <pc:picChg chg="add mod">
          <ac:chgData name="Tao Zhong" userId="d717eb3d-e567-470f-b6d9-f2e4cd6e0b29" providerId="ADAL" clId="{4FD7C5F5-9475-4B6A-8F79-50E8778D62A7}" dt="2022-10-01T15:50:18.568" v="250" actId="1076"/>
          <ac:picMkLst>
            <pc:docMk/>
            <pc:sldMk cId="198983301" sldId="275"/>
            <ac:picMk id="7" creationId="{E7B9C104-DFF8-3526-D5B7-AD8C8A0762BB}"/>
          </ac:picMkLst>
        </pc:picChg>
        <pc:picChg chg="del">
          <ac:chgData name="Tao Zhong" userId="d717eb3d-e567-470f-b6d9-f2e4cd6e0b29" providerId="ADAL" clId="{4FD7C5F5-9475-4B6A-8F79-50E8778D62A7}" dt="2022-10-01T15:50:03.794" v="247" actId="478"/>
          <ac:picMkLst>
            <pc:docMk/>
            <pc:sldMk cId="198983301" sldId="275"/>
            <ac:picMk id="8" creationId="{349D2534-17EC-D8BE-79A0-AB3F99761A3E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34:05.521" v="42" actId="1076"/>
        <pc:sldMkLst>
          <pc:docMk/>
          <pc:sldMk cId="3834354286" sldId="276"/>
        </pc:sldMkLst>
        <pc:spChg chg="mod">
          <ac:chgData name="Tao Zhong" userId="d717eb3d-e567-470f-b6d9-f2e4cd6e0b29" providerId="ADAL" clId="{4FD7C5F5-9475-4B6A-8F79-50E8778D62A7}" dt="2022-10-01T15:33:34.161" v="35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3:34.150" v="33"/>
          <ac:spMkLst>
            <pc:docMk/>
            <pc:sldMk cId="3834354286" sldId="276"/>
            <ac:spMk id="3" creationId="{7B0F6E64-E935-2BDC-A631-70C3C3F98BBB}"/>
          </ac:spMkLst>
        </pc:spChg>
        <pc:spChg chg="del mod">
          <ac:chgData name="Tao Zhong" userId="d717eb3d-e567-470f-b6d9-f2e4cd6e0b29" providerId="ADAL" clId="{4FD7C5F5-9475-4B6A-8F79-50E8778D62A7}" dt="2022-10-01T15:34:00.395" v="39" actId="22"/>
          <ac:spMkLst>
            <pc:docMk/>
            <pc:sldMk cId="3834354286" sldId="276"/>
            <ac:spMk id="4" creationId="{C4E206D5-7F51-7105-9621-E3E489901EEF}"/>
          </ac:spMkLst>
        </pc:spChg>
        <pc:picChg chg="add mod ord">
          <ac:chgData name="Tao Zhong" userId="d717eb3d-e567-470f-b6d9-f2e4cd6e0b29" providerId="ADAL" clId="{4FD7C5F5-9475-4B6A-8F79-50E8778D62A7}" dt="2022-10-01T15:34:05.521" v="42" actId="1076"/>
          <ac:picMkLst>
            <pc:docMk/>
            <pc:sldMk cId="3834354286" sldId="276"/>
            <ac:picMk id="6" creationId="{D3BCA714-2C65-9616-689D-C038D0682A8E}"/>
          </ac:picMkLst>
        </pc:picChg>
        <pc:picChg chg="del">
          <ac:chgData name="Tao Zhong" userId="d717eb3d-e567-470f-b6d9-f2e4cd6e0b29" providerId="ADAL" clId="{4FD7C5F5-9475-4B6A-8F79-50E8778D62A7}" dt="2022-10-01T15:33:37.222" v="36" actId="478"/>
          <ac:picMkLst>
            <pc:docMk/>
            <pc:sldMk cId="3834354286" sldId="276"/>
            <ac:picMk id="10" creationId="{5D4C319B-5F48-5FF5-592B-D330CF1E1352}"/>
          </ac:picMkLst>
        </pc:picChg>
        <pc:picChg chg="del">
          <ac:chgData name="Tao Zhong" userId="d717eb3d-e567-470f-b6d9-f2e4cd6e0b29" providerId="ADAL" clId="{4FD7C5F5-9475-4B6A-8F79-50E8778D62A7}" dt="2022-10-01T15:33:38.082" v="37" actId="478"/>
          <ac:picMkLst>
            <pc:docMk/>
            <pc:sldMk cId="3834354286" sldId="276"/>
            <ac:picMk id="12" creationId="{02D4FF89-6BD5-62E2-C499-1A3AFAF2C09E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35:27.227" v="61" actId="1076"/>
        <pc:sldMkLst>
          <pc:docMk/>
          <pc:sldMk cId="2054538767" sldId="277"/>
        </pc:sldMkLst>
        <pc:spChg chg="mod">
          <ac:chgData name="Tao Zhong" userId="d717eb3d-e567-470f-b6d9-f2e4cd6e0b29" providerId="ADAL" clId="{4FD7C5F5-9475-4B6A-8F79-50E8778D62A7}" dt="2022-10-01T15:34:38.440" v="48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34:54.612" v="57"/>
          <ac:spMkLst>
            <pc:docMk/>
            <pc:sldMk cId="2054538767" sldId="277"/>
            <ac:spMk id="5" creationId="{6F608A9B-D5FF-461F-C32B-7EB29F95B628}"/>
          </ac:spMkLst>
        </pc:spChg>
        <pc:spChg chg="add del">
          <ac:chgData name="Tao Zhong" userId="d717eb3d-e567-470f-b6d9-f2e4cd6e0b29" providerId="ADAL" clId="{4FD7C5F5-9475-4B6A-8F79-50E8778D62A7}" dt="2022-10-01T15:34:38.430" v="46"/>
          <ac:spMkLst>
            <pc:docMk/>
            <pc:sldMk cId="2054538767" sldId="277"/>
            <ac:spMk id="6" creationId="{C6C82D24-3A22-01DE-8CB8-A705E9E70F52}"/>
          </ac:spMkLst>
        </pc:spChg>
        <pc:spChg chg="add del mod">
          <ac:chgData name="Tao Zhong" userId="d717eb3d-e567-470f-b6d9-f2e4cd6e0b29" providerId="ADAL" clId="{4FD7C5F5-9475-4B6A-8F79-50E8778D62A7}" dt="2022-10-01T15:34:44.777" v="50"/>
          <ac:spMkLst>
            <pc:docMk/>
            <pc:sldMk cId="2054538767" sldId="277"/>
            <ac:spMk id="7" creationId="{3633B23B-05A4-E974-8EFF-C82AE97A6054}"/>
          </ac:spMkLst>
        </pc:spChg>
        <pc:spChg chg="add del">
          <ac:chgData name="Tao Zhong" userId="d717eb3d-e567-470f-b6d9-f2e4cd6e0b29" providerId="ADAL" clId="{4FD7C5F5-9475-4B6A-8F79-50E8778D62A7}" dt="2022-10-01T15:34:54.601" v="55"/>
          <ac:spMkLst>
            <pc:docMk/>
            <pc:sldMk cId="2054538767" sldId="277"/>
            <ac:spMk id="8" creationId="{D1FFEF88-5877-D097-9A5D-3A4AC5615C18}"/>
          </ac:spMkLst>
        </pc:spChg>
        <pc:picChg chg="del mod">
          <ac:chgData name="Tao Zhong" userId="d717eb3d-e567-470f-b6d9-f2e4cd6e0b29" providerId="ADAL" clId="{4FD7C5F5-9475-4B6A-8F79-50E8778D62A7}" dt="2022-10-01T15:34:26.536" v="44" actId="478"/>
          <ac:picMkLst>
            <pc:docMk/>
            <pc:sldMk cId="2054538767" sldId="277"/>
            <ac:picMk id="4" creationId="{40BDAB32-7A03-EFC0-1E9D-5A6E54BA1C32}"/>
          </ac:picMkLst>
        </pc:picChg>
        <pc:picChg chg="add mod">
          <ac:chgData name="Tao Zhong" userId="d717eb3d-e567-470f-b6d9-f2e4cd6e0b29" providerId="ADAL" clId="{4FD7C5F5-9475-4B6A-8F79-50E8778D62A7}" dt="2022-10-01T15:35:12.540" v="59" actId="1076"/>
          <ac:picMkLst>
            <pc:docMk/>
            <pc:sldMk cId="2054538767" sldId="277"/>
            <ac:picMk id="10" creationId="{E034DA6A-A177-C869-89A2-32CCDB361054}"/>
          </ac:picMkLst>
        </pc:picChg>
        <pc:picChg chg="add mod">
          <ac:chgData name="Tao Zhong" userId="d717eb3d-e567-470f-b6d9-f2e4cd6e0b29" providerId="ADAL" clId="{4FD7C5F5-9475-4B6A-8F79-50E8778D62A7}" dt="2022-10-01T15:35:27.227" v="61" actId="1076"/>
          <ac:picMkLst>
            <pc:docMk/>
            <pc:sldMk cId="2054538767" sldId="277"/>
            <ac:picMk id="13" creationId="{93B63FBE-4D11-F3D6-B595-6A04F97E6C48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7:31.027" v="209"/>
        <pc:sldMkLst>
          <pc:docMk/>
          <pc:sldMk cId="2732549869" sldId="278"/>
        </pc:sldMkLst>
        <pc:spChg chg="mod">
          <ac:chgData name="Tao Zhong" userId="d717eb3d-e567-470f-b6d9-f2e4cd6e0b29" providerId="ADAL" clId="{4FD7C5F5-9475-4B6A-8F79-50E8778D62A7}" dt="2022-10-01T15:44:52.145" v="17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4:52.135" v="169"/>
          <ac:spMkLst>
            <pc:docMk/>
            <pc:sldMk cId="2732549869" sldId="278"/>
            <ac:spMk id="3" creationId="{4F83972F-A891-B332-7D99-7DF1B2DAB010}"/>
          </ac:spMkLst>
        </pc:spChg>
        <pc:spChg chg="add del mod">
          <ac:chgData name="Tao Zhong" userId="d717eb3d-e567-470f-b6d9-f2e4cd6e0b29" providerId="ADAL" clId="{4FD7C5F5-9475-4B6A-8F79-50E8778D62A7}" dt="2022-10-01T15:47:31.027" v="209"/>
          <ac:spMkLst>
            <pc:docMk/>
            <pc:sldMk cId="2732549869" sldId="278"/>
            <ac:spMk id="5" creationId="{28220C73-A7CA-FC8B-9C70-35F6D56FB15B}"/>
          </ac:spMkLst>
        </pc:spChg>
        <pc:spChg chg="add del mod">
          <ac:chgData name="Tao Zhong" userId="d717eb3d-e567-470f-b6d9-f2e4cd6e0b29" providerId="ADAL" clId="{4FD7C5F5-9475-4B6A-8F79-50E8778D62A7}" dt="2022-10-01T15:45:01.302" v="174"/>
          <ac:spMkLst>
            <pc:docMk/>
            <pc:sldMk cId="2732549869" sldId="278"/>
            <ac:spMk id="6" creationId="{B2A3DA16-08BF-E5EC-1B9C-B6039D5AAB21}"/>
          </ac:spMkLst>
        </pc:spChg>
        <pc:spChg chg="add del">
          <ac:chgData name="Tao Zhong" userId="d717eb3d-e567-470f-b6d9-f2e4cd6e0b29" providerId="ADAL" clId="{4FD7C5F5-9475-4B6A-8F79-50E8778D62A7}" dt="2022-10-01T15:45:08.945" v="179"/>
          <ac:spMkLst>
            <pc:docMk/>
            <pc:sldMk cId="2732549869" sldId="278"/>
            <ac:spMk id="7" creationId="{C707E308-9256-26AF-CB0F-4A598DC712A6}"/>
          </ac:spMkLst>
        </pc:spChg>
        <pc:spChg chg="add del">
          <ac:chgData name="Tao Zhong" userId="d717eb3d-e567-470f-b6d9-f2e4cd6e0b29" providerId="ADAL" clId="{4FD7C5F5-9475-4B6A-8F79-50E8778D62A7}" dt="2022-10-01T15:45:16.201" v="185"/>
          <ac:spMkLst>
            <pc:docMk/>
            <pc:sldMk cId="2732549869" sldId="278"/>
            <ac:spMk id="9" creationId="{85307B39-007B-21D8-7255-11C61C7E3301}"/>
          </ac:spMkLst>
        </pc:spChg>
        <pc:spChg chg="add del">
          <ac:chgData name="Tao Zhong" userId="d717eb3d-e567-470f-b6d9-f2e4cd6e0b29" providerId="ADAL" clId="{4FD7C5F5-9475-4B6A-8F79-50E8778D62A7}" dt="2022-10-01T15:45:30.548" v="193"/>
          <ac:spMkLst>
            <pc:docMk/>
            <pc:sldMk cId="2732549869" sldId="278"/>
            <ac:spMk id="10" creationId="{78938DA6-BC61-BF01-5A7E-B5884299BB87}"/>
          </ac:spMkLst>
        </pc:spChg>
        <pc:spChg chg="add del">
          <ac:chgData name="Tao Zhong" userId="d717eb3d-e567-470f-b6d9-f2e4cd6e0b29" providerId="ADAL" clId="{4FD7C5F5-9475-4B6A-8F79-50E8778D62A7}" dt="2022-10-01T15:45:34.007" v="197"/>
          <ac:spMkLst>
            <pc:docMk/>
            <pc:sldMk cId="2732549869" sldId="278"/>
            <ac:spMk id="12" creationId="{938AC60A-0A15-9769-1932-85195B2756E5}"/>
          </ac:spMkLst>
        </pc:spChg>
        <pc:spChg chg="add del">
          <ac:chgData name="Tao Zhong" userId="d717eb3d-e567-470f-b6d9-f2e4cd6e0b29" providerId="ADAL" clId="{4FD7C5F5-9475-4B6A-8F79-50E8778D62A7}" dt="2022-10-01T15:45:37.663" v="201"/>
          <ac:spMkLst>
            <pc:docMk/>
            <pc:sldMk cId="2732549869" sldId="278"/>
            <ac:spMk id="13" creationId="{76E40E27-5312-0D14-0986-8D3F0D30F03F}"/>
          </ac:spMkLst>
        </pc:spChg>
        <pc:spChg chg="add del">
          <ac:chgData name="Tao Zhong" userId="d717eb3d-e567-470f-b6d9-f2e4cd6e0b29" providerId="ADAL" clId="{4FD7C5F5-9475-4B6A-8F79-50E8778D62A7}" dt="2022-10-01T15:47:31.022" v="207"/>
          <ac:spMkLst>
            <pc:docMk/>
            <pc:sldMk cId="2732549869" sldId="278"/>
            <ac:spMk id="14" creationId="{D9F67DAB-CC34-B2AD-E38A-A400D7965EB5}"/>
          </ac:spMkLst>
        </pc:spChg>
        <pc:picChg chg="del">
          <ac:chgData name="Tao Zhong" userId="d717eb3d-e567-470f-b6d9-f2e4cd6e0b29" providerId="ADAL" clId="{4FD7C5F5-9475-4B6A-8F79-50E8778D62A7}" dt="2022-10-01T15:44:58.143" v="172" actId="478"/>
          <ac:picMkLst>
            <pc:docMk/>
            <pc:sldMk cId="2732549869" sldId="278"/>
            <ac:picMk id="8" creationId="{3BAD8F27-16D5-157B-52D4-E612D7623932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1:43.783" v="269" actId="20577"/>
        <pc:sldMkLst>
          <pc:docMk/>
          <pc:sldMk cId="1417180166" sldId="279"/>
        </pc:sldMkLst>
        <pc:spChg chg="mod">
          <ac:chgData name="Tao Zhong" userId="d717eb3d-e567-470f-b6d9-f2e4cd6e0b29" providerId="ADAL" clId="{4FD7C5F5-9475-4B6A-8F79-50E8778D62A7}" dt="2022-10-01T15:51:11.286" v="257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1:11.279" v="255"/>
          <ac:spMkLst>
            <pc:docMk/>
            <pc:sldMk cId="1417180166" sldId="279"/>
            <ac:spMk id="3" creationId="{1EA82CEA-9303-85D2-0406-B0001DD60FEC}"/>
          </ac:spMkLst>
        </pc:spChg>
        <pc:spChg chg="add del mod">
          <ac:chgData name="Tao Zhong" userId="d717eb3d-e567-470f-b6d9-f2e4cd6e0b29" providerId="ADAL" clId="{4FD7C5F5-9475-4B6A-8F79-50E8778D62A7}" dt="2022-10-01T15:51:43.783" v="269" actId="20577"/>
          <ac:spMkLst>
            <pc:docMk/>
            <pc:sldMk cId="1417180166" sldId="279"/>
            <ac:spMk id="5" creationId="{640741E9-3CEC-C4C9-2B55-355AF00CB3E6}"/>
          </ac:spMkLst>
        </pc:spChg>
        <pc:spChg chg="add del mod">
          <ac:chgData name="Tao Zhong" userId="d717eb3d-e567-470f-b6d9-f2e4cd6e0b29" providerId="ADAL" clId="{4FD7C5F5-9475-4B6A-8F79-50E8778D62A7}" dt="2022-10-01T15:51:22.836" v="260"/>
          <ac:spMkLst>
            <pc:docMk/>
            <pc:sldMk cId="1417180166" sldId="279"/>
            <ac:spMk id="6" creationId="{7CFE202B-C110-B248-3F92-B695B6EB5148}"/>
          </ac:spMkLst>
        </pc:spChg>
        <pc:picChg chg="del">
          <ac:chgData name="Tao Zhong" userId="d717eb3d-e567-470f-b6d9-f2e4cd6e0b29" providerId="ADAL" clId="{4FD7C5F5-9475-4B6A-8F79-50E8778D62A7}" dt="2022-10-01T15:51:19.530" v="258" actId="478"/>
          <ac:picMkLst>
            <pc:docMk/>
            <pc:sldMk cId="1417180166" sldId="279"/>
            <ac:picMk id="9" creationId="{B9A944ED-D3F8-B06A-3D2A-8CFA90D94EAA}"/>
          </ac:picMkLst>
        </pc:picChg>
      </pc:sldChg>
      <pc:sldChg chg="addSp delSp modSp mod delAnim">
        <pc:chgData name="Tao Zhong" userId="d717eb3d-e567-470f-b6d9-f2e4cd6e0b29" providerId="ADAL" clId="{4FD7C5F5-9475-4B6A-8F79-50E8778D62A7}" dt="2022-10-01T15:52:17.663" v="280" actId="1076"/>
        <pc:sldMkLst>
          <pc:docMk/>
          <pc:sldMk cId="392405714" sldId="290"/>
        </pc:sldMkLst>
        <pc:spChg chg="mod">
          <ac:chgData name="Tao Zhong" userId="d717eb3d-e567-470f-b6d9-f2e4cd6e0b29" providerId="ADAL" clId="{4FD7C5F5-9475-4B6A-8F79-50E8778D62A7}" dt="2022-10-01T15:51:56.143" v="273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1:56.135" v="271"/>
          <ac:spMkLst>
            <pc:docMk/>
            <pc:sldMk cId="392405714" sldId="290"/>
            <ac:spMk id="3" creationId="{07B634F2-0454-4BEB-CA5F-F148D09103B7}"/>
          </ac:spMkLst>
        </pc:spChg>
        <pc:spChg chg="add mod">
          <ac:chgData name="Tao Zhong" userId="d717eb3d-e567-470f-b6d9-f2e4cd6e0b29" providerId="ADAL" clId="{4FD7C5F5-9475-4B6A-8F79-50E8778D62A7}" dt="2022-10-01T15:52:12.370" v="277" actId="478"/>
          <ac:spMkLst>
            <pc:docMk/>
            <pc:sldMk cId="392405714" sldId="290"/>
            <ac:spMk id="5" creationId="{2FEDF8EB-01D1-6A7B-74ED-EFC96FA168CF}"/>
          </ac:spMkLst>
        </pc:spChg>
        <pc:picChg chg="del">
          <ac:chgData name="Tao Zhong" userId="d717eb3d-e567-470f-b6d9-f2e4cd6e0b29" providerId="ADAL" clId="{4FD7C5F5-9475-4B6A-8F79-50E8778D62A7}" dt="2022-10-01T15:52:12.370" v="277" actId="478"/>
          <ac:picMkLst>
            <pc:docMk/>
            <pc:sldMk cId="392405714" sldId="290"/>
            <ac:picMk id="6" creationId="{14BCBC06-15BB-2616-4157-00B46DE10687}"/>
          </ac:picMkLst>
        </pc:picChg>
        <pc:picChg chg="add mod">
          <ac:chgData name="Tao Zhong" userId="d717eb3d-e567-470f-b6d9-f2e4cd6e0b29" providerId="ADAL" clId="{4FD7C5F5-9475-4B6A-8F79-50E8778D62A7}" dt="2022-10-01T15:52:17.663" v="280" actId="1076"/>
          <ac:picMkLst>
            <pc:docMk/>
            <pc:sldMk cId="392405714" sldId="290"/>
            <ac:picMk id="8" creationId="{1CBB15BE-D40A-966E-576C-E155FEBA2095}"/>
          </ac:picMkLst>
        </pc:picChg>
        <pc:picChg chg="del">
          <ac:chgData name="Tao Zhong" userId="d717eb3d-e567-470f-b6d9-f2e4cd6e0b29" providerId="ADAL" clId="{4FD7C5F5-9475-4B6A-8F79-50E8778D62A7}" dt="2022-10-01T15:52:11.738" v="276" actId="478"/>
          <ac:picMkLst>
            <pc:docMk/>
            <pc:sldMk cId="392405714" sldId="290"/>
            <ac:picMk id="13" creationId="{971C977D-D837-B1F3-27F6-C9F0F0F40D72}"/>
          </ac:picMkLst>
        </pc:picChg>
        <pc:picChg chg="del">
          <ac:chgData name="Tao Zhong" userId="d717eb3d-e567-470f-b6d9-f2e4cd6e0b29" providerId="ADAL" clId="{4FD7C5F5-9475-4B6A-8F79-50E8778D62A7}" dt="2022-10-01T15:52:11.146" v="275" actId="478"/>
          <ac:picMkLst>
            <pc:docMk/>
            <pc:sldMk cId="392405714" sldId="290"/>
            <ac:picMk id="15" creationId="{49D770DD-EC11-6563-5C7F-860B0E1D55CF}"/>
          </ac:picMkLst>
        </pc:picChg>
        <pc:picChg chg="del">
          <ac:chgData name="Tao Zhong" userId="d717eb3d-e567-470f-b6d9-f2e4cd6e0b29" providerId="ADAL" clId="{4FD7C5F5-9475-4B6A-8F79-50E8778D62A7}" dt="2022-10-01T15:52:09.196" v="274" actId="478"/>
          <ac:picMkLst>
            <pc:docMk/>
            <pc:sldMk cId="392405714" sldId="290"/>
            <ac:picMk id="17" creationId="{876DA9CF-8221-5C17-4712-35B13919A323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2:49.052" v="289"/>
        <pc:sldMkLst>
          <pc:docMk/>
          <pc:sldMk cId="3818360065" sldId="291"/>
        </pc:sldMkLst>
        <pc:spChg chg="mod">
          <ac:chgData name="Tao Zhong" userId="d717eb3d-e567-470f-b6d9-f2e4cd6e0b29" providerId="ADAL" clId="{4FD7C5F5-9475-4B6A-8F79-50E8778D62A7}" dt="2022-10-01T15:52:37.803" v="284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2:37.790" v="282"/>
          <ac:spMkLst>
            <pc:docMk/>
            <pc:sldMk cId="3818360065" sldId="291"/>
            <ac:spMk id="3" creationId="{204666C6-9981-EECF-1E6D-ED57D2689EE9}"/>
          </ac:spMkLst>
        </pc:spChg>
        <pc:spChg chg="add del mod">
          <ac:chgData name="Tao Zhong" userId="d717eb3d-e567-470f-b6d9-f2e4cd6e0b29" providerId="ADAL" clId="{4FD7C5F5-9475-4B6A-8F79-50E8778D62A7}" dt="2022-10-01T15:52:49.052" v="289"/>
          <ac:spMkLst>
            <pc:docMk/>
            <pc:sldMk cId="3818360065" sldId="291"/>
            <ac:spMk id="5" creationId="{12F9010B-80E1-41E2-FB8A-461FAA036BEF}"/>
          </ac:spMkLst>
        </pc:spChg>
        <pc:spChg chg="add del mod">
          <ac:chgData name="Tao Zhong" userId="d717eb3d-e567-470f-b6d9-f2e4cd6e0b29" providerId="ADAL" clId="{4FD7C5F5-9475-4B6A-8F79-50E8778D62A7}" dt="2022-10-01T15:52:49.042" v="287"/>
          <ac:spMkLst>
            <pc:docMk/>
            <pc:sldMk cId="3818360065" sldId="291"/>
            <ac:spMk id="8" creationId="{F94502E4-165C-6C38-32BC-8AF86A1F4B13}"/>
          </ac:spMkLst>
        </pc:spChg>
        <pc:picChg chg="del">
          <ac:chgData name="Tao Zhong" userId="d717eb3d-e567-470f-b6d9-f2e4cd6e0b29" providerId="ADAL" clId="{4FD7C5F5-9475-4B6A-8F79-50E8778D62A7}" dt="2022-10-01T15:52:45.820" v="285" actId="478"/>
          <ac:picMkLst>
            <pc:docMk/>
            <pc:sldMk cId="3818360065" sldId="291"/>
            <ac:picMk id="6" creationId="{2EB42E79-049A-C35E-AA6C-C0792D100681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3:57.545" v="311" actId="6549"/>
        <pc:sldMkLst>
          <pc:docMk/>
          <pc:sldMk cId="1323845190" sldId="292"/>
        </pc:sldMkLst>
        <pc:spChg chg="mod">
          <ac:chgData name="Tao Zhong" userId="d717eb3d-e567-470f-b6d9-f2e4cd6e0b29" providerId="ADAL" clId="{4FD7C5F5-9475-4B6A-8F79-50E8778D62A7}" dt="2022-10-01T15:52:59.355" v="294"/>
          <ac:spMkLst>
            <pc:docMk/>
            <pc:sldMk cId="1323845190" sldId="292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53:57.545" v="311" actId="6549"/>
          <ac:spMkLst>
            <pc:docMk/>
            <pc:sldMk cId="1323845190" sldId="292"/>
            <ac:spMk id="4" creationId="{93D43519-13CA-BC6A-CD06-99014B727B77}"/>
          </ac:spMkLst>
        </pc:spChg>
        <pc:spChg chg="add del">
          <ac:chgData name="Tao Zhong" userId="d717eb3d-e567-470f-b6d9-f2e4cd6e0b29" providerId="ADAL" clId="{4FD7C5F5-9475-4B6A-8F79-50E8778D62A7}" dt="2022-10-01T15:52:59.347" v="292"/>
          <ac:spMkLst>
            <pc:docMk/>
            <pc:sldMk cId="1323845190" sldId="292"/>
            <ac:spMk id="5" creationId="{D70903FB-BE33-E362-113C-4B0C05EE799A}"/>
          </ac:spMkLst>
        </pc:spChg>
        <pc:spChg chg="add del mod">
          <ac:chgData name="Tao Zhong" userId="d717eb3d-e567-470f-b6d9-f2e4cd6e0b29" providerId="ADAL" clId="{4FD7C5F5-9475-4B6A-8F79-50E8778D62A7}" dt="2022-10-01T15:53:13.843" v="296"/>
          <ac:spMkLst>
            <pc:docMk/>
            <pc:sldMk cId="1323845190" sldId="292"/>
            <ac:spMk id="8" creationId="{ED1DDB2D-9A0A-139D-2075-9C41A58A1E26}"/>
          </ac:spMkLst>
        </pc:spChg>
        <pc:spChg chg="add del">
          <ac:chgData name="Tao Zhong" userId="d717eb3d-e567-470f-b6d9-f2e4cd6e0b29" providerId="ADAL" clId="{4FD7C5F5-9475-4B6A-8F79-50E8778D62A7}" dt="2022-10-01T15:53:54.503" v="305"/>
          <ac:spMkLst>
            <pc:docMk/>
            <pc:sldMk cId="1323845190" sldId="292"/>
            <ac:spMk id="9" creationId="{3CCA5E55-9E6B-9368-B7D0-C40EEC654112}"/>
          </ac:spMkLst>
        </pc:spChg>
        <pc:picChg chg="del">
          <ac:chgData name="Tao Zhong" userId="d717eb3d-e567-470f-b6d9-f2e4cd6e0b29" providerId="ADAL" clId="{4FD7C5F5-9475-4B6A-8F79-50E8778D62A7}" dt="2022-10-01T15:52:55.937" v="290" actId="478"/>
          <ac:picMkLst>
            <pc:docMk/>
            <pc:sldMk cId="1323845190" sldId="292"/>
            <ac:picMk id="7" creationId="{0B00E813-13F8-D130-0C56-FDA6505E60E0}"/>
          </ac:picMkLst>
        </pc:picChg>
      </pc:sldChg>
      <pc:sldChg chg="addSp delSp modSp mod delAnim modAnim">
        <pc:chgData name="Tao Zhong" userId="d717eb3d-e567-470f-b6d9-f2e4cd6e0b29" providerId="ADAL" clId="{4FD7C5F5-9475-4B6A-8F79-50E8778D62A7}" dt="2022-10-01T15:55:12.804" v="331"/>
        <pc:sldMkLst>
          <pc:docMk/>
          <pc:sldMk cId="1172519332" sldId="293"/>
        </pc:sldMkLst>
        <pc:spChg chg="mod">
          <ac:chgData name="Tao Zhong" userId="d717eb3d-e567-470f-b6d9-f2e4cd6e0b29" providerId="ADAL" clId="{4FD7C5F5-9475-4B6A-8F79-50E8778D62A7}" dt="2022-10-01T15:54:06.333" v="316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4:06.326" v="314"/>
          <ac:spMkLst>
            <pc:docMk/>
            <pc:sldMk cId="1172519332" sldId="293"/>
            <ac:spMk id="3" creationId="{084D7387-6F4F-D41E-21AF-ACCD8205A8B9}"/>
          </ac:spMkLst>
        </pc:spChg>
        <pc:picChg chg="del">
          <ac:chgData name="Tao Zhong" userId="d717eb3d-e567-470f-b6d9-f2e4cd6e0b29" providerId="ADAL" clId="{4FD7C5F5-9475-4B6A-8F79-50E8778D62A7}" dt="2022-10-01T15:54:03.067" v="312" actId="478"/>
          <ac:picMkLst>
            <pc:docMk/>
            <pc:sldMk cId="1172519332" sldId="293"/>
            <ac:picMk id="6" creationId="{29DBC500-DBCC-41E2-3C74-7A5197984062}"/>
          </ac:picMkLst>
        </pc:picChg>
        <pc:picChg chg="add del mod">
          <ac:chgData name="Tao Zhong" userId="d717eb3d-e567-470f-b6d9-f2e4cd6e0b29" providerId="ADAL" clId="{4FD7C5F5-9475-4B6A-8F79-50E8778D62A7}" dt="2022-10-01T15:54:29.220" v="320" actId="22"/>
          <ac:picMkLst>
            <pc:docMk/>
            <pc:sldMk cId="1172519332" sldId="293"/>
            <ac:picMk id="8" creationId="{78533320-CEF0-4E15-C36D-C0ECDC8A8CFB}"/>
          </ac:picMkLst>
        </pc:picChg>
        <pc:picChg chg="add mod">
          <ac:chgData name="Tao Zhong" userId="d717eb3d-e567-470f-b6d9-f2e4cd6e0b29" providerId="ADAL" clId="{4FD7C5F5-9475-4B6A-8F79-50E8778D62A7}" dt="2022-10-01T15:54:47.925" v="323" actId="14100"/>
          <ac:picMkLst>
            <pc:docMk/>
            <pc:sldMk cId="1172519332" sldId="293"/>
            <ac:picMk id="10" creationId="{8E4391E9-EC8A-7D4B-3EB7-C2AC818AE807}"/>
          </ac:picMkLst>
        </pc:picChg>
        <pc:picChg chg="add mod">
          <ac:chgData name="Tao Zhong" userId="d717eb3d-e567-470f-b6d9-f2e4cd6e0b29" providerId="ADAL" clId="{4FD7C5F5-9475-4B6A-8F79-50E8778D62A7}" dt="2022-10-01T15:55:07.570" v="330" actId="1076"/>
          <ac:picMkLst>
            <pc:docMk/>
            <pc:sldMk cId="1172519332" sldId="293"/>
            <ac:picMk id="12" creationId="{DF7101E5-3F63-4105-1E71-94D991C84DD3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284081626" sldId="29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665590086" sldId="29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129337871" sldId="29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45340267" sldId="297"/>
        </pc:sldMkLst>
      </pc:sldChg>
      <pc:sldChg chg="addSp delSp modSp mod modNotesTx">
        <pc:chgData name="Tao Zhong" userId="d717eb3d-e567-470f-b6d9-f2e4cd6e0b29" providerId="ADAL" clId="{4FD7C5F5-9475-4B6A-8F79-50E8778D62A7}" dt="2022-10-01T15:38:06.350" v="108" actId="20577"/>
        <pc:sldMkLst>
          <pc:docMk/>
          <pc:sldMk cId="2614790192" sldId="298"/>
        </pc:sldMkLst>
        <pc:spChg chg="mod">
          <ac:chgData name="Tao Zhong" userId="d717eb3d-e567-470f-b6d9-f2e4cd6e0b29" providerId="ADAL" clId="{4FD7C5F5-9475-4B6A-8F79-50E8778D62A7}" dt="2022-10-01T15:37:24.003" v="93" actId="2057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7:15.359" v="88"/>
          <ac:spMkLst>
            <pc:docMk/>
            <pc:sldMk cId="2614790192" sldId="298"/>
            <ac:spMk id="3" creationId="{B0B8BBA1-FCCB-B170-5C17-AC3596D06C9A}"/>
          </ac:spMkLst>
        </pc:spChg>
        <pc:spChg chg="add mod">
          <ac:chgData name="Tao Zhong" userId="d717eb3d-e567-470f-b6d9-f2e4cd6e0b29" providerId="ADAL" clId="{4FD7C5F5-9475-4B6A-8F79-50E8778D62A7}" dt="2022-10-01T15:38:06.350" v="108" actId="20577"/>
          <ac:spMkLst>
            <pc:docMk/>
            <pc:sldMk cId="2614790192" sldId="298"/>
            <ac:spMk id="5" creationId="{BB7061EF-E38D-2780-35E6-ECFDDE0DE470}"/>
          </ac:spMkLst>
        </pc:spChg>
        <pc:picChg chg="del">
          <ac:chgData name="Tao Zhong" userId="d717eb3d-e567-470f-b6d9-f2e4cd6e0b29" providerId="ADAL" clId="{4FD7C5F5-9475-4B6A-8F79-50E8778D62A7}" dt="2022-10-01T15:37:47.119" v="94" actId="478"/>
          <ac:picMkLst>
            <pc:docMk/>
            <pc:sldMk cId="2614790192" sldId="298"/>
            <ac:picMk id="9" creationId="{5D3159F2-7239-6336-6659-E432792229D7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38:54.280" v="118" actId="478"/>
        <pc:sldMkLst>
          <pc:docMk/>
          <pc:sldMk cId="2631278629" sldId="299"/>
        </pc:sldMkLst>
        <pc:spChg chg="mod">
          <ac:chgData name="Tao Zhong" userId="d717eb3d-e567-470f-b6d9-f2e4cd6e0b29" providerId="ADAL" clId="{4FD7C5F5-9475-4B6A-8F79-50E8778D62A7}" dt="2022-10-01T15:36:04.788" v="80"/>
          <ac:spMkLst>
            <pc:docMk/>
            <pc:sldMk cId="2631278629" sldId="299"/>
            <ac:spMk id="2" creationId="{FF027311-4260-4B27-A735-886449291FAC}"/>
          </ac:spMkLst>
        </pc:spChg>
        <pc:spChg chg="mod">
          <ac:chgData name="Tao Zhong" userId="d717eb3d-e567-470f-b6d9-f2e4cd6e0b29" providerId="ADAL" clId="{4FD7C5F5-9475-4B6A-8F79-50E8778D62A7}" dt="2022-10-01T15:36:32.883" v="86" actId="20577"/>
          <ac:spMkLst>
            <pc:docMk/>
            <pc:sldMk cId="2631278629" sldId="299"/>
            <ac:spMk id="10" creationId="{EFA50BA3-2E48-BF39-86F2-4B37979C7133}"/>
          </ac:spMkLst>
        </pc:spChg>
        <pc:picChg chg="add del mod">
          <ac:chgData name="Tao Zhong" userId="d717eb3d-e567-470f-b6d9-f2e4cd6e0b29" providerId="ADAL" clId="{4FD7C5F5-9475-4B6A-8F79-50E8778D62A7}" dt="2022-10-01T15:38:54.280" v="118" actId="478"/>
          <ac:picMkLst>
            <pc:docMk/>
            <pc:sldMk cId="2631278629" sldId="299"/>
            <ac:picMk id="4" creationId="{49B4D4DC-B3E1-3F79-F8BB-D296497F3E6F}"/>
          </ac:picMkLst>
        </pc:picChg>
        <pc:picChg chg="del">
          <ac:chgData name="Tao Zhong" userId="d717eb3d-e567-470f-b6d9-f2e4cd6e0b29" providerId="ADAL" clId="{4FD7C5F5-9475-4B6A-8F79-50E8778D62A7}" dt="2022-10-01T15:36:18.342" v="81" actId="478"/>
          <ac:picMkLst>
            <pc:docMk/>
            <pc:sldMk cId="2631278629" sldId="299"/>
            <ac:picMk id="5" creationId="{9D8DC46B-8A49-A3E1-2B14-47579964F835}"/>
          </ac:picMkLst>
        </pc:picChg>
        <pc:picChg chg="add del mod">
          <ac:chgData name="Tao Zhong" userId="d717eb3d-e567-470f-b6d9-f2e4cd6e0b29" providerId="ADAL" clId="{4FD7C5F5-9475-4B6A-8F79-50E8778D62A7}" dt="2022-10-01T15:38:48.405" v="116" actId="478"/>
          <ac:picMkLst>
            <pc:docMk/>
            <pc:sldMk cId="2631278629" sldId="299"/>
            <ac:picMk id="7" creationId="{AA065D5F-7E16-1001-B444-9591C895BABB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4:12.735" v="157" actId="1076"/>
        <pc:sldMkLst>
          <pc:docMk/>
          <pc:sldMk cId="2403046156" sldId="300"/>
        </pc:sldMkLst>
        <pc:spChg chg="mod">
          <ac:chgData name="Tao Zhong" userId="d717eb3d-e567-470f-b6d9-f2e4cd6e0b29" providerId="ADAL" clId="{4FD7C5F5-9475-4B6A-8F79-50E8778D62A7}" dt="2022-10-01T15:42:38.904" v="144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2:38.897" v="142"/>
          <ac:spMkLst>
            <pc:docMk/>
            <pc:sldMk cId="2403046156" sldId="300"/>
            <ac:spMk id="3" creationId="{F0BD8207-9EA6-B608-6FF0-4C968A239E7A}"/>
          </ac:spMkLst>
        </pc:spChg>
        <pc:spChg chg="add mod">
          <ac:chgData name="Tao Zhong" userId="d717eb3d-e567-470f-b6d9-f2e4cd6e0b29" providerId="ADAL" clId="{4FD7C5F5-9475-4B6A-8F79-50E8778D62A7}" dt="2022-10-01T15:43:49.941" v="156" actId="20577"/>
          <ac:spMkLst>
            <pc:docMk/>
            <pc:sldMk cId="2403046156" sldId="300"/>
            <ac:spMk id="5" creationId="{1CE307C6-3546-9130-F499-277ABF6EFBAD}"/>
          </ac:spMkLst>
        </pc:spChg>
        <pc:picChg chg="add mod">
          <ac:chgData name="Tao Zhong" userId="d717eb3d-e567-470f-b6d9-f2e4cd6e0b29" providerId="ADAL" clId="{4FD7C5F5-9475-4B6A-8F79-50E8778D62A7}" dt="2022-10-01T15:44:12.735" v="157" actId="1076"/>
          <ac:picMkLst>
            <pc:docMk/>
            <pc:sldMk cId="2403046156" sldId="300"/>
            <ac:picMk id="7" creationId="{F0B070C3-ABB2-E5AF-6A44-CC7290921A82}"/>
          </ac:picMkLst>
        </pc:picChg>
        <pc:picChg chg="del">
          <ac:chgData name="Tao Zhong" userId="d717eb3d-e567-470f-b6d9-f2e4cd6e0b29" providerId="ADAL" clId="{4FD7C5F5-9475-4B6A-8F79-50E8778D62A7}" dt="2022-10-01T15:43:01.903" v="145" actId="478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42:11.736" v="140"/>
        <pc:sldMkLst>
          <pc:docMk/>
          <pc:sldMk cId="1107660466" sldId="301"/>
        </pc:sldMkLst>
        <pc:spChg chg="mod">
          <ac:chgData name="Tao Zhong" userId="d717eb3d-e567-470f-b6d9-f2e4cd6e0b29" providerId="ADAL" clId="{4FD7C5F5-9475-4B6A-8F79-50E8778D62A7}" dt="2022-10-01T15:42:11.736" v="140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9:19.183" v="126"/>
          <ac:spMkLst>
            <pc:docMk/>
            <pc:sldMk cId="1107660466" sldId="301"/>
            <ac:spMk id="3" creationId="{B0CD255D-FE4D-AF26-5B9A-5427B3CFE9C2}"/>
          </ac:spMkLst>
        </pc:spChg>
        <pc:spChg chg="del">
          <ac:chgData name="Tao Zhong" userId="d717eb3d-e567-470f-b6d9-f2e4cd6e0b29" providerId="ADAL" clId="{4FD7C5F5-9475-4B6A-8F79-50E8778D62A7}" dt="2022-10-01T15:39:55.367" v="130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4FD7C5F5-9475-4B6A-8F79-50E8778D62A7}" dt="2022-10-01T15:40:48.592" v="134"/>
          <ac:spMkLst>
            <pc:docMk/>
            <pc:sldMk cId="1107660466" sldId="301"/>
            <ac:spMk id="9" creationId="{0CCED8AF-D36C-F655-9F6E-FC00C0A00C98}"/>
          </ac:spMkLst>
        </pc:spChg>
        <pc:spChg chg="add del">
          <ac:chgData name="Tao Zhong" userId="d717eb3d-e567-470f-b6d9-f2e4cd6e0b29" providerId="ADAL" clId="{4FD7C5F5-9475-4B6A-8F79-50E8778D62A7}" dt="2022-10-01T15:42:11.728" v="138"/>
          <ac:spMkLst>
            <pc:docMk/>
            <pc:sldMk cId="1107660466" sldId="301"/>
            <ac:spMk id="10" creationId="{788B04FA-3962-B317-8B3B-2B29DDF21FDB}"/>
          </ac:spMkLst>
        </pc:spChg>
        <pc:picChg chg="del">
          <ac:chgData name="Tao Zhong" userId="d717eb3d-e567-470f-b6d9-f2e4cd6e0b29" providerId="ADAL" clId="{4FD7C5F5-9475-4B6A-8F79-50E8778D62A7}" dt="2022-10-01T15:39:45.718" v="129" actId="478"/>
          <ac:picMkLst>
            <pc:docMk/>
            <pc:sldMk cId="1107660466" sldId="301"/>
            <ac:picMk id="7" creationId="{BC40DB25-5368-8371-5BBE-C7C3CDFFC639}"/>
          </ac:picMkLst>
        </pc:picChg>
        <pc:picChg chg="add mod">
          <ac:chgData name="Tao Zhong" userId="d717eb3d-e567-470f-b6d9-f2e4cd6e0b29" providerId="ADAL" clId="{4FD7C5F5-9475-4B6A-8F79-50E8778D62A7}" dt="2022-10-01T15:39:56.455" v="132" actId="962"/>
          <ac:picMkLst>
            <pc:docMk/>
            <pc:sldMk cId="1107660466" sldId="301"/>
            <ac:picMk id="8" creationId="{2F6B2018-A1FF-BE94-10E4-2293E45FD293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4:40.779" v="167"/>
        <pc:sldMkLst>
          <pc:docMk/>
          <pc:sldMk cId="1994712804" sldId="302"/>
        </pc:sldMkLst>
        <pc:spChg chg="mod">
          <ac:chgData name="Tao Zhong" userId="d717eb3d-e567-470f-b6d9-f2e4cd6e0b29" providerId="ADAL" clId="{4FD7C5F5-9475-4B6A-8F79-50E8778D62A7}" dt="2022-10-01T15:44:22.352" v="161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4:22.339" v="159"/>
          <ac:spMkLst>
            <pc:docMk/>
            <pc:sldMk cId="1994712804" sldId="302"/>
            <ac:spMk id="3" creationId="{2B21F189-97CE-407C-3E98-C370ECCB85B8}"/>
          </ac:spMkLst>
        </pc:spChg>
        <pc:spChg chg="add del mod">
          <ac:chgData name="Tao Zhong" userId="d717eb3d-e567-470f-b6d9-f2e4cd6e0b29" providerId="ADAL" clId="{4FD7C5F5-9475-4B6A-8F79-50E8778D62A7}" dt="2022-10-01T15:44:31.213" v="166"/>
          <ac:spMkLst>
            <pc:docMk/>
            <pc:sldMk cId="1994712804" sldId="302"/>
            <ac:spMk id="5" creationId="{455EE3AE-03F9-AD65-9A0D-0606FC964103}"/>
          </ac:spMkLst>
        </pc:spChg>
        <pc:spChg chg="add del mod">
          <ac:chgData name="Tao Zhong" userId="d717eb3d-e567-470f-b6d9-f2e4cd6e0b29" providerId="ADAL" clId="{4FD7C5F5-9475-4B6A-8F79-50E8778D62A7}" dt="2022-10-01T15:44:31.203" v="164"/>
          <ac:spMkLst>
            <pc:docMk/>
            <pc:sldMk cId="1994712804" sldId="302"/>
            <ac:spMk id="8" creationId="{CF00BFAE-81B0-DEAE-50C0-444E461042F1}"/>
          </ac:spMkLst>
        </pc:spChg>
        <pc:picChg chg="del">
          <ac:chgData name="Tao Zhong" userId="d717eb3d-e567-470f-b6d9-f2e4cd6e0b29" providerId="ADAL" clId="{4FD7C5F5-9475-4B6A-8F79-50E8778D62A7}" dt="2022-10-01T15:44:27.960" v="162" actId="478"/>
          <ac:picMkLst>
            <pc:docMk/>
            <pc:sldMk cId="1994712804" sldId="302"/>
            <ac:picMk id="7" creationId="{7AEAB8CE-20C1-9DA2-31E0-6D37CD275ED8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48:14.103" v="222" actId="962"/>
        <pc:sldMkLst>
          <pc:docMk/>
          <pc:sldMk cId="49347057" sldId="303"/>
        </pc:sldMkLst>
        <pc:spChg chg="mod">
          <ac:chgData name="Tao Zhong" userId="d717eb3d-e567-470f-b6d9-f2e4cd6e0b29" providerId="ADAL" clId="{4FD7C5F5-9475-4B6A-8F79-50E8778D62A7}" dt="2022-10-01T15:47:45.195" v="212"/>
          <ac:spMkLst>
            <pc:docMk/>
            <pc:sldMk cId="49347057" sldId="303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47:58.145" v="215"/>
          <ac:spMkLst>
            <pc:docMk/>
            <pc:sldMk cId="49347057" sldId="303"/>
            <ac:spMk id="3" creationId="{B77CBD18-659A-F7A1-A2B7-98CDD453CDA7}"/>
          </ac:spMkLst>
        </pc:spChg>
        <pc:spChg chg="add del mod">
          <ac:chgData name="Tao Zhong" userId="d717eb3d-e567-470f-b6d9-f2e4cd6e0b29" providerId="ADAL" clId="{4FD7C5F5-9475-4B6A-8F79-50E8778D62A7}" dt="2022-10-01T15:47:58.151" v="217"/>
          <ac:spMkLst>
            <pc:docMk/>
            <pc:sldMk cId="49347057" sldId="303"/>
            <ac:spMk id="4" creationId="{C85E06E2-A45B-B860-B2FB-A795BEC6E00C}"/>
          </ac:spMkLst>
        </pc:spChg>
        <pc:picChg chg="del">
          <ac:chgData name="Tao Zhong" userId="d717eb3d-e567-470f-b6d9-f2e4cd6e0b29" providerId="ADAL" clId="{4FD7C5F5-9475-4B6A-8F79-50E8778D62A7}" dt="2022-10-01T15:47:54.461" v="213" actId="478"/>
          <ac:picMkLst>
            <pc:docMk/>
            <pc:sldMk cId="49347057" sldId="303"/>
            <ac:picMk id="6" creationId="{B54D9B5A-6DFA-2A73-2496-8F3620742B8A}"/>
          </ac:picMkLst>
        </pc:picChg>
        <pc:picChg chg="add mod">
          <ac:chgData name="Tao Zhong" userId="d717eb3d-e567-470f-b6d9-f2e4cd6e0b29" providerId="ADAL" clId="{4FD7C5F5-9475-4B6A-8F79-50E8778D62A7}" dt="2022-10-01T15:48:14.103" v="222" actId="962"/>
          <ac:picMkLst>
            <pc:docMk/>
            <pc:sldMk cId="49347057" sldId="303"/>
            <ac:picMk id="7" creationId="{F5C9AC49-ADAD-66EA-2E3E-DE74E97B481F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77313089" sldId="30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92566445" sldId="30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355390758" sldId="306"/>
        </pc:sldMkLst>
      </pc:sldChg>
      <pc:sldChg chg="addSp delSp modSp mod modNotesTx">
        <pc:chgData name="Tao Zhong" userId="d717eb3d-e567-470f-b6d9-f2e4cd6e0b29" providerId="ADAL" clId="{4FD7C5F5-9475-4B6A-8F79-50E8778D62A7}" dt="2022-10-01T15:56:50.790" v="369" actId="27636"/>
        <pc:sldMkLst>
          <pc:docMk/>
          <pc:sldMk cId="2638726817" sldId="307"/>
        </pc:sldMkLst>
        <pc:spChg chg="mod">
          <ac:chgData name="Tao Zhong" userId="d717eb3d-e567-470f-b6d9-f2e4cd6e0b29" providerId="ADAL" clId="{4FD7C5F5-9475-4B6A-8F79-50E8778D62A7}" dt="2022-10-01T15:55:35.115" v="335"/>
          <ac:spMkLst>
            <pc:docMk/>
            <pc:sldMk cId="2638726817" sldId="307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5:35.109" v="333"/>
          <ac:spMkLst>
            <pc:docMk/>
            <pc:sldMk cId="2638726817" sldId="307"/>
            <ac:spMk id="3" creationId="{6DDC729C-E669-E791-939A-8843D69FB41E}"/>
          </ac:spMkLst>
        </pc:spChg>
        <pc:spChg chg="add mod">
          <ac:chgData name="Tao Zhong" userId="d717eb3d-e567-470f-b6d9-f2e4cd6e0b29" providerId="ADAL" clId="{4FD7C5F5-9475-4B6A-8F79-50E8778D62A7}" dt="2022-10-01T15:56:50.790" v="369" actId="27636"/>
          <ac:spMkLst>
            <pc:docMk/>
            <pc:sldMk cId="2638726817" sldId="307"/>
            <ac:spMk id="5" creationId="{240D03A0-F168-93C6-9CA6-3A6C9229D557}"/>
          </ac:spMkLst>
        </pc:spChg>
        <pc:picChg chg="del">
          <ac:chgData name="Tao Zhong" userId="d717eb3d-e567-470f-b6d9-f2e4cd6e0b29" providerId="ADAL" clId="{4FD7C5F5-9475-4B6A-8F79-50E8778D62A7}" dt="2022-10-01T15:56:09.381" v="336" actId="478"/>
          <ac:picMkLst>
            <pc:docMk/>
            <pc:sldMk cId="2638726817" sldId="307"/>
            <ac:picMk id="11" creationId="{5898E260-0E2B-0D53-E0E1-B6F8DD31A246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235221500" sldId="30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632595219" sldId="30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5363731" sldId="31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573773458" sldId="31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4026619343" sldId="31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770639133" sldId="31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721377637" sldId="31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598799914" sldId="31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034117205" sldId="31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24775412" sldId="31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807446902" sldId="31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56647329" sldId="31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72151358" sldId="32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362680894" sldId="32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979367279" sldId="32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424839725" sldId="32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4012940542" sldId="32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465162045" sldId="32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13155197" sldId="32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782938506" sldId="32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547261938" sldId="32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497418963" sldId="32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164245937" sldId="33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03740032" sldId="33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2533362" sldId="33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86955747" sldId="33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802816195" sldId="33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91549336" sldId="33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814585005" sldId="33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15259795" sldId="33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805527085" sldId="33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75197120" sldId="339"/>
        </pc:sldMkLst>
      </pc:sldChg>
      <pc:sldChg chg="addSp delSp modSp new mod">
        <pc:chgData name="Tao Zhong" userId="d717eb3d-e567-470f-b6d9-f2e4cd6e0b29" providerId="ADAL" clId="{4FD7C5F5-9475-4B6A-8F79-50E8778D62A7}" dt="2022-10-01T15:39:04.192" v="124" actId="962"/>
        <pc:sldMkLst>
          <pc:docMk/>
          <pc:sldMk cId="132093742" sldId="340"/>
        </pc:sldMkLst>
        <pc:spChg chg="mod">
          <ac:chgData name="Tao Zhong" userId="d717eb3d-e567-470f-b6d9-f2e4cd6e0b29" providerId="ADAL" clId="{4FD7C5F5-9475-4B6A-8F79-50E8778D62A7}" dt="2022-10-01T15:39:00.945" v="120"/>
          <ac:spMkLst>
            <pc:docMk/>
            <pc:sldMk cId="132093742" sldId="340"/>
            <ac:spMk id="2" creationId="{9C79A558-3F31-F08E-FC1C-F336AC4F9411}"/>
          </ac:spMkLst>
        </pc:spChg>
        <pc:spChg chg="del">
          <ac:chgData name="Tao Zhong" userId="d717eb3d-e567-470f-b6d9-f2e4cd6e0b29" providerId="ADAL" clId="{4FD7C5F5-9475-4B6A-8F79-50E8778D62A7}" dt="2022-10-01T15:39:02.793" v="121"/>
          <ac:spMkLst>
            <pc:docMk/>
            <pc:sldMk cId="132093742" sldId="340"/>
            <ac:spMk id="3" creationId="{4E90A46F-5F27-1CA3-ADC3-01B6B90B5E2A}"/>
          </ac:spMkLst>
        </pc:spChg>
        <pc:picChg chg="add mod">
          <ac:chgData name="Tao Zhong" userId="d717eb3d-e567-470f-b6d9-f2e4cd6e0b29" providerId="ADAL" clId="{4FD7C5F5-9475-4B6A-8F79-50E8778D62A7}" dt="2022-10-01T15:39:04.192" v="124" actId="962"/>
          <ac:picMkLst>
            <pc:docMk/>
            <pc:sldMk cId="132093742" sldId="340"/>
            <ac:picMk id="6" creationId="{7539C62B-7F70-3AC9-569A-60CA8EC39534}"/>
          </ac:picMkLst>
        </pc:picChg>
      </pc:sld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06:21:08.512" v="370" actId="478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3EE40939-8E8A-4229-A654-5D96D597B750}"/>
    <pc:docChg chg="undo custSel addSld delSld modSld modSection">
      <pc:chgData name="Tao Zhong" userId="d717eb3d-e567-470f-b6d9-f2e4cd6e0b29" providerId="ADAL" clId="{3EE40939-8E8A-4229-A654-5D96D597B750}" dt="2022-10-01T07:57:23.785" v="652" actId="403"/>
      <pc:docMkLst>
        <pc:docMk/>
      </pc:docMkLst>
      <pc:sldChg chg="addSp delSp modSp mod">
        <pc:chgData name="Tao Zhong" userId="d717eb3d-e567-470f-b6d9-f2e4cd6e0b29" providerId="ADAL" clId="{3EE40939-8E8A-4229-A654-5D96D597B750}" dt="2022-10-01T07:19:18.575" v="7" actId="1076"/>
        <pc:sldMkLst>
          <pc:docMk/>
          <pc:sldMk cId="926347233" sldId="256"/>
        </pc:sldMkLst>
        <pc:spChg chg="mod">
          <ac:chgData name="Tao Zhong" userId="d717eb3d-e567-470f-b6d9-f2e4cd6e0b29" providerId="ADAL" clId="{3EE40939-8E8A-4229-A654-5D96D597B750}" dt="2022-10-01T07:19:18.575" v="7" actId="1076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3EE40939-8E8A-4229-A654-5D96D597B750}" dt="2022-10-01T07:18:54.833" v="1"/>
          <ac:spMkLst>
            <pc:docMk/>
            <pc:sldMk cId="926347233" sldId="256"/>
            <ac:spMk id="4" creationId="{600C04F0-E920-625D-BDC3-C3B281499E41}"/>
          </ac:spMkLst>
        </pc:spChg>
      </pc:sldChg>
      <pc:sldChg chg="addSp delSp modSp mod modNotesTx">
        <pc:chgData name="Tao Zhong" userId="d717eb3d-e567-470f-b6d9-f2e4cd6e0b29" providerId="ADAL" clId="{3EE40939-8E8A-4229-A654-5D96D597B750}" dt="2022-10-01T07:39:41.730" v="387" actId="1076"/>
        <pc:sldMkLst>
          <pc:docMk/>
          <pc:sldMk cId="1925541393" sldId="257"/>
        </pc:sldMkLst>
        <pc:spChg chg="mod">
          <ac:chgData name="Tao Zhong" userId="d717eb3d-e567-470f-b6d9-f2e4cd6e0b29" providerId="ADAL" clId="{3EE40939-8E8A-4229-A654-5D96D597B750}" dt="2022-10-01T07:19:30.521" v="11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19:30.521" v="9"/>
          <ac:spMkLst>
            <pc:docMk/>
            <pc:sldMk cId="1925541393" sldId="257"/>
            <ac:spMk id="3" creationId="{395A39FE-45D3-0C3F-0441-45ACF095913E}"/>
          </ac:spMkLst>
        </pc:spChg>
        <pc:spChg chg="add del mod">
          <ac:chgData name="Tao Zhong" userId="d717eb3d-e567-470f-b6d9-f2e4cd6e0b29" providerId="ADAL" clId="{3EE40939-8E8A-4229-A654-5D96D597B750}" dt="2022-10-01T07:20:16.844" v="17" actId="478"/>
          <ac:spMkLst>
            <pc:docMk/>
            <pc:sldMk cId="1925541393" sldId="257"/>
            <ac:spMk id="5" creationId="{8343A919-C10D-143B-54A8-CE2A53DBB6BC}"/>
          </ac:spMkLst>
        </pc:spChg>
        <pc:spChg chg="add mod">
          <ac:chgData name="Tao Zhong" userId="d717eb3d-e567-470f-b6d9-f2e4cd6e0b29" providerId="ADAL" clId="{3EE40939-8E8A-4229-A654-5D96D597B750}" dt="2022-10-01T07:39:36.591" v="386" actId="948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3EE40939-8E8A-4229-A654-5D96D597B750}" dt="2022-10-01T07:20:35.794" v="21"/>
          <ac:spMkLst>
            <pc:docMk/>
            <pc:sldMk cId="1925541393" sldId="257"/>
            <ac:spMk id="7" creationId="{9C31A845-D8A1-8A5B-73BA-5CCF3E347444}"/>
          </ac:spMkLst>
        </pc:spChg>
        <pc:spChg chg="add del">
          <ac:chgData name="Tao Zhong" userId="d717eb3d-e567-470f-b6d9-f2e4cd6e0b29" providerId="ADAL" clId="{3EE40939-8E8A-4229-A654-5D96D597B750}" dt="2022-10-01T07:21:00.597" v="26"/>
          <ac:spMkLst>
            <pc:docMk/>
            <pc:sldMk cId="1925541393" sldId="257"/>
            <ac:spMk id="9" creationId="{6299819E-A7F9-7380-5C11-115BFE0C5A49}"/>
          </ac:spMkLst>
        </pc:spChg>
        <pc:spChg chg="add del">
          <ac:chgData name="Tao Zhong" userId="d717eb3d-e567-470f-b6d9-f2e4cd6e0b29" providerId="ADAL" clId="{3EE40939-8E8A-4229-A654-5D96D597B750}" dt="2022-10-01T07:22:30.681" v="85"/>
          <ac:spMkLst>
            <pc:docMk/>
            <pc:sldMk cId="1925541393" sldId="257"/>
            <ac:spMk id="11" creationId="{40FFE57A-E41E-B561-7F0A-D8D48B5E2503}"/>
          </ac:spMkLst>
        </pc:spChg>
        <pc:spChg chg="add del">
          <ac:chgData name="Tao Zhong" userId="d717eb3d-e567-470f-b6d9-f2e4cd6e0b29" providerId="ADAL" clId="{3EE40939-8E8A-4229-A654-5D96D597B750}" dt="2022-10-01T07:22:42.740" v="91"/>
          <ac:spMkLst>
            <pc:docMk/>
            <pc:sldMk cId="1925541393" sldId="257"/>
            <ac:spMk id="13" creationId="{E729D121-9EDE-5723-7B2E-EB1095F9042F}"/>
          </ac:spMkLst>
        </pc:spChg>
        <pc:picChg chg="del mod">
          <ac:chgData name="Tao Zhong" userId="d717eb3d-e567-470f-b6d9-f2e4cd6e0b29" providerId="ADAL" clId="{3EE40939-8E8A-4229-A654-5D96D597B750}" dt="2022-10-01T07:19:52.683" v="13" actId="478"/>
          <ac:picMkLst>
            <pc:docMk/>
            <pc:sldMk cId="1925541393" sldId="257"/>
            <ac:picMk id="8" creationId="{99BC5860-705D-DCF2-66E1-C42072F8F138}"/>
          </ac:picMkLst>
        </pc:picChg>
        <pc:picChg chg="del">
          <ac:chgData name="Tao Zhong" userId="d717eb3d-e567-470f-b6d9-f2e4cd6e0b29" providerId="ADAL" clId="{3EE40939-8E8A-4229-A654-5D96D597B750}" dt="2022-10-01T07:20:18.771" v="18" actId="478"/>
          <ac:picMkLst>
            <pc:docMk/>
            <pc:sldMk cId="1925541393" sldId="257"/>
            <ac:picMk id="10" creationId="{F9805AB4-C3B5-F93D-BC7E-F1DF9247C643}"/>
          </ac:picMkLst>
        </pc:picChg>
        <pc:picChg chg="del">
          <ac:chgData name="Tao Zhong" userId="d717eb3d-e567-470f-b6d9-f2e4cd6e0b29" providerId="ADAL" clId="{3EE40939-8E8A-4229-A654-5D96D597B750}" dt="2022-10-01T07:20:05.693" v="14" actId="478"/>
          <ac:picMkLst>
            <pc:docMk/>
            <pc:sldMk cId="1925541393" sldId="257"/>
            <ac:picMk id="12" creationId="{24699B05-FA76-5861-74C1-91488F68D3CF}"/>
          </ac:picMkLst>
        </pc:picChg>
        <pc:picChg chg="add mod">
          <ac:chgData name="Tao Zhong" userId="d717eb3d-e567-470f-b6d9-f2e4cd6e0b29" providerId="ADAL" clId="{3EE40939-8E8A-4229-A654-5D96D597B750}" dt="2022-10-01T07:39:41.730" v="387" actId="1076"/>
          <ac:picMkLst>
            <pc:docMk/>
            <pc:sldMk cId="1925541393" sldId="257"/>
            <ac:picMk id="15" creationId="{00978244-7FA1-2756-315D-3FA530960240}"/>
          </ac:picMkLst>
        </pc:picChg>
        <pc:picChg chg="add del mod">
          <ac:chgData name="Tao Zhong" userId="d717eb3d-e567-470f-b6d9-f2e4cd6e0b29" providerId="ADAL" clId="{3EE40939-8E8A-4229-A654-5D96D597B750}" dt="2022-10-01T07:25:35.334" v="124"/>
          <ac:picMkLst>
            <pc:docMk/>
            <pc:sldMk cId="1925541393" sldId="257"/>
            <ac:picMk id="16" creationId="{EDEC0AF5-CCE1-4F3E-02FA-05CE6E9D17FC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6:21.695" v="481" actId="1076"/>
        <pc:sldMkLst>
          <pc:docMk/>
          <pc:sldMk cId="1176170547" sldId="258"/>
        </pc:sldMkLst>
        <pc:spChg chg="mod">
          <ac:chgData name="Tao Zhong" userId="d717eb3d-e567-470f-b6d9-f2e4cd6e0b29" providerId="ADAL" clId="{3EE40939-8E8A-4229-A654-5D96D597B750}" dt="2022-10-01T07:45:28.993" v="47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5:28.993" v="469"/>
          <ac:spMkLst>
            <pc:docMk/>
            <pc:sldMk cId="1176170547" sldId="258"/>
            <ac:spMk id="3" creationId="{4A0AEED2-8ADE-0101-2AFB-845BF09CADA6}"/>
          </ac:spMkLst>
        </pc:spChg>
        <pc:spChg chg="add del mod">
          <ac:chgData name="Tao Zhong" userId="d717eb3d-e567-470f-b6d9-f2e4cd6e0b29" providerId="ADAL" clId="{3EE40939-8E8A-4229-A654-5D96D597B750}" dt="2022-10-01T07:45:36.542" v="476"/>
          <ac:spMkLst>
            <pc:docMk/>
            <pc:sldMk cId="1176170547" sldId="258"/>
            <ac:spMk id="5" creationId="{28D8A9A1-270B-422F-A0AE-077B6AF3B6CD}"/>
          </ac:spMkLst>
        </pc:spChg>
        <pc:spChg chg="add del mod">
          <ac:chgData name="Tao Zhong" userId="d717eb3d-e567-470f-b6d9-f2e4cd6e0b29" providerId="ADAL" clId="{3EE40939-8E8A-4229-A654-5D96D597B750}" dt="2022-10-01T07:45:36.532" v="474"/>
          <ac:spMkLst>
            <pc:docMk/>
            <pc:sldMk cId="1176170547" sldId="258"/>
            <ac:spMk id="6" creationId="{8731F6DB-FB2A-10B2-FD88-3A00D022D41E}"/>
          </ac:spMkLst>
        </pc:spChg>
        <pc:picChg chg="del">
          <ac:chgData name="Tao Zhong" userId="d717eb3d-e567-470f-b6d9-f2e4cd6e0b29" providerId="ADAL" clId="{3EE40939-8E8A-4229-A654-5D96D597B750}" dt="2022-10-01T07:45:33.389" v="472" actId="478"/>
          <ac:picMkLst>
            <pc:docMk/>
            <pc:sldMk cId="1176170547" sldId="258"/>
            <ac:picMk id="8" creationId="{12E72ECE-7D50-4EE3-34A6-E0197AF3265F}"/>
          </ac:picMkLst>
        </pc:picChg>
        <pc:picChg chg="add mod">
          <ac:chgData name="Tao Zhong" userId="d717eb3d-e567-470f-b6d9-f2e4cd6e0b29" providerId="ADAL" clId="{3EE40939-8E8A-4229-A654-5D96D597B750}" dt="2022-10-01T07:46:21.695" v="481" actId="1076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44:44.460" v="460"/>
        <pc:sldMkLst>
          <pc:docMk/>
          <pc:sldMk cId="2233925527" sldId="272"/>
        </pc:sldMkLst>
        <pc:spChg chg="mod">
          <ac:chgData name="Tao Zhong" userId="d717eb3d-e567-470f-b6d9-f2e4cd6e0b29" providerId="ADAL" clId="{3EE40939-8E8A-4229-A654-5D96D597B750}" dt="2022-10-01T07:43:28.647" v="441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3:28.636" v="439"/>
          <ac:spMkLst>
            <pc:docMk/>
            <pc:sldMk cId="2233925527" sldId="272"/>
            <ac:spMk id="3" creationId="{EA80D20E-2C62-AFC8-E8FB-03E8EE292C2A}"/>
          </ac:spMkLst>
        </pc:spChg>
        <pc:spChg chg="add mod">
          <ac:chgData name="Tao Zhong" userId="d717eb3d-e567-470f-b6d9-f2e4cd6e0b29" providerId="ADAL" clId="{3EE40939-8E8A-4229-A654-5D96D597B750}" dt="2022-10-01T07:44:44.460" v="460"/>
          <ac:spMkLst>
            <pc:docMk/>
            <pc:sldMk cId="2233925527" sldId="272"/>
            <ac:spMk id="4" creationId="{F61DC24A-83FC-CDC8-D130-2550B3068866}"/>
          </ac:spMkLst>
        </pc:spChg>
        <pc:spChg chg="add del">
          <ac:chgData name="Tao Zhong" userId="d717eb3d-e567-470f-b6d9-f2e4cd6e0b29" providerId="ADAL" clId="{3EE40939-8E8A-4229-A654-5D96D597B750}" dt="2022-10-01T07:43:55.071" v="445"/>
          <ac:spMkLst>
            <pc:docMk/>
            <pc:sldMk cId="2233925527" sldId="272"/>
            <ac:spMk id="5" creationId="{B07200BE-920B-9430-A53D-2946326DEA80}"/>
          </ac:spMkLst>
        </pc:spChg>
        <pc:picChg chg="del">
          <ac:chgData name="Tao Zhong" userId="d717eb3d-e567-470f-b6d9-f2e4cd6e0b29" providerId="ADAL" clId="{3EE40939-8E8A-4229-A654-5D96D597B750}" dt="2022-10-01T07:43:30.374" v="442" actId="478"/>
          <ac:picMkLst>
            <pc:docMk/>
            <pc:sldMk cId="2233925527" sldId="272"/>
            <ac:picMk id="7" creationId="{D08EB58B-B705-3627-A38C-AD39ACC3339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4:56.157" v="467" actId="478"/>
        <pc:sldMkLst>
          <pc:docMk/>
          <pc:sldMk cId="198983301" sldId="275"/>
        </pc:sldMkLst>
        <pc:spChg chg="mod">
          <ac:chgData name="Tao Zhong" userId="d717eb3d-e567-470f-b6d9-f2e4cd6e0b29" providerId="ADAL" clId="{3EE40939-8E8A-4229-A654-5D96D597B750}" dt="2022-10-01T07:44:54.509" v="46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4:54.509" v="464"/>
          <ac:spMkLst>
            <pc:docMk/>
            <pc:sldMk cId="198983301" sldId="275"/>
            <ac:spMk id="3" creationId="{307182D1-17AD-156A-F713-9CAA983FBAC7}"/>
          </ac:spMkLst>
        </pc:spChg>
        <pc:spChg chg="add mod">
          <ac:chgData name="Tao Zhong" userId="d717eb3d-e567-470f-b6d9-f2e4cd6e0b29" providerId="ADAL" clId="{3EE40939-8E8A-4229-A654-5D96D597B750}" dt="2022-10-01T07:44:56.157" v="467" actId="478"/>
          <ac:spMkLst>
            <pc:docMk/>
            <pc:sldMk cId="198983301" sldId="275"/>
            <ac:spMk id="5" creationId="{9FB89E56-9581-81EE-400F-FBA66B75FEC9}"/>
          </ac:spMkLst>
        </pc:spChg>
        <pc:picChg chg="del">
          <ac:chgData name="Tao Zhong" userId="d717eb3d-e567-470f-b6d9-f2e4cd6e0b29" providerId="ADAL" clId="{3EE40939-8E8A-4229-A654-5D96D597B750}" dt="2022-10-01T07:44:56.157" v="467" actId="478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28:35.522" v="154"/>
        <pc:sldMkLst>
          <pc:docMk/>
          <pc:sldMk cId="3834354286" sldId="276"/>
        </pc:sldMkLst>
        <pc:spChg chg="mod">
          <ac:chgData name="Tao Zhong" userId="d717eb3d-e567-470f-b6d9-f2e4cd6e0b29" providerId="ADAL" clId="{3EE40939-8E8A-4229-A654-5D96D597B750}" dt="2022-10-01T07:28:35.522" v="15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26:01.373" v="126"/>
          <ac:spMkLst>
            <pc:docMk/>
            <pc:sldMk cId="3834354286" sldId="276"/>
            <ac:spMk id="4" creationId="{74BFD6A3-C6F2-6D0D-C38E-F0E637DD2F06}"/>
          </ac:spMkLst>
        </pc:spChg>
        <pc:spChg chg="del">
          <ac:chgData name="Tao Zhong" userId="d717eb3d-e567-470f-b6d9-f2e4cd6e0b29" providerId="ADAL" clId="{3EE40939-8E8A-4229-A654-5D96D597B750}" dt="2022-10-01T07:25:56.489" v="125" actId="478"/>
          <ac:spMkLst>
            <pc:docMk/>
            <pc:sldMk cId="3834354286" sldId="276"/>
            <ac:spMk id="5" creationId="{56E00F04-CF17-B666-C4EB-6DC55FA1B708}"/>
          </ac:spMkLst>
        </pc:spChg>
        <pc:spChg chg="add del">
          <ac:chgData name="Tao Zhong" userId="d717eb3d-e567-470f-b6d9-f2e4cd6e0b29" providerId="ADAL" clId="{3EE40939-8E8A-4229-A654-5D96D597B750}" dt="2022-10-01T07:28:03.277" v="134"/>
          <ac:spMkLst>
            <pc:docMk/>
            <pc:sldMk cId="3834354286" sldId="276"/>
            <ac:spMk id="8" creationId="{3166920E-8B1B-13CD-CDA4-5152D7321739}"/>
          </ac:spMkLst>
        </pc:spChg>
        <pc:picChg chg="add mod">
          <ac:chgData name="Tao Zhong" userId="d717eb3d-e567-470f-b6d9-f2e4cd6e0b29" providerId="ADAL" clId="{3EE40939-8E8A-4229-A654-5D96D597B750}" dt="2022-10-01T07:26:03.545" v="128" actId="962"/>
          <ac:picMkLst>
            <pc:docMk/>
            <pc:sldMk cId="3834354286" sldId="276"/>
            <ac:picMk id="7" creationId="{A394D1EF-AF29-FCA1-A17D-89FDCB157F46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32:00.055" v="222" actId="20577"/>
        <pc:sldMkLst>
          <pc:docMk/>
          <pc:sldMk cId="2054538767" sldId="277"/>
        </pc:sldMkLst>
        <pc:spChg chg="mod">
          <ac:chgData name="Tao Zhong" userId="d717eb3d-e567-470f-b6d9-f2e4cd6e0b29" providerId="ADAL" clId="{3EE40939-8E8A-4229-A654-5D96D597B750}" dt="2022-10-01T07:28:57.345" v="159" actId="40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28:54.537" v="156"/>
          <ac:spMkLst>
            <pc:docMk/>
            <pc:sldMk cId="2054538767" sldId="277"/>
            <ac:spMk id="3" creationId="{ADEA9CDC-D3D8-0DBB-95E5-9529DCBE8447}"/>
          </ac:spMkLst>
        </pc:spChg>
        <pc:spChg chg="add del mod">
          <ac:chgData name="Tao Zhong" userId="d717eb3d-e567-470f-b6d9-f2e4cd6e0b29" providerId="ADAL" clId="{3EE40939-8E8A-4229-A654-5D96D597B750}" dt="2022-10-01T07:29:17.712" v="161"/>
          <ac:spMkLst>
            <pc:docMk/>
            <pc:sldMk cId="2054538767" sldId="277"/>
            <ac:spMk id="5" creationId="{55A55EDE-9E62-BEB1-DED3-1DFC0FBC54B1}"/>
          </ac:spMkLst>
        </pc:spChg>
        <pc:spChg chg="add mod">
          <ac:chgData name="Tao Zhong" userId="d717eb3d-e567-470f-b6d9-f2e4cd6e0b29" providerId="ADAL" clId="{3EE40939-8E8A-4229-A654-5D96D597B750}" dt="2022-10-01T07:32:00.055" v="222" actId="20577"/>
          <ac:spMkLst>
            <pc:docMk/>
            <pc:sldMk cId="2054538767" sldId="277"/>
            <ac:spMk id="10" creationId="{EFA50BA3-2E48-BF39-86F2-4B37979C7133}"/>
          </ac:spMkLst>
        </pc:spChg>
        <pc:picChg chg="add del mod">
          <ac:chgData name="Tao Zhong" userId="d717eb3d-e567-470f-b6d9-f2e4cd6e0b29" providerId="ADAL" clId="{3EE40939-8E8A-4229-A654-5D96D597B750}" dt="2022-10-01T07:29:49.734" v="165" actId="478"/>
          <ac:picMkLst>
            <pc:docMk/>
            <pc:sldMk cId="2054538767" sldId="277"/>
            <ac:picMk id="7" creationId="{96AA767E-77A6-50C9-B3A2-CA57EA2FDC90}"/>
          </ac:picMkLst>
        </pc:picChg>
        <pc:picChg chg="del">
          <ac:chgData name="Tao Zhong" userId="d717eb3d-e567-470f-b6d9-f2e4cd6e0b29" providerId="ADAL" clId="{3EE40939-8E8A-4229-A654-5D96D597B750}" dt="2022-10-01T07:29:09.890" v="160" actId="478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0:58.303" v="400" actId="1076"/>
        <pc:sldMkLst>
          <pc:docMk/>
          <pc:sldMk cId="2732549869" sldId="278"/>
        </pc:sldMkLst>
        <pc:spChg chg="mod">
          <ac:chgData name="Tao Zhong" userId="d717eb3d-e567-470f-b6d9-f2e4cd6e0b29" providerId="ADAL" clId="{3EE40939-8E8A-4229-A654-5D96D597B750}" dt="2022-10-01T07:40:06.252" v="39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0:06.244" v="389"/>
          <ac:spMkLst>
            <pc:docMk/>
            <pc:sldMk cId="2732549869" sldId="278"/>
            <ac:spMk id="3" creationId="{887C0048-D346-3C39-C731-E408F1C3FEE1}"/>
          </ac:spMkLst>
        </pc:spChg>
        <pc:spChg chg="add del mod">
          <ac:chgData name="Tao Zhong" userId="d717eb3d-e567-470f-b6d9-f2e4cd6e0b29" providerId="ADAL" clId="{3EE40939-8E8A-4229-A654-5D96D597B750}" dt="2022-10-01T07:40:36.480" v="393" actId="22"/>
          <ac:spMkLst>
            <pc:docMk/>
            <pc:sldMk cId="2732549869" sldId="278"/>
            <ac:spMk id="5" creationId="{F0CA02FB-43CC-8435-2A98-5AC9D14C9060}"/>
          </ac:spMkLst>
        </pc:spChg>
        <pc:picChg chg="add mod ord">
          <ac:chgData name="Tao Zhong" userId="d717eb3d-e567-470f-b6d9-f2e4cd6e0b29" providerId="ADAL" clId="{3EE40939-8E8A-4229-A654-5D96D597B750}" dt="2022-10-01T07:40:56.911" v="399" actId="1076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3EE40939-8E8A-4229-A654-5D96D597B750}" dt="2022-10-01T07:40:27.780" v="392" actId="478"/>
          <ac:picMkLst>
            <pc:docMk/>
            <pc:sldMk cId="2732549869" sldId="278"/>
            <ac:picMk id="8" creationId="{82A9A9FB-C678-B23E-99ED-527590FC63FF}"/>
          </ac:picMkLst>
        </pc:picChg>
        <pc:picChg chg="add mod">
          <ac:chgData name="Tao Zhong" userId="d717eb3d-e567-470f-b6d9-f2e4cd6e0b29" providerId="ADAL" clId="{3EE40939-8E8A-4229-A654-5D96D597B750}" dt="2022-10-01T07:40:58.303" v="400" actId="1076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02.904" v="493" actId="1076"/>
        <pc:sldMkLst>
          <pc:docMk/>
          <pc:sldMk cId="1417180166" sldId="279"/>
        </pc:sldMkLst>
        <pc:spChg chg="mod">
          <ac:chgData name="Tao Zhong" userId="d717eb3d-e567-470f-b6d9-f2e4cd6e0b29" providerId="ADAL" clId="{3EE40939-8E8A-4229-A654-5D96D597B750}" dt="2022-10-01T07:46:48.885" v="48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6:48.879" v="483"/>
          <ac:spMkLst>
            <pc:docMk/>
            <pc:sldMk cId="1417180166" sldId="279"/>
            <ac:spMk id="3" creationId="{21A6B8E8-229A-0CF2-A2EA-96E231110D5F}"/>
          </ac:spMkLst>
        </pc:spChg>
        <pc:spChg chg="del mod">
          <ac:chgData name="Tao Zhong" userId="d717eb3d-e567-470f-b6d9-f2e4cd6e0b29" providerId="ADAL" clId="{3EE40939-8E8A-4229-A654-5D96D597B750}" dt="2022-10-01T07:46:57.628" v="487"/>
          <ac:spMkLst>
            <pc:docMk/>
            <pc:sldMk cId="1417180166" sldId="279"/>
            <ac:spMk id="4" creationId="{5B785E42-38A9-70CD-32A0-D73CC0CFC571}"/>
          </ac:spMkLst>
        </pc:spChg>
        <pc:picChg chg="add mod">
          <ac:chgData name="Tao Zhong" userId="d717eb3d-e567-470f-b6d9-f2e4cd6e0b29" providerId="ADAL" clId="{3EE40939-8E8A-4229-A654-5D96D597B750}" dt="2022-10-01T07:47:02.904" v="493" actId="1076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41.754" v="502" actId="1076"/>
        <pc:sldMkLst>
          <pc:docMk/>
          <pc:sldMk cId="392405714" sldId="290"/>
        </pc:sldMkLst>
        <pc:spChg chg="mod">
          <ac:chgData name="Tao Zhong" userId="d717eb3d-e567-470f-b6d9-f2e4cd6e0b29" providerId="ADAL" clId="{3EE40939-8E8A-4229-A654-5D96D597B750}" dt="2022-10-01T07:47:14.052" v="497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14.045" v="495"/>
          <ac:spMkLst>
            <pc:docMk/>
            <pc:sldMk cId="392405714" sldId="290"/>
            <ac:spMk id="3" creationId="{6CB51A2A-232A-DA45-F786-1A4FECE5E07F}"/>
          </ac:spMkLst>
        </pc:spChg>
        <pc:spChg chg="add del mod">
          <ac:chgData name="Tao Zhong" userId="d717eb3d-e567-470f-b6d9-f2e4cd6e0b29" providerId="ADAL" clId="{3EE40939-8E8A-4229-A654-5D96D597B750}" dt="2022-10-01T07:47:39.502" v="501" actId="22"/>
          <ac:spMkLst>
            <pc:docMk/>
            <pc:sldMk cId="392405714" sldId="290"/>
            <ac:spMk id="5" creationId="{85B85F98-A688-017C-483D-90FC707388BF}"/>
          </ac:spMkLst>
        </pc:spChg>
        <pc:picChg chg="del">
          <ac:chgData name="Tao Zhong" userId="d717eb3d-e567-470f-b6d9-f2e4cd6e0b29" providerId="ADAL" clId="{3EE40939-8E8A-4229-A654-5D96D597B750}" dt="2022-10-01T07:47:18.723" v="498" actId="478"/>
          <ac:picMkLst>
            <pc:docMk/>
            <pc:sldMk cId="392405714" sldId="290"/>
            <ac:picMk id="7" creationId="{10DD6924-EEAC-1486-70A1-D7760CD5A528}"/>
          </ac:picMkLst>
        </pc:picChg>
        <pc:picChg chg="add mod">
          <ac:chgData name="Tao Zhong" userId="d717eb3d-e567-470f-b6d9-f2e4cd6e0b29" providerId="ADAL" clId="{3EE40939-8E8A-4229-A654-5D96D597B750}" dt="2022-10-01T07:47:27.839" v="500" actId="1076"/>
          <ac:picMkLst>
            <pc:docMk/>
            <pc:sldMk cId="392405714" sldId="290"/>
            <ac:picMk id="8" creationId="{5A7AEB3D-3362-86F0-0367-D9FE1562A1AE}"/>
          </ac:picMkLst>
        </pc:picChg>
        <pc:picChg chg="add mod ord">
          <ac:chgData name="Tao Zhong" userId="d717eb3d-e567-470f-b6d9-f2e4cd6e0b29" providerId="ADAL" clId="{3EE40939-8E8A-4229-A654-5D96D597B750}" dt="2022-10-01T07:47:41.754" v="502" actId="1076"/>
          <ac:picMkLst>
            <pc:docMk/>
            <pc:sldMk cId="392405714" sldId="290"/>
            <ac:picMk id="10" creationId="{F60D1EB9-BEC5-F966-4513-E2E823BAABF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8:52.656" v="527" actId="27636"/>
        <pc:sldMkLst>
          <pc:docMk/>
          <pc:sldMk cId="3818360065" sldId="291"/>
        </pc:sldMkLst>
        <pc:spChg chg="mod">
          <ac:chgData name="Tao Zhong" userId="d717eb3d-e567-470f-b6d9-f2e4cd6e0b29" providerId="ADAL" clId="{3EE40939-8E8A-4229-A654-5D96D597B750}" dt="2022-10-01T07:47:50.968" v="506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50.968" v="504"/>
          <ac:spMkLst>
            <pc:docMk/>
            <pc:sldMk cId="3818360065" sldId="291"/>
            <ac:spMk id="3" creationId="{0EE77F86-EE7E-3821-B5EF-2D786256FFD3}"/>
          </ac:spMkLst>
        </pc:spChg>
        <pc:spChg chg="add del mod">
          <ac:chgData name="Tao Zhong" userId="d717eb3d-e567-470f-b6d9-f2e4cd6e0b29" providerId="ADAL" clId="{3EE40939-8E8A-4229-A654-5D96D597B750}" dt="2022-10-01T07:48:52.656" v="527" actId="27636"/>
          <ac:spMkLst>
            <pc:docMk/>
            <pc:sldMk cId="3818360065" sldId="291"/>
            <ac:spMk id="5" creationId="{737E7B2E-154B-D31B-60D9-894E9BE964A3}"/>
          </ac:spMkLst>
        </pc:spChg>
        <pc:spChg chg="add del mod">
          <ac:chgData name="Tao Zhong" userId="d717eb3d-e567-470f-b6d9-f2e4cd6e0b29" providerId="ADAL" clId="{3EE40939-8E8A-4229-A654-5D96D597B750}" dt="2022-10-01T07:48:00.517" v="509"/>
          <ac:spMkLst>
            <pc:docMk/>
            <pc:sldMk cId="3818360065" sldId="291"/>
            <ac:spMk id="6" creationId="{F0C8F5B7-9100-8CA5-629D-B4CA0E01126B}"/>
          </ac:spMkLst>
        </pc:spChg>
        <pc:picChg chg="del">
          <ac:chgData name="Tao Zhong" userId="d717eb3d-e567-470f-b6d9-f2e4cd6e0b29" providerId="ADAL" clId="{3EE40939-8E8A-4229-A654-5D96D597B750}" dt="2022-10-01T07:47:57.270" v="507" actId="478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9:25.976" v="534" actId="478"/>
        <pc:sldMkLst>
          <pc:docMk/>
          <pc:sldMk cId="1323845190" sldId="292"/>
        </pc:sldMkLst>
        <pc:spChg chg="mod">
          <ac:chgData name="Tao Zhong" userId="d717eb3d-e567-470f-b6d9-f2e4cd6e0b29" providerId="ADAL" clId="{3EE40939-8E8A-4229-A654-5D96D597B750}" dt="2022-10-01T07:49:04.829" v="53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04.825" v="531"/>
          <ac:spMkLst>
            <pc:docMk/>
            <pc:sldMk cId="1323845190" sldId="292"/>
            <ac:spMk id="3" creationId="{6A8213F9-1F9B-BB85-EBAD-7993CFC1E711}"/>
          </ac:spMkLst>
        </pc:spChg>
        <pc:spChg chg="add mod">
          <ac:chgData name="Tao Zhong" userId="d717eb3d-e567-470f-b6d9-f2e4cd6e0b29" providerId="ADAL" clId="{3EE40939-8E8A-4229-A654-5D96D597B750}" dt="2022-10-01T07:49:25.976" v="534" actId="478"/>
          <ac:spMkLst>
            <pc:docMk/>
            <pc:sldMk cId="1323845190" sldId="292"/>
            <ac:spMk id="5" creationId="{1C2B33AC-630E-2E1D-4E6B-27A785E51195}"/>
          </ac:spMkLst>
        </pc:spChg>
        <pc:picChg chg="del">
          <ac:chgData name="Tao Zhong" userId="d717eb3d-e567-470f-b6d9-f2e4cd6e0b29" providerId="ADAL" clId="{3EE40939-8E8A-4229-A654-5D96D597B750}" dt="2022-10-01T07:49:25.976" v="534" actId="478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0:01.315" v="543"/>
        <pc:sldMkLst>
          <pc:docMk/>
          <pc:sldMk cId="1172519332" sldId="293"/>
        </pc:sldMkLst>
        <pc:spChg chg="mod">
          <ac:chgData name="Tao Zhong" userId="d717eb3d-e567-470f-b6d9-f2e4cd6e0b29" providerId="ADAL" clId="{3EE40939-8E8A-4229-A654-5D96D597B750}" dt="2022-10-01T07:49:43.073" v="538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43.073" v="536"/>
          <ac:spMkLst>
            <pc:docMk/>
            <pc:sldMk cId="1172519332" sldId="293"/>
            <ac:spMk id="3" creationId="{5FDB2D5F-E0B8-15BE-92B0-5FE4698D934B}"/>
          </ac:spMkLst>
        </pc:spChg>
        <pc:spChg chg="add del mod">
          <ac:chgData name="Tao Zhong" userId="d717eb3d-e567-470f-b6d9-f2e4cd6e0b29" providerId="ADAL" clId="{3EE40939-8E8A-4229-A654-5D96D597B750}" dt="2022-10-01T07:50:01.315" v="543"/>
          <ac:spMkLst>
            <pc:docMk/>
            <pc:sldMk cId="1172519332" sldId="293"/>
            <ac:spMk id="5" creationId="{C0E7F08C-FE24-3BCB-FDF9-30053227D557}"/>
          </ac:spMkLst>
        </pc:spChg>
        <pc:spChg chg="add del mod">
          <ac:chgData name="Tao Zhong" userId="d717eb3d-e567-470f-b6d9-f2e4cd6e0b29" providerId="ADAL" clId="{3EE40939-8E8A-4229-A654-5D96D597B750}" dt="2022-10-01T07:50:01.305" v="541"/>
          <ac:spMkLst>
            <pc:docMk/>
            <pc:sldMk cId="1172519332" sldId="293"/>
            <ac:spMk id="6" creationId="{BA0AB618-C0F5-338B-6C56-4686184252FC}"/>
          </ac:spMkLst>
        </pc:spChg>
        <pc:picChg chg="del">
          <ac:chgData name="Tao Zhong" userId="d717eb3d-e567-470f-b6d9-f2e4cd6e0b29" providerId="ADAL" clId="{3EE40939-8E8A-4229-A654-5D96D597B750}" dt="2022-10-01T07:49:57.947" v="539" actId="478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10.174" v="562" actId="20577"/>
        <pc:sldMkLst>
          <pc:docMk/>
          <pc:sldMk cId="3284081626" sldId="294"/>
        </pc:sldMkLst>
        <pc:spChg chg="mod">
          <ac:chgData name="Tao Zhong" userId="d717eb3d-e567-470f-b6d9-f2e4cd6e0b29" providerId="ADAL" clId="{3EE40939-8E8A-4229-A654-5D96D597B750}" dt="2022-10-01T07:50:18.066" v="547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0:18.066" v="545"/>
          <ac:spMkLst>
            <pc:docMk/>
            <pc:sldMk cId="3284081626" sldId="294"/>
            <ac:spMk id="3" creationId="{1D13B92A-7863-55F2-7D5C-16A0B5CE0152}"/>
          </ac:spMkLst>
        </pc:spChg>
        <pc:spChg chg="mod">
          <ac:chgData name="Tao Zhong" userId="d717eb3d-e567-470f-b6d9-f2e4cd6e0b29" providerId="ADAL" clId="{3EE40939-8E8A-4229-A654-5D96D597B750}" dt="2022-10-01T07:51:10.174" v="562" actId="20577"/>
          <ac:spMkLst>
            <pc:docMk/>
            <pc:sldMk cId="3284081626" sldId="294"/>
            <ac:spMk id="4" creationId="{E0833388-C86B-7622-9E51-E020A161493C}"/>
          </ac:spMkLst>
        </pc:spChg>
        <pc:spChg chg="add del">
          <ac:chgData name="Tao Zhong" userId="d717eb3d-e567-470f-b6d9-f2e4cd6e0b29" providerId="ADAL" clId="{3EE40939-8E8A-4229-A654-5D96D597B750}" dt="2022-10-01T07:50:26.526" v="549"/>
          <ac:spMkLst>
            <pc:docMk/>
            <pc:sldMk cId="3284081626" sldId="294"/>
            <ac:spMk id="5" creationId="{3C60E4F7-0BB0-265E-06FD-699994042609}"/>
          </ac:spMkLst>
        </pc:spChg>
        <pc:spChg chg="add del">
          <ac:chgData name="Tao Zhong" userId="d717eb3d-e567-470f-b6d9-f2e4cd6e0b29" providerId="ADAL" clId="{3EE40939-8E8A-4229-A654-5D96D597B750}" dt="2022-10-01T07:50:39.740" v="554"/>
          <ac:spMkLst>
            <pc:docMk/>
            <pc:sldMk cId="3284081626" sldId="294"/>
            <ac:spMk id="6" creationId="{CDFA32CE-FC1D-D937-1510-735646581468}"/>
          </ac:spMkLst>
        </pc:spChg>
        <pc:picChg chg="add del mod">
          <ac:chgData name="Tao Zhong" userId="d717eb3d-e567-470f-b6d9-f2e4cd6e0b29" providerId="ADAL" clId="{3EE40939-8E8A-4229-A654-5D96D597B750}" dt="2022-10-01T07:51:03.306" v="559" actId="478"/>
          <ac:picMkLst>
            <pc:docMk/>
            <pc:sldMk cId="3284081626" sldId="294"/>
            <ac:picMk id="8" creationId="{6EC73A79-A074-3DEF-4CFD-25CC4CAD5BA7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26.305" v="571" actId="1076"/>
        <pc:sldMkLst>
          <pc:docMk/>
          <pc:sldMk cId="665590086" sldId="295"/>
        </pc:sldMkLst>
        <pc:spChg chg="mod">
          <ac:chgData name="Tao Zhong" userId="d717eb3d-e567-470f-b6d9-f2e4cd6e0b29" providerId="ADAL" clId="{3EE40939-8E8A-4229-A654-5D96D597B750}" dt="2022-10-01T07:51:17.735" v="565"/>
          <ac:spMkLst>
            <pc:docMk/>
            <pc:sldMk cId="665590086" sldId="295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51:21.823" v="567"/>
          <ac:spMkLst>
            <pc:docMk/>
            <pc:sldMk cId="665590086" sldId="295"/>
            <ac:spMk id="4" creationId="{346741D4-4571-F1A6-D8BB-CC48C20171E1}"/>
          </ac:spMkLst>
        </pc:spChg>
        <pc:picChg chg="del">
          <ac:chgData name="Tao Zhong" userId="d717eb3d-e567-470f-b6d9-f2e4cd6e0b29" providerId="ADAL" clId="{3EE40939-8E8A-4229-A654-5D96D597B750}" dt="2022-10-01T07:51:19.350" v="566" actId="478"/>
          <ac:picMkLst>
            <pc:docMk/>
            <pc:sldMk cId="665590086" sldId="295"/>
            <ac:picMk id="5" creationId="{F79F5F97-BE42-91C3-A11E-2C5DE756781E}"/>
          </ac:picMkLst>
        </pc:picChg>
        <pc:picChg chg="add mod">
          <ac:chgData name="Tao Zhong" userId="d717eb3d-e567-470f-b6d9-f2e4cd6e0b29" providerId="ADAL" clId="{3EE40939-8E8A-4229-A654-5D96D597B750}" dt="2022-10-01T07:51:26.305" v="571" actId="1076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modAnim">
        <pc:chgData name="Tao Zhong" userId="d717eb3d-e567-470f-b6d9-f2e4cd6e0b29" providerId="ADAL" clId="{3EE40939-8E8A-4229-A654-5D96D597B750}" dt="2022-10-01T07:53:07.034" v="581"/>
        <pc:sldMkLst>
          <pc:docMk/>
          <pc:sldMk cId="3129337871" sldId="296"/>
        </pc:sldMkLst>
        <pc:spChg chg="mod">
          <ac:chgData name="Tao Zhong" userId="d717eb3d-e567-470f-b6d9-f2e4cd6e0b29" providerId="ADAL" clId="{3EE40939-8E8A-4229-A654-5D96D597B750}" dt="2022-10-01T07:51:42.428" v="575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1:42.428" v="573"/>
          <ac:spMkLst>
            <pc:docMk/>
            <pc:sldMk cId="3129337871" sldId="296"/>
            <ac:spMk id="3" creationId="{4DAC169D-AD7F-77B8-CDB2-DC20E3055492}"/>
          </ac:spMkLst>
        </pc:spChg>
        <pc:spChg chg="del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4" creationId="{28B078EB-E708-CAC9-3080-74CF398F2953}"/>
          </ac:spMkLst>
        </pc:spChg>
        <pc:spChg chg="add mod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6" creationId="{294597DE-F79A-A44C-E0C6-66EAFE17330C}"/>
          </ac:spMkLst>
        </pc:spChg>
        <pc:picChg chg="add mod">
          <ac:chgData name="Tao Zhong" userId="d717eb3d-e567-470f-b6d9-f2e4cd6e0b29" providerId="ADAL" clId="{3EE40939-8E8A-4229-A654-5D96D597B750}" dt="2022-10-01T07:52:55.439" v="579" actId="1076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54:06.051" v="604" actId="20577"/>
        <pc:sldMkLst>
          <pc:docMk/>
          <pc:sldMk cId="3745340267" sldId="297"/>
        </pc:sldMkLst>
        <pc:spChg chg="mod">
          <ac:chgData name="Tao Zhong" userId="d717eb3d-e567-470f-b6d9-f2e4cd6e0b29" providerId="ADAL" clId="{3EE40939-8E8A-4229-A654-5D96D597B750}" dt="2022-10-01T07:53:23.962" v="585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3:23.962" v="583"/>
          <ac:spMkLst>
            <pc:docMk/>
            <pc:sldMk cId="3745340267" sldId="297"/>
            <ac:spMk id="3" creationId="{673390B6-DBF5-9AFA-5013-414806CE21D7}"/>
          </ac:spMkLst>
        </pc:spChg>
        <pc:spChg chg="add del mod">
          <ac:chgData name="Tao Zhong" userId="d717eb3d-e567-470f-b6d9-f2e4cd6e0b29" providerId="ADAL" clId="{3EE40939-8E8A-4229-A654-5D96D597B750}" dt="2022-10-01T07:53:32.545" v="587"/>
          <ac:spMkLst>
            <pc:docMk/>
            <pc:sldMk cId="3745340267" sldId="297"/>
            <ac:spMk id="4" creationId="{51EFD967-48D8-3D9E-0EAC-1134C3A0AE1E}"/>
          </ac:spMkLst>
        </pc:spChg>
        <pc:spChg chg="add del mod">
          <ac:chgData name="Tao Zhong" userId="d717eb3d-e567-470f-b6d9-f2e4cd6e0b29" providerId="ADAL" clId="{3EE40939-8E8A-4229-A654-5D96D597B750}" dt="2022-10-01T07:54:01.727" v="603" actId="404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5:14.089" v="277"/>
        <pc:sldMkLst>
          <pc:docMk/>
          <pc:sldMk cId="2614790192" sldId="298"/>
        </pc:sldMkLst>
        <pc:spChg chg="mod">
          <ac:chgData name="Tao Zhong" userId="d717eb3d-e567-470f-b6d9-f2e4cd6e0b29" providerId="ADAL" clId="{3EE40939-8E8A-4229-A654-5D96D597B750}" dt="2022-10-01T07:35:13.051" v="275" actId="20577"/>
          <ac:spMkLst>
            <pc:docMk/>
            <pc:sldMk cId="2614790192" sldId="298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34:16.788" v="258"/>
          <ac:spMkLst>
            <pc:docMk/>
            <pc:sldMk cId="2614790192" sldId="298"/>
            <ac:spMk id="3" creationId="{9AB8516E-9594-28F0-94C0-3FB9F6F50DF8}"/>
          </ac:spMkLst>
        </pc:spChg>
        <pc:spChg chg="add del">
          <ac:chgData name="Tao Zhong" userId="d717eb3d-e567-470f-b6d9-f2e4cd6e0b29" providerId="ADAL" clId="{3EE40939-8E8A-4229-A654-5D96D597B750}" dt="2022-10-01T07:34:12.549" v="253"/>
          <ac:spMkLst>
            <pc:docMk/>
            <pc:sldMk cId="2614790192" sldId="298"/>
            <ac:spMk id="4" creationId="{334C1682-0D73-EDDD-7421-F14895D34D6C}"/>
          </ac:spMkLst>
        </pc:spChg>
        <pc:spChg chg="add del">
          <ac:chgData name="Tao Zhong" userId="d717eb3d-e567-470f-b6d9-f2e4cd6e0b29" providerId="ADAL" clId="{3EE40939-8E8A-4229-A654-5D96D597B750}" dt="2022-10-01T07:34:14.797" v="255"/>
          <ac:spMkLst>
            <pc:docMk/>
            <pc:sldMk cId="2614790192" sldId="298"/>
            <ac:spMk id="5" creationId="{231D2B0A-C9E6-C603-6CD3-243E96723BF7}"/>
          </ac:spMkLst>
        </pc:spChg>
        <pc:spChg chg="add del mod">
          <ac:chgData name="Tao Zhong" userId="d717eb3d-e567-470f-b6d9-f2e4cd6e0b29" providerId="ADAL" clId="{3EE40939-8E8A-4229-A654-5D96D597B750}" dt="2022-10-01T07:35:14.089" v="277"/>
          <ac:spMkLst>
            <pc:docMk/>
            <pc:sldMk cId="2614790192" sldId="298"/>
            <ac:spMk id="6" creationId="{BDAC70BC-E97A-655D-3FFD-9A0B287B003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4:00.453" v="250" actId="1076"/>
        <pc:sldMkLst>
          <pc:docMk/>
          <pc:sldMk cId="2631278629" sldId="299"/>
        </pc:sldMkLst>
        <pc:spChg chg="add del">
          <ac:chgData name="Tao Zhong" userId="d717eb3d-e567-470f-b6d9-f2e4cd6e0b29" providerId="ADAL" clId="{3EE40939-8E8A-4229-A654-5D96D597B750}" dt="2022-10-01T07:32:40.624" v="225"/>
          <ac:spMkLst>
            <pc:docMk/>
            <pc:sldMk cId="2631278629" sldId="299"/>
            <ac:spMk id="3" creationId="{344913DC-923E-4E80-755A-6AFC358213FC}"/>
          </ac:spMkLst>
        </pc:spChg>
        <pc:spChg chg="add del">
          <ac:chgData name="Tao Zhong" userId="d717eb3d-e567-470f-b6d9-f2e4cd6e0b29" providerId="ADAL" clId="{3EE40939-8E8A-4229-A654-5D96D597B750}" dt="2022-10-01T07:32:53.336" v="232"/>
          <ac:spMkLst>
            <pc:docMk/>
            <pc:sldMk cId="2631278629" sldId="299"/>
            <ac:spMk id="4" creationId="{F73731B9-391A-BC31-DBF8-7CA2C913EA68}"/>
          </ac:spMkLst>
        </pc:spChg>
        <pc:spChg chg="add del">
          <ac:chgData name="Tao Zhong" userId="d717eb3d-e567-470f-b6d9-f2e4cd6e0b29" providerId="ADAL" clId="{3EE40939-8E8A-4229-A654-5D96D597B750}" dt="2022-10-01T07:33:06.821" v="238"/>
          <ac:spMkLst>
            <pc:docMk/>
            <pc:sldMk cId="2631278629" sldId="299"/>
            <ac:spMk id="5" creationId="{84FFB30F-58AB-B611-D4E6-222DB15BF8D8}"/>
          </ac:spMkLst>
        </pc:spChg>
        <pc:spChg chg="add del">
          <ac:chgData name="Tao Zhong" userId="d717eb3d-e567-470f-b6d9-f2e4cd6e0b29" providerId="ADAL" clId="{3EE40939-8E8A-4229-A654-5D96D597B750}" dt="2022-10-01T07:33:40.696" v="246"/>
          <ac:spMkLst>
            <pc:docMk/>
            <pc:sldMk cId="2631278629" sldId="299"/>
            <ac:spMk id="6" creationId="{5F6EB897-745C-7B23-024C-1FAC84BBC6D9}"/>
          </ac:spMkLst>
        </pc:spChg>
        <pc:spChg chg="mod">
          <ac:chgData name="Tao Zhong" userId="d717eb3d-e567-470f-b6d9-f2e4cd6e0b29" providerId="ADAL" clId="{3EE40939-8E8A-4229-A654-5D96D597B750}" dt="2022-10-01T07:33:40.704" v="248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3EE40939-8E8A-4229-A654-5D96D597B750}" dt="2022-10-01T07:34:00.453" v="250" actId="1076"/>
          <ac:picMkLst>
            <pc:docMk/>
            <pc:sldMk cId="2631278629" sldId="299"/>
            <ac:picMk id="8" creationId="{ABDD21DF-2DF0-EC17-D3FC-6E64A47BD3C7}"/>
          </ac:picMkLst>
        </pc:picChg>
      </pc:sldChg>
      <pc:sldChg chg="add del">
        <pc:chgData name="Tao Zhong" userId="d717eb3d-e567-470f-b6d9-f2e4cd6e0b29" providerId="ADAL" clId="{3EE40939-8E8A-4229-A654-5D96D597B750}" dt="2022-10-01T07:35:01.607" v="268"/>
        <pc:sldMkLst>
          <pc:docMk/>
          <pc:sldMk cId="2079543601" sldId="300"/>
        </pc:sldMkLst>
      </pc:sldChg>
      <pc:sldChg chg="addSp delSp modSp add mod">
        <pc:chgData name="Tao Zhong" userId="d717eb3d-e567-470f-b6d9-f2e4cd6e0b29" providerId="ADAL" clId="{3EE40939-8E8A-4229-A654-5D96D597B750}" dt="2022-10-01T07:35:50.128" v="290" actId="14100"/>
        <pc:sldMkLst>
          <pc:docMk/>
          <pc:sldMk cId="2403046156" sldId="300"/>
        </pc:sldMkLst>
        <pc:spChg chg="mod">
          <ac:chgData name="Tao Zhong" userId="d717eb3d-e567-470f-b6d9-f2e4cd6e0b29" providerId="ADAL" clId="{3EE40939-8E8A-4229-A654-5D96D597B750}" dt="2022-10-01T07:35:31.686" v="283" actId="20577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5:29.301" v="280"/>
          <ac:spMkLst>
            <pc:docMk/>
            <pc:sldMk cId="2403046156" sldId="300"/>
            <ac:spMk id="3" creationId="{6F028818-1B9A-C224-FDF9-FC36285DEC6A}"/>
          </ac:spMkLst>
        </pc:spChg>
        <pc:spChg chg="add del mod">
          <ac:chgData name="Tao Zhong" userId="d717eb3d-e567-470f-b6d9-f2e4cd6e0b29" providerId="ADAL" clId="{3EE40939-8E8A-4229-A654-5D96D597B750}" dt="2022-10-01T07:35:42.613" v="285"/>
          <ac:spMkLst>
            <pc:docMk/>
            <pc:sldMk cId="2403046156" sldId="300"/>
            <ac:spMk id="5" creationId="{544E6460-6441-5812-3590-9C468A75A33A}"/>
          </ac:spMkLst>
        </pc:spChg>
        <pc:picChg chg="del">
          <ac:chgData name="Tao Zhong" userId="d717eb3d-e567-470f-b6d9-f2e4cd6e0b29" providerId="ADAL" clId="{3EE40939-8E8A-4229-A654-5D96D597B750}" dt="2022-10-01T07:35:38.793" v="284" actId="478"/>
          <ac:picMkLst>
            <pc:docMk/>
            <pc:sldMk cId="2403046156" sldId="300"/>
            <ac:picMk id="7" creationId="{96AA767E-77A6-50C9-B3A2-CA57EA2FDC90}"/>
          </ac:picMkLst>
        </pc:picChg>
        <pc:picChg chg="add mod">
          <ac:chgData name="Tao Zhong" userId="d717eb3d-e567-470f-b6d9-f2e4cd6e0b29" providerId="ADAL" clId="{3EE40939-8E8A-4229-A654-5D96D597B750}" dt="2022-10-01T07:35:50.128" v="290" actId="14100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7:07.708" v="330" actId="20577"/>
        <pc:sldMkLst>
          <pc:docMk/>
          <pc:sldMk cId="1107660466" sldId="301"/>
        </pc:sldMkLst>
        <pc:spChg chg="mod">
          <ac:chgData name="Tao Zhong" userId="d717eb3d-e567-470f-b6d9-f2e4cd6e0b29" providerId="ADAL" clId="{3EE40939-8E8A-4229-A654-5D96D597B750}" dt="2022-10-01T07:36:10.170" v="295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6:10.170" v="293"/>
          <ac:spMkLst>
            <pc:docMk/>
            <pc:sldMk cId="1107660466" sldId="301"/>
            <ac:spMk id="3" creationId="{0D70FB3A-C763-0001-7646-574874CF2652}"/>
          </ac:spMkLst>
        </pc:spChg>
        <pc:spChg chg="add mod">
          <ac:chgData name="Tao Zhong" userId="d717eb3d-e567-470f-b6d9-f2e4cd6e0b29" providerId="ADAL" clId="{3EE40939-8E8A-4229-A654-5D96D597B750}" dt="2022-10-01T07:37:07.708" v="330" actId="20577"/>
          <ac:spMkLst>
            <pc:docMk/>
            <pc:sldMk cId="1107660466" sldId="301"/>
            <ac:spMk id="5" creationId="{F2C0ED4E-CDEE-ADD6-4612-6DEFA637ED38}"/>
          </ac:spMkLst>
        </pc:spChg>
        <pc:picChg chg="del">
          <ac:chgData name="Tao Zhong" userId="d717eb3d-e567-470f-b6d9-f2e4cd6e0b29" providerId="ADAL" clId="{3EE40939-8E8A-4229-A654-5D96D597B750}" dt="2022-10-01T07:36:18.470" v="296" actId="478"/>
          <ac:picMkLst>
            <pc:docMk/>
            <pc:sldMk cId="1107660466" sldId="301"/>
            <ac:picMk id="7" creationId="{96AA767E-77A6-50C9-B3A2-CA57EA2FDC90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9:21.570" v="385" actId="27636"/>
        <pc:sldMkLst>
          <pc:docMk/>
          <pc:sldMk cId="1994712804" sldId="302"/>
        </pc:sldMkLst>
        <pc:spChg chg="mod">
          <ac:chgData name="Tao Zhong" userId="d717eb3d-e567-470f-b6d9-f2e4cd6e0b29" providerId="ADAL" clId="{3EE40939-8E8A-4229-A654-5D96D597B750}" dt="2022-10-01T07:37:41.204" v="337" actId="404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7:33.829" v="333"/>
          <ac:spMkLst>
            <pc:docMk/>
            <pc:sldMk cId="1994712804" sldId="302"/>
            <ac:spMk id="3" creationId="{B255CE5C-E4FE-39A3-5B40-355A30A938A7}"/>
          </ac:spMkLst>
        </pc:spChg>
        <pc:spChg chg="add mod">
          <ac:chgData name="Tao Zhong" userId="d717eb3d-e567-470f-b6d9-f2e4cd6e0b29" providerId="ADAL" clId="{3EE40939-8E8A-4229-A654-5D96D597B750}" dt="2022-10-01T07:39:21.570" v="385" actId="27636"/>
          <ac:spMkLst>
            <pc:docMk/>
            <pc:sldMk cId="1994712804" sldId="302"/>
            <ac:spMk id="5" creationId="{D9BC60C0-D536-EB34-0D93-1C8313902BE1}"/>
          </ac:spMkLst>
        </pc:spChg>
        <pc:picChg chg="del">
          <ac:chgData name="Tao Zhong" userId="d717eb3d-e567-470f-b6d9-f2e4cd6e0b29" providerId="ADAL" clId="{3EE40939-8E8A-4229-A654-5D96D597B750}" dt="2022-10-01T07:37:51.271" v="338" actId="478"/>
          <ac:picMkLst>
            <pc:docMk/>
            <pc:sldMk cId="1994712804" sldId="302"/>
            <ac:picMk id="8" creationId="{0E66E8D5-46D1-7048-6E61-A8C3EA904D24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43:19.095" v="437" actId="1076"/>
        <pc:sldMkLst>
          <pc:docMk/>
          <pc:sldMk cId="49347057" sldId="303"/>
        </pc:sldMkLst>
        <pc:spChg chg="mod">
          <ac:chgData name="Tao Zhong" userId="d717eb3d-e567-470f-b6d9-f2e4cd6e0b29" providerId="ADAL" clId="{3EE40939-8E8A-4229-A654-5D96D597B750}" dt="2022-10-01T07:42:01.742" v="402"/>
          <ac:spMkLst>
            <pc:docMk/>
            <pc:sldMk cId="49347057" sldId="303"/>
            <ac:spMk id="2" creationId="{FF027311-4260-4B27-A735-886449291FAC}"/>
          </ac:spMkLst>
        </pc:spChg>
        <pc:spChg chg="add mod">
          <ac:chgData name="Tao Zhong" userId="d717eb3d-e567-470f-b6d9-f2e4cd6e0b29" providerId="ADAL" clId="{3EE40939-8E8A-4229-A654-5D96D597B750}" dt="2022-10-01T07:42:37.758" v="431"/>
          <ac:spMkLst>
            <pc:docMk/>
            <pc:sldMk cId="49347057" sldId="303"/>
            <ac:spMk id="4" creationId="{C85E06E2-A45B-B860-B2FB-A795BEC6E00C}"/>
          </ac:spMkLst>
        </pc:spChg>
        <pc:spChg chg="add del">
          <ac:chgData name="Tao Zhong" userId="d717eb3d-e567-470f-b6d9-f2e4cd6e0b29" providerId="ADAL" clId="{3EE40939-8E8A-4229-A654-5D96D597B750}" dt="2022-10-01T07:42:32.558" v="425"/>
          <ac:spMkLst>
            <pc:docMk/>
            <pc:sldMk cId="49347057" sldId="303"/>
            <ac:spMk id="5" creationId="{0D9CB153-E56E-BD07-B2F1-13AFE0EF14B6}"/>
          </ac:spMkLst>
        </pc:spChg>
        <pc:picChg chg="del">
          <ac:chgData name="Tao Zhong" userId="d717eb3d-e567-470f-b6d9-f2e4cd6e0b29" providerId="ADAL" clId="{3EE40939-8E8A-4229-A654-5D96D597B750}" dt="2022-10-01T07:42:05.485" v="403" actId="478"/>
          <ac:picMkLst>
            <pc:docMk/>
            <pc:sldMk cId="49347057" sldId="303"/>
            <ac:picMk id="7" creationId="{CDD75933-CCB8-C2CB-25F6-281DA2A7FCA5}"/>
          </ac:picMkLst>
        </pc:picChg>
        <pc:picChg chg="add del mod">
          <ac:chgData name="Tao Zhong" userId="d717eb3d-e567-470f-b6d9-f2e4cd6e0b29" providerId="ADAL" clId="{3EE40939-8E8A-4229-A654-5D96D597B750}" dt="2022-10-01T07:43:01.140" v="435" actId="22"/>
          <ac:picMkLst>
            <pc:docMk/>
            <pc:sldMk cId="49347057" sldId="303"/>
            <ac:picMk id="8" creationId="{4854DDA7-ED70-8D30-6283-9E714AD67248}"/>
          </ac:picMkLst>
        </pc:picChg>
        <pc:picChg chg="del">
          <ac:chgData name="Tao Zhong" userId="d717eb3d-e567-470f-b6d9-f2e4cd6e0b29" providerId="ADAL" clId="{3EE40939-8E8A-4229-A654-5D96D597B750}" dt="2022-10-01T07:42:08.108" v="404" actId="478"/>
          <ac:picMkLst>
            <pc:docMk/>
            <pc:sldMk cId="49347057" sldId="303"/>
            <ac:picMk id="10" creationId="{FAAD3A3A-4870-0CB4-CE97-69A0A6F9EA1F}"/>
          </ac:picMkLst>
        </pc:picChg>
        <pc:picChg chg="add mod">
          <ac:chgData name="Tao Zhong" userId="d717eb3d-e567-470f-b6d9-f2e4cd6e0b29" providerId="ADAL" clId="{3EE40939-8E8A-4229-A654-5D96D597B750}" dt="2022-10-01T07:43:19.095" v="437" actId="1076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54:36.605" v="612"/>
        <pc:sldMkLst>
          <pc:docMk/>
          <pc:sldMk cId="2277313089" sldId="304"/>
        </pc:sldMkLst>
        <pc:spChg chg="mod">
          <ac:chgData name="Tao Zhong" userId="d717eb3d-e567-470f-b6d9-f2e4cd6e0b29" providerId="ADAL" clId="{3EE40939-8E8A-4229-A654-5D96D597B750}" dt="2022-10-01T07:54:17.162" v="606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30.397" v="608"/>
          <ac:spMkLst>
            <pc:docMk/>
            <pc:sldMk cId="2277313089" sldId="304"/>
            <ac:spMk id="3" creationId="{A958909C-91AF-E324-6F6F-CDC694AC2770}"/>
          </ac:spMkLst>
        </pc:spChg>
        <pc:spChg chg="mod">
          <ac:chgData name="Tao Zhong" userId="d717eb3d-e567-470f-b6d9-f2e4cd6e0b29" providerId="ADAL" clId="{3EE40939-8E8A-4229-A654-5D96D597B750}" dt="2022-10-01T07:54:36.605" v="612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add mod">
        <pc:chgData name="Tao Zhong" userId="d717eb3d-e567-470f-b6d9-f2e4cd6e0b29" providerId="ADAL" clId="{3EE40939-8E8A-4229-A654-5D96D597B750}" dt="2022-10-01T07:55:30.506" v="628"/>
        <pc:sldMkLst>
          <pc:docMk/>
          <pc:sldMk cId="1192566445" sldId="305"/>
        </pc:sldMkLst>
        <pc:spChg chg="mod">
          <ac:chgData name="Tao Zhong" userId="d717eb3d-e567-470f-b6d9-f2e4cd6e0b29" providerId="ADAL" clId="{3EE40939-8E8A-4229-A654-5D96D597B750}" dt="2022-10-01T07:54:45.310" v="614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59.191" v="618"/>
          <ac:spMkLst>
            <pc:docMk/>
            <pc:sldMk cId="1192566445" sldId="305"/>
            <ac:spMk id="3" creationId="{B6E64843-C089-9908-B702-08252AABEBB0}"/>
          </ac:spMkLst>
        </pc:spChg>
        <pc:spChg chg="mod">
          <ac:chgData name="Tao Zhong" userId="d717eb3d-e567-470f-b6d9-f2e4cd6e0b29" providerId="ADAL" clId="{3EE40939-8E8A-4229-A654-5D96D597B750}" dt="2022-10-01T07:54:59.192" v="620"/>
          <ac:spMkLst>
            <pc:docMk/>
            <pc:sldMk cId="1192566445" sldId="305"/>
            <ac:spMk id="7" creationId="{582D0298-170D-6919-228C-C8B854E082E6}"/>
          </ac:spMkLst>
        </pc:spChg>
        <pc:picChg chg="add mod">
          <ac:chgData name="Tao Zhong" userId="d717eb3d-e567-470f-b6d9-f2e4cd6e0b29" providerId="ADAL" clId="{3EE40939-8E8A-4229-A654-5D96D597B750}" dt="2022-10-01T07:55:16.410" v="626" actId="1076"/>
          <ac:picMkLst>
            <pc:docMk/>
            <pc:sldMk cId="1192566445" sldId="305"/>
            <ac:picMk id="5" creationId="{E8A1D88C-CDBB-74C1-9532-C2984BEFAE3F}"/>
          </ac:picMkLst>
        </pc:picChg>
        <pc:picChg chg="add del mod">
          <ac:chgData name="Tao Zhong" userId="d717eb3d-e567-470f-b6d9-f2e4cd6e0b29" providerId="ADAL" clId="{3EE40939-8E8A-4229-A654-5D96D597B750}" dt="2022-10-01T07:55:30.506" v="628"/>
          <ac:picMkLst>
            <pc:docMk/>
            <pc:sldMk cId="1192566445" sldId="305"/>
            <ac:picMk id="6" creationId="{952E3CE2-CA27-D082-A80B-3CC5F01EAF39}"/>
          </ac:picMkLst>
        </pc:picChg>
      </pc:sldChg>
      <pc:sldChg chg="addSp delSp modSp new mod">
        <pc:chgData name="Tao Zhong" userId="d717eb3d-e567-470f-b6d9-f2e4cd6e0b29" providerId="ADAL" clId="{3EE40939-8E8A-4229-A654-5D96D597B750}" dt="2022-10-01T07:57:23.785" v="652" actId="403"/>
        <pc:sldMkLst>
          <pc:docMk/>
          <pc:sldMk cId="3355390758" sldId="306"/>
        </pc:sldMkLst>
        <pc:spChg chg="add del mod">
          <ac:chgData name="Tao Zhong" userId="d717eb3d-e567-470f-b6d9-f2e4cd6e0b29" providerId="ADAL" clId="{3EE40939-8E8A-4229-A654-5D96D597B750}" dt="2022-10-01T07:55:42.978" v="633"/>
          <ac:spMkLst>
            <pc:docMk/>
            <pc:sldMk cId="3355390758" sldId="306"/>
            <ac:spMk id="2" creationId="{A47705B6-5DE6-6844-C989-34F9EFB0384C}"/>
          </ac:spMkLst>
        </pc:spChg>
        <pc:spChg chg="add del mod">
          <ac:chgData name="Tao Zhong" userId="d717eb3d-e567-470f-b6d9-f2e4cd6e0b29" providerId="ADAL" clId="{3EE40939-8E8A-4229-A654-5D96D597B750}" dt="2022-10-01T07:57:23.785" v="652" actId="403"/>
          <ac:spMkLst>
            <pc:docMk/>
            <pc:sldMk cId="3355390758" sldId="306"/>
            <ac:spMk id="3" creationId="{B06766C0-04B6-242E-C155-FF395F3B8E16}"/>
          </ac:spMkLst>
        </pc:spChg>
        <pc:spChg chg="add del mod">
          <ac:chgData name="Tao Zhong" userId="d717eb3d-e567-470f-b6d9-f2e4cd6e0b29" providerId="ADAL" clId="{3EE40939-8E8A-4229-A654-5D96D597B750}" dt="2022-10-01T07:55:42.968" v="631"/>
          <ac:spMkLst>
            <pc:docMk/>
            <pc:sldMk cId="3355390758" sldId="306"/>
            <ac:spMk id="4" creationId="{DB08EB35-B0AF-D1B6-F987-2C7D6017F628}"/>
          </ac:spMkLst>
        </pc:spChg>
        <pc:spChg chg="add del mod">
          <ac:chgData name="Tao Zhong" userId="d717eb3d-e567-470f-b6d9-f2e4cd6e0b29" providerId="ADAL" clId="{3EE40939-8E8A-4229-A654-5D96D597B750}" dt="2022-10-01T07:56:50.494" v="635"/>
          <ac:spMkLst>
            <pc:docMk/>
            <pc:sldMk cId="3355390758" sldId="306"/>
            <ac:spMk id="5" creationId="{38E4C1BF-6008-43B0-D793-77446D5F0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8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9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3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答：</a:t>
            </a:r>
          </a:p>
          <a:p>
            <a:pPr algn="l"/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正是这套存储体系带来的“解耦”的好处。</a:t>
            </a:r>
          </a:p>
          <a:p>
            <a:pPr algn="l"/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其实，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很多看起来比较“繁琐”的设计（比如“声明式 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API”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，以及我们今天讲解的“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PV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PVC 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体系”）的主要目的，都是希望为开发者提供更多的“可扩展性”，给使用者带来更多的“稳定性”和“安全感”。这两个能力的高低，是衡量开源基础设施项目水平的重要标准。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6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4" y="1346780"/>
            <a:ext cx="6349855" cy="3511296"/>
          </a:xfrm>
        </p:spPr>
        <p:txBody>
          <a:bodyPr>
            <a:normAutofit/>
          </a:bodyPr>
          <a:lstStyle/>
          <a:p>
            <a:pPr algn="ctr"/>
            <a:r>
              <a:rPr lang="en-GB" altLang="zh-CN" sz="3600" dirty="0"/>
              <a:t>6. Kubernetes</a:t>
            </a:r>
            <a:r>
              <a:rPr lang="zh-CN" altLang="en-US" sz="3600" dirty="0"/>
              <a:t>存储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思考题</a:t>
            </a:r>
            <a:endParaRPr lang="en-GB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3120-9C95-D97B-5503-D6BAB499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EE3AE-03F9-AD65-9A0D-0606FC96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在了解了 </a:t>
            </a:r>
            <a:r>
              <a:rPr lang="en-US" altLang="zh-CN" dirty="0"/>
              <a:t>PV</a:t>
            </a:r>
            <a:r>
              <a:rPr lang="zh-CN" altLang="en-US" dirty="0"/>
              <a:t>、</a:t>
            </a:r>
            <a:r>
              <a:rPr lang="en-US" altLang="zh-CN" dirty="0"/>
              <a:t>PVC </a:t>
            </a:r>
            <a:r>
              <a:rPr lang="zh-CN" altLang="en-US" dirty="0"/>
              <a:t>的设计和实现原理之后，你是否依然觉得它有“过度设计”的嫌疑？或者，你是否有更加简单、足以解决你 </a:t>
            </a:r>
            <a:r>
              <a:rPr lang="en-US" altLang="zh-CN" dirty="0"/>
              <a:t>90% </a:t>
            </a:r>
            <a:r>
              <a:rPr lang="zh-CN" altLang="en-US" dirty="0"/>
              <a:t>需求的 </a:t>
            </a:r>
            <a:r>
              <a:rPr lang="en-US" altLang="zh-CN" dirty="0"/>
              <a:t>Volume </a:t>
            </a:r>
            <a:r>
              <a:rPr lang="zh-CN" altLang="en-US" dirty="0"/>
              <a:t>的用法？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71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PV</a:t>
            </a:r>
            <a:r>
              <a:rPr lang="zh-CN" altLang="en-US" sz="3200" dirty="0"/>
              <a:t>、</a:t>
            </a:r>
            <a:r>
              <a:rPr lang="en-US" altLang="zh-CN" sz="3200" dirty="0"/>
              <a:t>PVC</a:t>
            </a:r>
            <a:r>
              <a:rPr lang="zh-CN" altLang="en-US" sz="3200" dirty="0"/>
              <a:t>体系是不是多此一举？</a:t>
            </a:r>
            <a:endParaRPr lang="en-GB" sz="3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BD5F35-8E08-5216-F3F6-DA1A226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0C73-A7CA-FC8B-9C70-35F6D56F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从本地持久化卷谈起</a:t>
            </a:r>
            <a:endParaRPr lang="en-GB" altLang="zh-CN" dirty="0"/>
          </a:p>
          <a:p>
            <a:r>
              <a:rPr lang="en-GB" dirty="0"/>
              <a:t>Local Persistent Volume </a:t>
            </a:r>
            <a:r>
              <a:rPr lang="zh-CN" altLang="en-US" dirty="0"/>
              <a:t>的设计难点</a:t>
            </a:r>
            <a:endParaRPr lang="en-GB" altLang="zh-CN" dirty="0"/>
          </a:p>
          <a:p>
            <a:pPr lvl="1"/>
            <a:r>
              <a:rPr lang="zh-CN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第一个难点在于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：如何把本地磁盘抽象成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  <a:p>
            <a:pPr lvl="1"/>
            <a:r>
              <a:rPr lang="zh-CN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第二个难点在于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：调度器如何保证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始终能被正确地调度到它所请求的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Local Persistent Volume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所在的节点上呢？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dirty="0"/>
              <a:t>实践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实践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06E2-A45B-B860-B2FB-A795BEC6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延迟绑定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9DBA4B-5CF1-0E8A-BEAB-15DB9F8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C9AC49-ADAD-66EA-2E3E-DE74E97B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2" y="2773362"/>
            <a:ext cx="8917247" cy="33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4CE2B-7481-C83B-C5CA-032B171D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解耦</a:t>
            </a:r>
            <a:endParaRPr lang="en-GB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希望为开发者提供更多的“可扩展性”</a:t>
            </a:r>
            <a:endParaRPr lang="zh-CN" altLang="en-US" dirty="0"/>
          </a:p>
          <a:p>
            <a:r>
              <a:rPr lang="zh-CN" altLang="en-US" dirty="0"/>
              <a:t>给使用者带来更多的“稳定性”和“安全感”</a:t>
            </a:r>
          </a:p>
          <a:p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Persistent Volumes </a:t>
            </a:r>
            <a:r>
              <a:rPr lang="zh-CN" altLang="en-US" dirty="0"/>
              <a:t>的最佳实践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89E56-9581-81EE-400F-FBA66B75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E4F-7598-5242-45A6-60AF8CF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9C104-DFF8-3526-D5B7-AD8C8A07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83" y="1783307"/>
            <a:ext cx="961727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Capacity / </a:t>
            </a:r>
            <a:r>
              <a:rPr lang="zh-CN" altLang="en-US" sz="2400" dirty="0"/>
              <a:t>容量</a:t>
            </a:r>
            <a:endParaRPr lang="en-GB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3AEC80-D747-8C0B-99E0-8EC042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E8A3-B872-06ED-5733-FD2054D4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一般而言，每个 </a:t>
            </a:r>
            <a:r>
              <a:rPr lang="en-US" altLang="zh-CN" dirty="0"/>
              <a:t>PV </a:t>
            </a:r>
            <a:r>
              <a:rPr lang="zh-CN" altLang="en-US" dirty="0"/>
              <a:t>卷都有确定的存储容量。 容量属性是使用 </a:t>
            </a:r>
            <a:r>
              <a:rPr lang="en-US" altLang="zh-CN" dirty="0"/>
              <a:t>PV </a:t>
            </a:r>
            <a:r>
              <a:rPr lang="zh-CN" altLang="en-US" dirty="0"/>
              <a:t>对象的 </a:t>
            </a:r>
            <a:r>
              <a:rPr lang="en-US" altLang="zh-CN" dirty="0"/>
              <a:t>`capacity` </a:t>
            </a:r>
            <a:r>
              <a:rPr lang="zh-CN" altLang="en-US" dirty="0"/>
              <a:t>属性来设置的。</a:t>
            </a:r>
          </a:p>
          <a:p>
            <a:endParaRPr lang="zh-CN" altLang="en-US" dirty="0"/>
          </a:p>
          <a:p>
            <a:r>
              <a:rPr lang="zh-CN" altLang="en-US" dirty="0"/>
              <a:t>目前，仅支持配置存储大小，例如 </a:t>
            </a:r>
            <a:r>
              <a:rPr lang="en-US" altLang="zh-CN" dirty="0"/>
              <a:t>`10Gi`</a:t>
            </a:r>
            <a:r>
              <a:rPr lang="zh-CN" altLang="en-US" dirty="0"/>
              <a:t>。未来可能会包含 </a:t>
            </a:r>
            <a:r>
              <a:rPr lang="en-US" altLang="zh-CN" dirty="0"/>
              <a:t>IOPS</a:t>
            </a:r>
            <a:r>
              <a:rPr lang="zh-CN" altLang="en-US" dirty="0"/>
              <a:t>、</a:t>
            </a:r>
            <a:r>
              <a:rPr lang="en-US" altLang="zh-CN" dirty="0"/>
              <a:t>throughput </a:t>
            </a:r>
            <a:r>
              <a:rPr lang="zh-CN" altLang="en-US" dirty="0"/>
              <a:t>等属性。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Volume Modes / </a:t>
            </a:r>
            <a:r>
              <a:rPr lang="zh-CN" altLang="en-US" sz="2400" dirty="0"/>
              <a:t>卷模式 </a:t>
            </a: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8E1A6-1B33-9C8A-91A1-1727A2FE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741E9-3CEC-C4C9-2B55-355AF00C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 </a:t>
            </a:r>
            <a:r>
              <a:rPr lang="en-GB" dirty="0"/>
              <a:t>PV </a:t>
            </a:r>
            <a:r>
              <a:rPr lang="zh-CN" altLang="en-US" dirty="0"/>
              <a:t>持久卷，</a:t>
            </a:r>
            <a:r>
              <a:rPr lang="en-GB" dirty="0"/>
              <a:t>Kubernetes </a:t>
            </a:r>
            <a:r>
              <a:rPr lang="zh-CN" altLang="en-US" dirty="0"/>
              <a:t>支持两种卷模式（</a:t>
            </a:r>
            <a:r>
              <a:rPr lang="en-US" altLang="zh-CN" dirty="0"/>
              <a:t>`</a:t>
            </a:r>
            <a:r>
              <a:rPr lang="en-GB" dirty="0" err="1"/>
              <a:t>volumeModes</a:t>
            </a:r>
            <a:r>
              <a:rPr lang="en-GB" dirty="0"/>
              <a:t>`）：</a:t>
            </a:r>
          </a:p>
          <a:p>
            <a:pPr lvl="1"/>
            <a:r>
              <a:rPr lang="en-GB" dirty="0"/>
              <a:t>`Filesystem（</a:t>
            </a:r>
            <a:r>
              <a:rPr lang="zh-CN" altLang="en-US" dirty="0"/>
              <a:t>文件系统）</a:t>
            </a:r>
            <a:r>
              <a:rPr lang="en-US" altLang="zh-CN" dirty="0"/>
              <a:t>` </a:t>
            </a:r>
            <a:endParaRPr lang="en-GB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`</a:t>
            </a:r>
            <a:r>
              <a:rPr lang="en-GB" dirty="0"/>
              <a:t>Block（</a:t>
            </a:r>
            <a:r>
              <a:rPr lang="zh-CN" altLang="en-US" dirty="0"/>
              <a:t>块存储）</a:t>
            </a:r>
            <a:r>
              <a:rPr lang="en-US" altLang="zh-CN" dirty="0"/>
              <a:t>`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Access Modes / </a:t>
            </a:r>
            <a:r>
              <a:rPr lang="zh-CN" altLang="en-US" sz="2400" dirty="0"/>
              <a:t>访问模式</a:t>
            </a:r>
            <a:endParaRPr lang="en-GB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7CF7D3-9B23-43E3-471D-E54A19D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DF8EB-01D1-6A7B-74ED-EFC96FA1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B15BE-D40A-966E-576C-E155FEBA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9" y="2011680"/>
            <a:ext cx="11978201" cy="38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类 </a:t>
            </a:r>
            <a:r>
              <a:rPr lang="en-US" altLang="zh-CN" sz="2400" dirty="0"/>
              <a:t>/ </a:t>
            </a:r>
            <a:r>
              <a:rPr lang="en-GB" altLang="zh-CN" sz="2400" dirty="0"/>
              <a:t>Class</a:t>
            </a: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05BC-73F8-0302-B5B6-FE5EC33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9010B-80E1-41E2-FB8A-461FAA03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GB" dirty="0"/>
              <a:t>PV </a:t>
            </a:r>
            <a:r>
              <a:rPr lang="zh-CN" altLang="en-US" dirty="0"/>
              <a:t>可以属于某个类（</a:t>
            </a:r>
            <a:r>
              <a:rPr lang="en-GB" dirty="0"/>
              <a:t>Class），</a:t>
            </a:r>
            <a:r>
              <a:rPr lang="zh-CN" altLang="en-US" dirty="0"/>
              <a:t>通过将其 </a:t>
            </a:r>
            <a:r>
              <a:rPr lang="en-US" altLang="zh-CN" dirty="0"/>
              <a:t>`</a:t>
            </a:r>
            <a:r>
              <a:rPr lang="en-GB" dirty="0" err="1"/>
              <a:t>storageClassName</a:t>
            </a:r>
            <a:r>
              <a:rPr lang="en-GB" dirty="0"/>
              <a:t>` </a:t>
            </a:r>
            <a:r>
              <a:rPr lang="zh-CN" altLang="en-US" dirty="0"/>
              <a:t>属性设置为某个 </a:t>
            </a:r>
            <a:r>
              <a:rPr lang="en-GB" dirty="0" err="1"/>
              <a:t>StorageClass</a:t>
            </a:r>
            <a:r>
              <a:rPr lang="en-GB" dirty="0"/>
              <a:t> </a:t>
            </a:r>
            <a:r>
              <a:rPr lang="zh-CN" altLang="en-US" dirty="0"/>
              <a:t>对象的名称。</a:t>
            </a:r>
            <a:r>
              <a:rPr lang="en-GB" dirty="0"/>
              <a:t>PV </a:t>
            </a:r>
            <a:r>
              <a:rPr lang="zh-CN" altLang="en-US" dirty="0"/>
              <a:t>和 </a:t>
            </a:r>
            <a:r>
              <a:rPr lang="en-GB" dirty="0"/>
              <a:t>PVC </a:t>
            </a:r>
            <a:r>
              <a:rPr lang="zh-CN" altLang="en-US" dirty="0"/>
              <a:t>对象通过 </a:t>
            </a:r>
            <a:r>
              <a:rPr lang="en-US" altLang="zh-CN" dirty="0"/>
              <a:t>`</a:t>
            </a:r>
            <a:r>
              <a:rPr lang="en-GB" dirty="0" err="1"/>
              <a:t>storageClassName</a:t>
            </a:r>
            <a:r>
              <a:rPr lang="en-GB" dirty="0"/>
              <a:t>` </a:t>
            </a:r>
            <a:r>
              <a:rPr lang="zh-CN" altLang="en-US" dirty="0"/>
              <a:t>来进行绑定。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6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回收策略 </a:t>
            </a:r>
            <a:r>
              <a:rPr lang="en-US" altLang="zh-CN" sz="2400" dirty="0"/>
              <a:t>/ </a:t>
            </a:r>
            <a:r>
              <a:rPr lang="en-GB" altLang="zh-CN" sz="2400" dirty="0"/>
              <a:t>Reclaim Policy</a:t>
            </a:r>
            <a:endParaRPr lang="zh-CN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45D5-01E6-9760-B210-9B20D09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3519-13CA-BC6A-CD06-99014B72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保留（</a:t>
            </a:r>
            <a:r>
              <a:rPr lang="en-GB" dirty="0"/>
              <a:t>Retain）</a:t>
            </a:r>
          </a:p>
          <a:p>
            <a:r>
              <a:rPr lang="zh-CN" altLang="en-US" dirty="0"/>
              <a:t>删除（</a:t>
            </a:r>
            <a:r>
              <a:rPr lang="en-GB" dirty="0"/>
              <a:t>Delete）</a:t>
            </a:r>
          </a:p>
        </p:txBody>
      </p:sp>
    </p:spTree>
    <p:extLst>
      <p:ext uri="{BB962C8B-B14F-4D97-AF65-F5344CB8AC3E}">
        <p14:creationId xmlns:p14="http://schemas.microsoft.com/office/powerpoint/2010/main" val="13238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中存储的应用场景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7BEA-C15C-6B7C-DC58-FE8934E3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dirty="0"/>
              <a:t> </a:t>
            </a:r>
            <a:r>
              <a:rPr lang="zh-CN" altLang="en-US" dirty="0"/>
              <a:t>在</a:t>
            </a:r>
            <a:r>
              <a:rPr lang="en-GB" altLang="zh-CN" dirty="0"/>
              <a:t>Kubernetes</a:t>
            </a:r>
            <a:r>
              <a:rPr lang="zh-CN" altLang="en-US" dirty="0"/>
              <a:t>中部署和运行的服务大致可以分为以下三类：</a:t>
            </a:r>
            <a:endParaRPr lang="en-GB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/>
              <a:t>无状态服务</a:t>
            </a:r>
            <a:endParaRPr lang="en-GB" altLang="zh-CN" sz="21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500" dirty="0"/>
              <a:t>普通有状态服务</a:t>
            </a:r>
            <a:endParaRPr lang="en-GB" altLang="zh-CN" sz="2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500" dirty="0"/>
              <a:t>有状态集群服务</a:t>
            </a:r>
            <a:endParaRPr lang="en-GB" sz="25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F94BE5-A662-3013-533C-5F1AF623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挂载选项 </a:t>
            </a:r>
            <a:r>
              <a:rPr lang="en-US" altLang="zh-CN" sz="2400" dirty="0"/>
              <a:t>/ </a:t>
            </a:r>
            <a:r>
              <a:rPr lang="en-GB" altLang="zh-CN" sz="2400" dirty="0"/>
              <a:t>Mount Options</a:t>
            </a:r>
            <a:endParaRPr lang="zh-CN" alt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7F08C-FE24-3BCB-FDF9-3005322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391E9-EC8A-7D4B-3EB7-C2AC818A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69" y="1966222"/>
            <a:ext cx="6061734" cy="3256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101E5-3F63-4105-1E71-94D991C8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6222"/>
            <a:ext cx="12883317" cy="33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最佳实践 </a:t>
            </a:r>
            <a:r>
              <a:rPr lang="en-US" altLang="zh-CN" sz="2400" dirty="0"/>
              <a:t>/ </a:t>
            </a:r>
            <a:r>
              <a:rPr lang="en-GB" altLang="zh-CN" sz="2400" dirty="0"/>
              <a:t>Best Practices</a:t>
            </a:r>
            <a:endParaRPr lang="zh-CN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D03A0-F168-93C6-9CA6-3A6C9229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在配置 </a:t>
            </a:r>
            <a:r>
              <a:rPr lang="en-US" altLang="zh-CN" dirty="0"/>
              <a:t>PV </a:t>
            </a:r>
            <a:r>
              <a:rPr lang="zh-CN" altLang="en-US" dirty="0"/>
              <a:t>时，</a:t>
            </a:r>
            <a:r>
              <a:rPr lang="en-US" altLang="zh-CN" dirty="0"/>
              <a:t>Kubernetes </a:t>
            </a:r>
            <a:r>
              <a:rPr lang="zh-CN" altLang="en-US" dirty="0"/>
              <a:t>文档建议记住以下这些最佳实践：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为减少管理运维的成本，请避免使用静态方式创建和分配持久卷，推荐使用 </a:t>
            </a:r>
            <a:r>
              <a:rPr lang="en-US" altLang="zh-CN" dirty="0"/>
              <a:t>Dynamic Provisioning</a:t>
            </a:r>
            <a:r>
              <a:rPr lang="zh-CN" altLang="en-US" dirty="0"/>
              <a:t>。并在</a:t>
            </a:r>
            <a:r>
              <a:rPr lang="en-US" altLang="zh-CN" dirty="0" err="1"/>
              <a:t>StorageClass</a:t>
            </a:r>
            <a:r>
              <a:rPr lang="en-US" altLang="zh-CN" dirty="0"/>
              <a:t> </a:t>
            </a:r>
            <a:r>
              <a:rPr lang="zh-CN" altLang="en-US" dirty="0"/>
              <a:t>中定义适当的回收策略，以在删除 </a:t>
            </a:r>
            <a:r>
              <a:rPr lang="en-US" altLang="zh-CN" dirty="0"/>
              <a:t>Pod </a:t>
            </a:r>
            <a:r>
              <a:rPr lang="zh-CN" altLang="en-US" dirty="0"/>
              <a:t>后最大限度地降低存储成本。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当使用 “本地持久化卷 </a:t>
            </a:r>
            <a:r>
              <a:rPr lang="en-US" altLang="zh-CN" dirty="0"/>
              <a:t>/ Local Persistent Volume“ </a:t>
            </a:r>
            <a:r>
              <a:rPr lang="zh-CN" altLang="en-US" dirty="0"/>
              <a:t>时，根据应用程序的需求进行适当规划，以部署合适大小的节点。即为不同的节点，根据需求提供不同的本地存储容量。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持久卷 </a:t>
            </a:r>
            <a:r>
              <a:rPr lang="en-US" altLang="zh-CN" dirty="0"/>
              <a:t>PV </a:t>
            </a:r>
            <a:r>
              <a:rPr lang="zh-CN" altLang="en-US" dirty="0"/>
              <a:t>的生命周期独立于集群中的任何特定容器。持久卷声明 </a:t>
            </a:r>
            <a:r>
              <a:rPr lang="en-US" altLang="zh-CN" dirty="0"/>
              <a:t>(PVC) </a:t>
            </a:r>
            <a:r>
              <a:rPr lang="zh-CN" altLang="en-US" dirty="0"/>
              <a:t>是容器用户或应用程序对特定类型的存储提出的请求。创建 </a:t>
            </a:r>
            <a:r>
              <a:rPr lang="en-US" altLang="zh-CN" dirty="0"/>
              <a:t>PV </a:t>
            </a:r>
            <a:r>
              <a:rPr lang="zh-CN" altLang="en-US" dirty="0"/>
              <a:t>时，</a:t>
            </a:r>
            <a:r>
              <a:rPr lang="en-US" altLang="zh-CN" dirty="0"/>
              <a:t>Kubernetes </a:t>
            </a:r>
            <a:r>
              <a:rPr lang="zh-CN" altLang="en-US" dirty="0"/>
              <a:t>文档建议如下：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始终在容器配置中包含 </a:t>
            </a:r>
            <a:r>
              <a:rPr lang="en-US" altLang="zh-CN" dirty="0"/>
              <a:t>PVC</a:t>
            </a:r>
            <a:r>
              <a:rPr lang="zh-CN" altLang="en-US" dirty="0"/>
              <a:t>；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切勿在容器配置中包含 </a:t>
            </a:r>
            <a:r>
              <a:rPr lang="en-US" altLang="zh-CN" dirty="0"/>
              <a:t>PV</a:t>
            </a:r>
            <a:r>
              <a:rPr lang="zh-CN" altLang="en-US" dirty="0"/>
              <a:t>，因为这会将容器紧密耦合到特定卷；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总是有一个默认的 </a:t>
            </a:r>
            <a:r>
              <a:rPr lang="en-US" altLang="zh-CN" dirty="0" err="1"/>
              <a:t>StorageClass</a:t>
            </a:r>
            <a:r>
              <a:rPr lang="zh-CN" altLang="en-US" dirty="0"/>
              <a:t>；否则，未指定特定类的 </a:t>
            </a:r>
            <a:r>
              <a:rPr lang="en-US" altLang="zh-CN" dirty="0"/>
              <a:t>PVC </a:t>
            </a:r>
            <a:r>
              <a:rPr lang="zh-CN" altLang="en-US" dirty="0"/>
              <a:t>将失败；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为 </a:t>
            </a:r>
            <a:r>
              <a:rPr lang="en-US" altLang="zh-CN" dirty="0" err="1"/>
              <a:t>StorageClasses</a:t>
            </a:r>
            <a:r>
              <a:rPr lang="en-US" altLang="zh-CN" dirty="0"/>
              <a:t> </a:t>
            </a:r>
            <a:r>
              <a:rPr lang="zh-CN" altLang="en-US" dirty="0"/>
              <a:t>赋予有意义的名称。</a:t>
            </a:r>
          </a:p>
        </p:txBody>
      </p:sp>
    </p:spTree>
    <p:extLst>
      <p:ext uri="{BB962C8B-B14F-4D97-AF65-F5344CB8AC3E}">
        <p14:creationId xmlns:p14="http://schemas.microsoft.com/office/powerpoint/2010/main" val="263872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几种常见的 </a:t>
            </a:r>
            <a:r>
              <a:rPr lang="en-GB" altLang="zh-CN" sz="2400" dirty="0"/>
              <a:t>Kubernetes </a:t>
            </a:r>
            <a:r>
              <a:rPr lang="zh-CN" altLang="en-US" sz="2400" dirty="0"/>
              <a:t>存储</a:t>
            </a: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0B9D-C119-E692-04CE-F837F3F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CA714-2C65-9616-689D-C038D068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7680" y="1364976"/>
            <a:ext cx="7627557" cy="5317086"/>
          </a:xfrm>
        </p:spPr>
      </p:pic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 </a:t>
            </a:r>
            <a:r>
              <a:rPr lang="en-GB" altLang="zh-CN" sz="3600" dirty="0"/>
              <a:t>Volume</a:t>
            </a:r>
            <a:r>
              <a:rPr lang="zh-CN" altLang="en-GB" sz="3600" dirty="0"/>
              <a:t>、</a:t>
            </a:r>
            <a:r>
              <a:rPr lang="en-GB" altLang="zh-CN" sz="3600" dirty="0"/>
              <a:t>PV</a:t>
            </a:r>
            <a:r>
              <a:rPr lang="zh-CN" altLang="en-GB" sz="3600" dirty="0"/>
              <a:t>、</a:t>
            </a:r>
            <a:r>
              <a:rPr lang="en-GB" altLang="zh-CN" sz="3600" dirty="0"/>
              <a:t>PVC</a:t>
            </a:r>
            <a:r>
              <a:rPr lang="zh-CN" altLang="en-GB" sz="3600" dirty="0"/>
              <a:t>、</a:t>
            </a:r>
            <a:r>
              <a:rPr lang="en-GB" altLang="zh-CN" sz="3600" dirty="0" err="1"/>
              <a:t>StorageClass</a:t>
            </a:r>
            <a:r>
              <a:rPr lang="en-GB" altLang="zh-CN" sz="3600" dirty="0"/>
              <a:t> </a:t>
            </a:r>
            <a:r>
              <a:rPr lang="zh-CN" altLang="en-GB" sz="3600" dirty="0"/>
              <a:t>？</a:t>
            </a:r>
            <a:endParaRPr lang="en-GB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0ADE8E-3E9C-0840-0C01-BF18959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08A9B-D5FF-461F-C32B-7EB29F95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Volume / </a:t>
            </a:r>
            <a:r>
              <a:rPr lang="zh-CN" altLang="en-US" dirty="0"/>
              <a:t>卷</a:t>
            </a:r>
            <a:endParaRPr lang="en-GB" altLang="zh-CN" dirty="0"/>
          </a:p>
          <a:p>
            <a:r>
              <a:rPr lang="en-GB" dirty="0" err="1"/>
              <a:t>PV、PVC、StorageClass</a:t>
            </a:r>
            <a:r>
              <a:rPr lang="en-GB" dirty="0"/>
              <a:t>，</a:t>
            </a:r>
            <a:r>
              <a:rPr lang="zh-CN" altLang="en-US" dirty="0"/>
              <a:t>这些到底在说啥？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4DA6A-A177-C869-89A2-32CCDB36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83" y="3330948"/>
            <a:ext cx="3391194" cy="3025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B63FBE-4D11-F3D6-B595-6A04F97E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67" y="3558941"/>
            <a:ext cx="384843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/>
              <a:t>PV </a:t>
            </a:r>
            <a:r>
              <a:rPr lang="zh-CN" altLang="en-US" sz="3600" dirty="0"/>
              <a:t>和 </a:t>
            </a:r>
            <a:r>
              <a:rPr lang="en-US" altLang="zh-CN" sz="3600" dirty="0"/>
              <a:t>PVC </a:t>
            </a:r>
            <a:r>
              <a:rPr lang="zh-CN" altLang="en-US" sz="3600" dirty="0"/>
              <a:t>的绑定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第一个条件，当然是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字段。比如，一个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必须小于等于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，这是因为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是一个声明的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Volume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，实际的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Volume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必须要大于等于声明的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Volume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，才能进行绑定。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第二个条件，则是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storageClassName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字段必须一样。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8D83-EEEE-EABF-41EA-0866DB2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27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A558-3F31-F08E-FC1C-F336AC4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dirty="0"/>
              <a:t>PV </a:t>
            </a:r>
            <a:r>
              <a:rPr lang="zh-CN" altLang="en-US" sz="4000" dirty="0"/>
              <a:t>和 </a:t>
            </a:r>
            <a:r>
              <a:rPr lang="en-US" altLang="zh-CN" sz="4000" dirty="0"/>
              <a:t>PVC </a:t>
            </a:r>
            <a:r>
              <a:rPr lang="zh-CN" altLang="en-US" sz="4000" dirty="0"/>
              <a:t>的绑定</a:t>
            </a:r>
            <a:endParaRPr lang="en-GB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9C62B-7F70-3AC9-569A-60CA8EC39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02" y="1943100"/>
            <a:ext cx="5931796" cy="416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709F-EF58-A0A4-83F6-F7A0B654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Static Provisioning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81BFE-538B-F7FD-C250-5E9EDD91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061EF-E38D-2780-35E6-ECFDDE0D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PVC </a:t>
            </a:r>
            <a:r>
              <a:rPr lang="zh-CN" altLang="en-US" dirty="0"/>
              <a:t>描述的，是 </a:t>
            </a:r>
            <a:r>
              <a:rPr lang="en-GB" dirty="0"/>
              <a:t>Pod </a:t>
            </a:r>
            <a:r>
              <a:rPr lang="zh-CN" altLang="en-US" dirty="0"/>
              <a:t>想要使用的持久化存储的属性，比如存储的大小、读写权限等。</a:t>
            </a:r>
          </a:p>
          <a:p>
            <a:r>
              <a:rPr lang="en-GB" dirty="0"/>
              <a:t>PV </a:t>
            </a:r>
            <a:r>
              <a:rPr lang="zh-CN" altLang="en-US" dirty="0"/>
              <a:t>描述的，则是一个具体的 </a:t>
            </a:r>
            <a:r>
              <a:rPr lang="en-GB" dirty="0"/>
              <a:t>Volume </a:t>
            </a:r>
            <a:r>
              <a:rPr lang="zh-CN" altLang="en-US" dirty="0"/>
              <a:t>的属性，比如 </a:t>
            </a:r>
            <a:r>
              <a:rPr lang="en-GB" dirty="0"/>
              <a:t>Volume </a:t>
            </a:r>
            <a:r>
              <a:rPr lang="zh-CN" altLang="en-US" dirty="0"/>
              <a:t>的类型、挂载目录、远程存储服务器地址等</a:t>
            </a:r>
          </a:p>
          <a:p>
            <a:r>
              <a:rPr lang="en-GB" dirty="0" err="1"/>
              <a:t>StorageClass</a:t>
            </a:r>
            <a:r>
              <a:rPr lang="en-GB" dirty="0"/>
              <a:t> </a:t>
            </a:r>
            <a:r>
              <a:rPr lang="zh-CN" altLang="en-US" dirty="0"/>
              <a:t>的作用，则是充当 </a:t>
            </a:r>
            <a:r>
              <a:rPr lang="en-GB" dirty="0"/>
              <a:t>PV </a:t>
            </a:r>
            <a:r>
              <a:rPr lang="zh-CN" altLang="en-US" dirty="0"/>
              <a:t>的模板。并且，只有同属于一个 </a:t>
            </a:r>
            <a:r>
              <a:rPr lang="en-GB" dirty="0" err="1"/>
              <a:t>StorageClass</a:t>
            </a:r>
            <a:r>
              <a:rPr lang="en-GB" dirty="0"/>
              <a:t> </a:t>
            </a:r>
            <a:r>
              <a:rPr lang="zh-CN" altLang="en-US" dirty="0"/>
              <a:t>的 </a:t>
            </a:r>
            <a:r>
              <a:rPr lang="en-GB" dirty="0"/>
              <a:t>PV </a:t>
            </a:r>
            <a:r>
              <a:rPr lang="zh-CN" altLang="en-US" dirty="0"/>
              <a:t>和 </a:t>
            </a:r>
            <a:r>
              <a:rPr lang="en-GB" dirty="0"/>
              <a:t>PVC，</a:t>
            </a:r>
            <a:r>
              <a:rPr lang="zh-CN" altLang="en-US" dirty="0"/>
              <a:t>才可以绑定在一起。当然，</a:t>
            </a:r>
            <a:r>
              <a:rPr lang="en-GB" dirty="0" err="1"/>
              <a:t>StorageClass</a:t>
            </a:r>
            <a:r>
              <a:rPr lang="en-GB" dirty="0"/>
              <a:t> </a:t>
            </a:r>
            <a:r>
              <a:rPr lang="zh-CN" altLang="en-US" dirty="0"/>
              <a:t>的另一个重要作用，是指定 </a:t>
            </a:r>
            <a:r>
              <a:rPr lang="en-GB" dirty="0"/>
              <a:t>PV </a:t>
            </a:r>
            <a:r>
              <a:rPr lang="zh-CN" altLang="en-US" dirty="0"/>
              <a:t>的 </a:t>
            </a:r>
            <a:r>
              <a:rPr lang="en-GB" dirty="0"/>
              <a:t>Provisioner（</a:t>
            </a:r>
            <a:r>
              <a:rPr lang="zh-CN" altLang="en-US" dirty="0"/>
              <a:t>存储插件）。这时候，如果我们的存储插件支持 </a:t>
            </a:r>
            <a:r>
              <a:rPr lang="en-GB" dirty="0"/>
              <a:t>Dynamic Provisioning </a:t>
            </a:r>
            <a:r>
              <a:rPr lang="zh-CN" altLang="en-US" dirty="0"/>
              <a:t>的话，</a:t>
            </a:r>
            <a:r>
              <a:rPr lang="en-GB" dirty="0"/>
              <a:t>Kubernetes </a:t>
            </a:r>
            <a:r>
              <a:rPr lang="zh-CN" altLang="en-US" dirty="0"/>
              <a:t>就可以自动为你创建 </a:t>
            </a:r>
            <a:r>
              <a:rPr lang="en-GB" dirty="0"/>
              <a:t>PV </a:t>
            </a:r>
            <a:r>
              <a:rPr lang="zh-CN" altLang="en-US" dirty="0"/>
              <a:t>了。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/>
              <a:t>Kubernetes </a:t>
            </a:r>
            <a:r>
              <a:rPr lang="zh-CN" altLang="en-US" sz="3600" dirty="0"/>
              <a:t>存储体系架构</a:t>
            </a:r>
            <a:endParaRPr lang="en-GB" sz="36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F6B2018-A1FF-BE94-10E4-2293E45FD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58" y="2011363"/>
            <a:ext cx="8929883" cy="41608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915F-F7C1-CAC8-3740-D52B4A2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/>
              <a:t>Dynamic Provisioning</a:t>
            </a:r>
            <a:endParaRPr lang="en-GB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A7B25-A258-DE07-A32C-8BA3011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307C6-3546-9130-F499-277ABF6E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前面人工管理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的方式就叫作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Static Provisioning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可以自动创建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的机制，即：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Dynamic Provisioning。</a:t>
            </a:r>
          </a:p>
          <a:p>
            <a:endParaRPr lang="zh-CN" altLang="en-US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070C3-ABB2-E5AF-6A44-CC72909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5" y="3567335"/>
            <a:ext cx="11601529" cy="2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4615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338</TotalTime>
  <Words>1318</Words>
  <Application>Microsoft Office PowerPoint</Application>
  <PresentationFormat>Widescreen</PresentationFormat>
  <Paragraphs>104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Arial</vt:lpstr>
      <vt:lpstr>Calibri</vt:lpstr>
      <vt:lpstr>Century Gothic</vt:lpstr>
      <vt:lpstr>Elephant</vt:lpstr>
      <vt:lpstr>Open Sans</vt:lpstr>
      <vt:lpstr>Wingdings</vt:lpstr>
      <vt:lpstr>Brush</vt:lpstr>
      <vt:lpstr>6. Kubernetes存储</vt:lpstr>
      <vt:lpstr>Kubernetes 中存储的应用场景</vt:lpstr>
      <vt:lpstr>几种常见的 Kubernetes 存储</vt:lpstr>
      <vt:lpstr>什么是 Volume、PV、PVC、StorageClass ？</vt:lpstr>
      <vt:lpstr>PV 和 PVC 的绑定</vt:lpstr>
      <vt:lpstr>PV 和 PVC 的绑定</vt:lpstr>
      <vt:lpstr>Static Provisioning</vt:lpstr>
      <vt:lpstr>Kubernetes 存储体系架构</vt:lpstr>
      <vt:lpstr>Dynamic Provisioning</vt:lpstr>
      <vt:lpstr>思考题</vt:lpstr>
      <vt:lpstr>PV、PVC体系是不是多此一举？</vt:lpstr>
      <vt:lpstr>实践</vt:lpstr>
      <vt:lpstr>总结</vt:lpstr>
      <vt:lpstr>Persistent Volumes 的最佳实践</vt:lpstr>
      <vt:lpstr>Capacity / 容量</vt:lpstr>
      <vt:lpstr>Volume Modes / 卷模式 </vt:lpstr>
      <vt:lpstr>Access Modes / 访问模式</vt:lpstr>
      <vt:lpstr>类 / Class</vt:lpstr>
      <vt:lpstr>回收策略 / Reclaim Policy</vt:lpstr>
      <vt:lpstr>挂载选项 / Mount Options</vt:lpstr>
      <vt:lpstr>最佳实践 /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2022-10-01T15:57:56Z</dcterms:modified>
</cp:coreProperties>
</file>