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72" r:id="rId4"/>
    <p:sldId id="276" r:id="rId5"/>
    <p:sldId id="275" r:id="rId6"/>
    <p:sldId id="258" r:id="rId7"/>
    <p:sldId id="263" r:id="rId8"/>
    <p:sldId id="26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2" r:id="rId17"/>
    <p:sldId id="266" r:id="rId18"/>
    <p:sldId id="267" r:id="rId19"/>
    <p:sldId id="284" r:id="rId20"/>
    <p:sldId id="285" r:id="rId21"/>
    <p:sldId id="286" r:id="rId22"/>
    <p:sldId id="287" r:id="rId23"/>
    <p:sldId id="268" r:id="rId24"/>
    <p:sldId id="288" r:id="rId25"/>
    <p:sldId id="274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2"/>
            <p14:sldId id="276"/>
            <p14:sldId id="275"/>
            <p14:sldId id="258"/>
            <p14:sldId id="263"/>
            <p14:sldId id="264"/>
            <p14:sldId id="277"/>
            <p14:sldId id="278"/>
            <p14:sldId id="279"/>
            <p14:sldId id="280"/>
            <p14:sldId id="281"/>
            <p14:sldId id="282"/>
            <p14:sldId id="283"/>
            <p14:sldId id="262"/>
            <p14:sldId id="266"/>
            <p14:sldId id="267"/>
            <p14:sldId id="284"/>
            <p14:sldId id="285"/>
            <p14:sldId id="286"/>
            <p14:sldId id="287"/>
            <p14:sldId id="268"/>
            <p14:sldId id="288"/>
            <p14:sldId id="27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6850A-08B6-4363-8080-A912CB87AEBC}" v="147" dt="2022-10-02T08:01:09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2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F226850A-08B6-4363-8080-A912CB87AEBC}"/>
    <pc:docChg chg="undo custSel addSld delSld modSld modMainMaster modSection">
      <pc:chgData name="Tao Zhong" userId="d717eb3d-e567-470f-b6d9-f2e4cd6e0b29" providerId="ADAL" clId="{F226850A-08B6-4363-8080-A912CB87AEBC}" dt="2022-10-02T08:01:09.101" v="688"/>
      <pc:docMkLst>
        <pc:docMk/>
      </pc:docMkLst>
      <pc:sldChg chg="modSp mod">
        <pc:chgData name="Tao Zhong" userId="d717eb3d-e567-470f-b6d9-f2e4cd6e0b29" providerId="ADAL" clId="{F226850A-08B6-4363-8080-A912CB87AEBC}" dt="2022-10-02T07:27:06.486" v="5" actId="404"/>
        <pc:sldMkLst>
          <pc:docMk/>
          <pc:sldMk cId="926347233" sldId="256"/>
        </pc:sldMkLst>
        <pc:spChg chg="mod">
          <ac:chgData name="Tao Zhong" userId="d717eb3d-e567-470f-b6d9-f2e4cd6e0b29" providerId="ADAL" clId="{F226850A-08B6-4363-8080-A912CB87AEBC}" dt="2022-10-02T07:27:06.486" v="5" actId="404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F226850A-08B6-4363-8080-A912CB87AEBC}" dt="2022-10-02T07:29:12.108" v="26" actId="1076"/>
        <pc:sldMkLst>
          <pc:docMk/>
          <pc:sldMk cId="1925541393" sldId="257"/>
        </pc:sldMkLst>
        <pc:spChg chg="mod">
          <ac:chgData name="Tao Zhong" userId="d717eb3d-e567-470f-b6d9-f2e4cd6e0b29" providerId="ADAL" clId="{F226850A-08B6-4363-8080-A912CB87AEBC}" dt="2022-10-02T07:27:29.383" v="13" actId="2057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F226850A-08B6-4363-8080-A912CB87AEBC}" dt="2022-10-02T07:27:53.742" v="16"/>
          <ac:spMkLst>
            <pc:docMk/>
            <pc:sldMk cId="1925541393" sldId="257"/>
            <ac:spMk id="3" creationId="{764357FE-B5A9-00E8-1D89-1FC917D5677A}"/>
          </ac:spMkLst>
        </pc:spChg>
        <pc:spChg chg="mod">
          <ac:chgData name="Tao Zhong" userId="d717eb3d-e567-470f-b6d9-f2e4cd6e0b29" providerId="ADAL" clId="{F226850A-08B6-4363-8080-A912CB87AEBC}" dt="2022-10-02T07:29:12.108" v="26" actId="1076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F226850A-08B6-4363-8080-A912CB87AEBC}" dt="2022-10-02T07:29:10.019" v="25" actId="1076"/>
          <ac:picMkLst>
            <pc:docMk/>
            <pc:sldMk cId="1925541393" sldId="257"/>
            <ac:picMk id="5" creationId="{13242639-70E4-CBDD-B78A-ABC70D99046C}"/>
          </ac:picMkLst>
        </pc:picChg>
      </pc:sldChg>
      <pc:sldChg chg="addSp delSp modSp mod modNotesTx">
        <pc:chgData name="Tao Zhong" userId="d717eb3d-e567-470f-b6d9-f2e4cd6e0b29" providerId="ADAL" clId="{F226850A-08B6-4363-8080-A912CB87AEBC}" dt="2022-10-02T07:37:25.830" v="128" actId="27636"/>
        <pc:sldMkLst>
          <pc:docMk/>
          <pc:sldMk cId="1176170547" sldId="258"/>
        </pc:sldMkLst>
        <pc:spChg chg="mod">
          <ac:chgData name="Tao Zhong" userId="d717eb3d-e567-470f-b6d9-f2e4cd6e0b29" providerId="ADAL" clId="{F226850A-08B6-4363-8080-A912CB87AEBC}" dt="2022-10-02T07:36:54.062" v="117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F226850A-08B6-4363-8080-A912CB87AEBC}" dt="2022-10-02T07:37:25.830" v="128" actId="27636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F226850A-08B6-4363-8080-A912CB87AEBC}" dt="2022-10-02T07:36:54.052" v="115"/>
          <ac:spMkLst>
            <pc:docMk/>
            <pc:sldMk cId="1176170547" sldId="258"/>
            <ac:spMk id="5" creationId="{A68FFC4D-9CF5-004C-01B7-89F3B9375F36}"/>
          </ac:spMkLst>
        </pc:spChg>
      </pc:sldChg>
      <pc:sldChg chg="addSp delSp modSp mod modAnim">
        <pc:chgData name="Tao Zhong" userId="d717eb3d-e567-470f-b6d9-f2e4cd6e0b29" providerId="ADAL" clId="{F226850A-08B6-4363-8080-A912CB87AEBC}" dt="2022-10-02T07:46:55.065" v="284" actId="1076"/>
        <pc:sldMkLst>
          <pc:docMk/>
          <pc:sldMk cId="2298786728" sldId="262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2298786728" sldId="262"/>
            <ac:spMk id="2" creationId="{FF027311-4260-4B27-A735-886449291FAC}"/>
          </ac:spMkLst>
        </pc:spChg>
        <pc:picChg chg="add mod">
          <ac:chgData name="Tao Zhong" userId="d717eb3d-e567-470f-b6d9-f2e4cd6e0b29" providerId="ADAL" clId="{F226850A-08B6-4363-8080-A912CB87AEBC}" dt="2022-10-02T07:46:14.235" v="263" actId="1076"/>
          <ac:picMkLst>
            <pc:docMk/>
            <pc:sldMk cId="2298786728" sldId="262"/>
            <ac:picMk id="5" creationId="{256969B2-D83B-6818-9EFB-3B8296D2B060}"/>
          </ac:picMkLst>
        </pc:picChg>
        <pc:picChg chg="add mod">
          <ac:chgData name="Tao Zhong" userId="d717eb3d-e567-470f-b6d9-f2e4cd6e0b29" providerId="ADAL" clId="{F226850A-08B6-4363-8080-A912CB87AEBC}" dt="2022-10-02T07:46:25.146" v="267" actId="1076"/>
          <ac:picMkLst>
            <pc:docMk/>
            <pc:sldMk cId="2298786728" sldId="262"/>
            <ac:picMk id="7" creationId="{39523C24-D753-1A5A-D6C5-2A64269E2EA2}"/>
          </ac:picMkLst>
        </pc:picChg>
        <pc:picChg chg="del">
          <ac:chgData name="Tao Zhong" userId="d717eb3d-e567-470f-b6d9-f2e4cd6e0b29" providerId="ADAL" clId="{F226850A-08B6-4363-8080-A912CB87AEBC}" dt="2022-10-02T07:45:56.136" v="257" actId="478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 Zhong" userId="d717eb3d-e567-470f-b6d9-f2e4cd6e0b29" providerId="ADAL" clId="{F226850A-08B6-4363-8080-A912CB87AEBC}" dt="2022-10-02T07:46:53.483" v="283" actId="1076"/>
          <ac:picMkLst>
            <pc:docMk/>
            <pc:sldMk cId="2298786728" sldId="262"/>
            <ac:picMk id="10" creationId="{050E089C-26C7-EAB5-5379-5F6BA621AACA}"/>
          </ac:picMkLst>
        </pc:picChg>
        <pc:picChg chg="del">
          <ac:chgData name="Tao Zhong" userId="d717eb3d-e567-470f-b6d9-f2e4cd6e0b29" providerId="ADAL" clId="{F226850A-08B6-4363-8080-A912CB87AEBC}" dt="2022-10-02T07:45:55.456" v="256" actId="478"/>
          <ac:picMkLst>
            <pc:docMk/>
            <pc:sldMk cId="2298786728" sldId="262"/>
            <ac:picMk id="11" creationId="{1BAE09FF-2076-4792-87D4-2EFED0C1E463}"/>
          </ac:picMkLst>
        </pc:picChg>
        <pc:picChg chg="add mod">
          <ac:chgData name="Tao Zhong" userId="d717eb3d-e567-470f-b6d9-f2e4cd6e0b29" providerId="ADAL" clId="{F226850A-08B6-4363-8080-A912CB87AEBC}" dt="2022-10-02T07:46:55.065" v="284" actId="1076"/>
          <ac:picMkLst>
            <pc:docMk/>
            <pc:sldMk cId="2298786728" sldId="262"/>
            <ac:picMk id="13" creationId="{79C46887-E27F-2F88-86ED-0E237302B3D5}"/>
          </ac:picMkLst>
        </pc:picChg>
      </pc:sldChg>
      <pc:sldChg chg="addSp delSp modSp mod">
        <pc:chgData name="Tao Zhong" userId="d717eb3d-e567-470f-b6d9-f2e4cd6e0b29" providerId="ADAL" clId="{F226850A-08B6-4363-8080-A912CB87AEBC}" dt="2022-10-02T07:38:09.856" v="139" actId="1076"/>
        <pc:sldMkLst>
          <pc:docMk/>
          <pc:sldMk cId="1779644347" sldId="263"/>
        </pc:sldMkLst>
        <pc:spChg chg="mod">
          <ac:chgData name="Tao Zhong" userId="d717eb3d-e567-470f-b6d9-f2e4cd6e0b29" providerId="ADAL" clId="{F226850A-08B6-4363-8080-A912CB87AEBC}" dt="2022-10-02T07:37:38.599" v="132"/>
          <ac:spMkLst>
            <pc:docMk/>
            <pc:sldMk cId="1779644347" sldId="263"/>
            <ac:spMk id="2" creationId="{FF027311-4260-4B27-A735-886449291FAC}"/>
          </ac:spMkLst>
        </pc:spChg>
        <pc:spChg chg="mod">
          <ac:chgData name="Tao Zhong" userId="d717eb3d-e567-470f-b6d9-f2e4cd6e0b29" providerId="ADAL" clId="{F226850A-08B6-4363-8080-A912CB87AEBC}" dt="2022-10-02T07:37:51.247" v="134" actId="20577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F226850A-08B6-4363-8080-A912CB87AEBC}" dt="2022-10-02T07:37:38.596" v="130"/>
          <ac:spMkLst>
            <pc:docMk/>
            <pc:sldMk cId="1779644347" sldId="263"/>
            <ac:spMk id="6" creationId="{68212296-5FDB-F15D-FEB9-B9FC519D0289}"/>
          </ac:spMkLst>
        </pc:spChg>
        <pc:picChg chg="del">
          <ac:chgData name="Tao Zhong" userId="d717eb3d-e567-470f-b6d9-f2e4cd6e0b29" providerId="ADAL" clId="{F226850A-08B6-4363-8080-A912CB87AEBC}" dt="2022-10-02T07:37:53.150" v="135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F226850A-08B6-4363-8080-A912CB87AEBC}" dt="2022-10-02T07:38:09.856" v="139" actId="1076"/>
          <ac:picMkLst>
            <pc:docMk/>
            <pc:sldMk cId="1779644347" sldId="263"/>
            <ac:picMk id="8" creationId="{0277CC4F-35FD-AE5E-A2ED-FCA33A8FD4B4}"/>
          </ac:picMkLst>
        </pc:picChg>
      </pc:sldChg>
      <pc:sldChg chg="addSp delSp modSp mod">
        <pc:chgData name="Tao Zhong" userId="d717eb3d-e567-470f-b6d9-f2e4cd6e0b29" providerId="ADAL" clId="{F226850A-08B6-4363-8080-A912CB87AEBC}" dt="2022-10-02T07:39:06.688" v="153" actId="1076"/>
        <pc:sldMkLst>
          <pc:docMk/>
          <pc:sldMk cId="555463623" sldId="264"/>
        </pc:sldMkLst>
        <pc:spChg chg="mod">
          <ac:chgData name="Tao Zhong" userId="d717eb3d-e567-470f-b6d9-f2e4cd6e0b29" providerId="ADAL" clId="{F226850A-08B6-4363-8080-A912CB87AEBC}" dt="2022-10-02T07:38:29.985" v="140"/>
          <ac:spMkLst>
            <pc:docMk/>
            <pc:sldMk cId="555463623" sldId="264"/>
            <ac:spMk id="2" creationId="{FF027311-4260-4B27-A735-886449291FAC}"/>
          </ac:spMkLst>
        </pc:spChg>
        <pc:picChg chg="del">
          <ac:chgData name="Tao Zhong" userId="d717eb3d-e567-470f-b6d9-f2e4cd6e0b29" providerId="ADAL" clId="{F226850A-08B6-4363-8080-A912CB87AEBC}" dt="2022-10-02T07:38:33.052" v="141" actId="478"/>
          <ac:picMkLst>
            <pc:docMk/>
            <pc:sldMk cId="555463623" sldId="264"/>
            <ac:picMk id="5" creationId="{8C730C32-731A-4648-8056-606EC1831CA2}"/>
          </ac:picMkLst>
        </pc:picChg>
        <pc:picChg chg="add mod">
          <ac:chgData name="Tao Zhong" userId="d717eb3d-e567-470f-b6d9-f2e4cd6e0b29" providerId="ADAL" clId="{F226850A-08B6-4363-8080-A912CB87AEBC}" dt="2022-10-02T07:38:54.352" v="149" actId="1076"/>
          <ac:picMkLst>
            <pc:docMk/>
            <pc:sldMk cId="555463623" sldId="264"/>
            <ac:picMk id="6" creationId="{2D6F0F20-39B9-56E8-A17D-E82FCBFEC44E}"/>
          </ac:picMkLst>
        </pc:picChg>
        <pc:picChg chg="del">
          <ac:chgData name="Tao Zhong" userId="d717eb3d-e567-470f-b6d9-f2e4cd6e0b29" providerId="ADAL" clId="{F226850A-08B6-4363-8080-A912CB87AEBC}" dt="2022-10-02T07:38:33.806" v="142" actId="478"/>
          <ac:picMkLst>
            <pc:docMk/>
            <pc:sldMk cId="555463623" sldId="264"/>
            <ac:picMk id="7" creationId="{91879494-2A44-43AE-B617-E148681F4E3D}"/>
          </ac:picMkLst>
        </pc:picChg>
        <pc:picChg chg="add mod">
          <ac:chgData name="Tao Zhong" userId="d717eb3d-e567-470f-b6d9-f2e4cd6e0b29" providerId="ADAL" clId="{F226850A-08B6-4363-8080-A912CB87AEBC}" dt="2022-10-02T07:39:06.688" v="153" actId="1076"/>
          <ac:picMkLst>
            <pc:docMk/>
            <pc:sldMk cId="555463623" sldId="264"/>
            <ac:picMk id="9" creationId="{D69B3D40-6C18-214A-BD12-5725A3A0315B}"/>
          </ac:picMkLst>
        </pc:picChg>
      </pc:sldChg>
      <pc:sldChg chg="modSp mod modNotesTx">
        <pc:chgData name="Tao Zhong" userId="d717eb3d-e567-470f-b6d9-f2e4cd6e0b29" providerId="ADAL" clId="{F226850A-08B6-4363-8080-A912CB87AEBC}" dt="2022-10-02T07:47:51.795" v="291"/>
        <pc:sldMkLst>
          <pc:docMk/>
          <pc:sldMk cId="4250188073" sldId="266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 Zhong" userId="d717eb3d-e567-470f-b6d9-f2e4cd6e0b29" providerId="ADAL" clId="{F226850A-08B6-4363-8080-A912CB87AEBC}" dt="2022-10-02T07:47:51.795" v="291"/>
          <ac:spMkLst>
            <pc:docMk/>
            <pc:sldMk cId="4250188073" sldId="266"/>
            <ac:spMk id="3" creationId="{CA00EDBE-AD80-4844-BA48-EF7757B26503}"/>
          </ac:spMkLst>
        </pc:spChg>
      </pc:sldChg>
      <pc:sldChg chg="modSp mod modNotesTx">
        <pc:chgData name="Tao Zhong" userId="d717eb3d-e567-470f-b6d9-f2e4cd6e0b29" providerId="ADAL" clId="{F226850A-08B6-4363-8080-A912CB87AEBC}" dt="2022-10-02T07:48:10.140" v="294" actId="14100"/>
        <pc:sldMkLst>
          <pc:docMk/>
          <pc:sldMk cId="1741394842" sldId="267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1741394842" sldId="267"/>
            <ac:spMk id="2" creationId="{FF027311-4260-4B27-A735-886449291FAC}"/>
          </ac:spMkLst>
        </pc:spChg>
        <pc:picChg chg="mod">
          <ac:chgData name="Tao Zhong" userId="d717eb3d-e567-470f-b6d9-f2e4cd6e0b29" providerId="ADAL" clId="{F226850A-08B6-4363-8080-A912CB87AEBC}" dt="2022-10-02T07:48:10.140" v="294" actId="14100"/>
          <ac:picMkLst>
            <pc:docMk/>
            <pc:sldMk cId="1741394842" sldId="267"/>
            <ac:picMk id="5" creationId="{23C7F88A-D0FC-4FE4-B33C-CEC02CC67F98}"/>
          </ac:picMkLst>
        </pc:picChg>
      </pc:sldChg>
      <pc:sldChg chg="modSp modNotesTx">
        <pc:chgData name="Tao Zhong" userId="d717eb3d-e567-470f-b6d9-f2e4cd6e0b29" providerId="ADAL" clId="{F226850A-08B6-4363-8080-A912CB87AEBC}" dt="2022-10-02T07:52:03.152" v="423" actId="20577"/>
        <pc:sldMkLst>
          <pc:docMk/>
          <pc:sldMk cId="1970393081" sldId="268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1970393081" sldId="268"/>
            <ac:spMk id="2" creationId="{FF027311-4260-4B27-A735-886449291FAC}"/>
          </ac:spMkLst>
        </pc:spChg>
      </pc:sldChg>
      <pc:sldChg chg="modSp del mod">
        <pc:chgData name="Tao Zhong" userId="d717eb3d-e567-470f-b6d9-f2e4cd6e0b29" providerId="ADAL" clId="{F226850A-08B6-4363-8080-A912CB87AEBC}" dt="2022-10-02T07:52:40.938" v="431" actId="47"/>
        <pc:sldMkLst>
          <pc:docMk/>
          <pc:sldMk cId="731576219" sldId="269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731576219" sldId="269"/>
            <ac:spMk id="2" creationId="{FF027311-4260-4B27-A735-886449291FAC}"/>
          </ac:spMkLst>
        </pc:spChg>
        <pc:spChg chg="mod">
          <ac:chgData name="Tao Zhong" userId="d717eb3d-e567-470f-b6d9-f2e4cd6e0b29" providerId="ADAL" clId="{F226850A-08B6-4363-8080-A912CB87AEBC}" dt="2022-10-02T07:26:19.039" v="1" actId="27636"/>
          <ac:spMkLst>
            <pc:docMk/>
            <pc:sldMk cId="731576219" sldId="269"/>
            <ac:spMk id="6" creationId="{496F1FBF-9F10-4D61-ACA7-3F361704B7F7}"/>
          </ac:spMkLst>
        </pc:spChg>
      </pc:sldChg>
      <pc:sldChg chg="modSp del">
        <pc:chgData name="Tao Zhong" userId="d717eb3d-e567-470f-b6d9-f2e4cd6e0b29" providerId="ADAL" clId="{F226850A-08B6-4363-8080-A912CB87AEBC}" dt="2022-10-02T07:52:43.218" v="432" actId="47"/>
        <pc:sldMkLst>
          <pc:docMk/>
          <pc:sldMk cId="496370182" sldId="270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496370182" sldId="270"/>
            <ac:spMk id="2" creationId="{FF027311-4260-4B27-A735-886449291FAC}"/>
          </ac:spMkLst>
        </pc:spChg>
      </pc:sldChg>
      <pc:sldChg chg="addSp delSp modSp mod modNotesTx">
        <pc:chgData name="Tao Zhong" userId="d717eb3d-e567-470f-b6d9-f2e4cd6e0b29" providerId="ADAL" clId="{F226850A-08B6-4363-8080-A912CB87AEBC}" dt="2022-10-02T07:31:51.055" v="74" actId="14100"/>
        <pc:sldMkLst>
          <pc:docMk/>
          <pc:sldMk cId="2233925527" sldId="272"/>
        </pc:sldMkLst>
        <pc:spChg chg="mod">
          <ac:chgData name="Tao Zhong" userId="d717eb3d-e567-470f-b6d9-f2e4cd6e0b29" providerId="ADAL" clId="{F226850A-08B6-4363-8080-A912CB87AEBC}" dt="2022-10-02T07:29:46.693" v="27"/>
          <ac:spMkLst>
            <pc:docMk/>
            <pc:sldMk cId="2233925527" sldId="272"/>
            <ac:spMk id="2" creationId="{FF027311-4260-4B27-A735-886449291FAC}"/>
          </ac:spMkLst>
        </pc:spChg>
        <pc:spChg chg="mod">
          <ac:chgData name="Tao Zhong" userId="d717eb3d-e567-470f-b6d9-f2e4cd6e0b29" providerId="ADAL" clId="{F226850A-08B6-4363-8080-A912CB87AEBC}" dt="2022-10-02T07:31:51.055" v="74" actId="14100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F226850A-08B6-4363-8080-A912CB87AEBC}" dt="2022-10-02T07:29:56.547" v="29"/>
          <ac:spMkLst>
            <pc:docMk/>
            <pc:sldMk cId="2233925527" sldId="272"/>
            <ac:spMk id="6" creationId="{12489A3C-D19A-6274-31B3-5CB30A0266DD}"/>
          </ac:spMkLst>
        </pc:spChg>
        <pc:spChg chg="add del">
          <ac:chgData name="Tao Zhong" userId="d717eb3d-e567-470f-b6d9-f2e4cd6e0b29" providerId="ADAL" clId="{F226850A-08B6-4363-8080-A912CB87AEBC}" dt="2022-10-02T07:30:17.511" v="37"/>
          <ac:spMkLst>
            <pc:docMk/>
            <pc:sldMk cId="2233925527" sldId="272"/>
            <ac:spMk id="7" creationId="{7DD9C763-411E-C571-9319-DF6DB60E5516}"/>
          </ac:spMkLst>
        </pc:spChg>
        <pc:spChg chg="add del">
          <ac:chgData name="Tao Zhong" userId="d717eb3d-e567-470f-b6d9-f2e4cd6e0b29" providerId="ADAL" clId="{F226850A-08B6-4363-8080-A912CB87AEBC}" dt="2022-10-02T07:30:45.070" v="46"/>
          <ac:spMkLst>
            <pc:docMk/>
            <pc:sldMk cId="2233925527" sldId="272"/>
            <ac:spMk id="8" creationId="{42F4B963-3533-7113-A726-187566FB0869}"/>
          </ac:spMkLst>
        </pc:spChg>
        <pc:picChg chg="del">
          <ac:chgData name="Tao Zhong" userId="d717eb3d-e567-470f-b6d9-f2e4cd6e0b29" providerId="ADAL" clId="{F226850A-08B6-4363-8080-A912CB87AEBC}" dt="2022-10-02T07:29:57.946" v="32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modSp del">
        <pc:chgData name="Tao Zhong" userId="d717eb3d-e567-470f-b6d9-f2e4cd6e0b29" providerId="ADAL" clId="{F226850A-08B6-4363-8080-A912CB87AEBC}" dt="2022-10-02T07:47:58.549" v="292" actId="47"/>
        <pc:sldMkLst>
          <pc:docMk/>
          <pc:sldMk cId="927304760" sldId="273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92730476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927304760" sldId="273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F226850A-08B6-4363-8080-A912CB87AEBC}" dt="2022-10-02T07:53:49.514" v="455" actId="27636"/>
        <pc:sldMkLst>
          <pc:docMk/>
          <pc:sldMk cId="1089725929" sldId="274"/>
        </pc:sldMkLst>
        <pc:spChg chg="mod">
          <ac:chgData name="Tao Zhong" userId="d717eb3d-e567-470f-b6d9-f2e4cd6e0b29" providerId="ADAL" clId="{F226850A-08B6-4363-8080-A912CB87AEBC}" dt="2022-10-02T07:26:18.476" v="0"/>
          <ac:spMkLst>
            <pc:docMk/>
            <pc:sldMk cId="1089725929" sldId="274"/>
            <ac:spMk id="2" creationId="{FF027311-4260-4B27-A735-886449291FAC}"/>
          </ac:spMkLst>
        </pc:spChg>
        <pc:spChg chg="add del">
          <ac:chgData name="Tao Zhong" userId="d717eb3d-e567-470f-b6d9-f2e4cd6e0b29" providerId="ADAL" clId="{F226850A-08B6-4363-8080-A912CB87AEBC}" dt="2022-10-02T07:53:21.260" v="436"/>
          <ac:spMkLst>
            <pc:docMk/>
            <pc:sldMk cId="1089725929" sldId="274"/>
            <ac:spMk id="4" creationId="{3F81DA22-D0E7-E5AA-132D-DF5261F4C8B7}"/>
          </ac:spMkLst>
        </pc:spChg>
        <pc:spChg chg="mod">
          <ac:chgData name="Tao Zhong" userId="d717eb3d-e567-470f-b6d9-f2e4cd6e0b29" providerId="ADAL" clId="{F226850A-08B6-4363-8080-A912CB87AEBC}" dt="2022-10-02T07:53:49.514" v="455" actId="27636"/>
          <ac:spMkLst>
            <pc:docMk/>
            <pc:sldMk cId="1089725929" sldId="274"/>
            <ac:spMk id="6" creationId="{496F1FBF-9F10-4D61-ACA7-3F361704B7F7}"/>
          </ac:spMkLst>
        </pc:spChg>
      </pc:sldChg>
      <pc:sldChg chg="addSp delSp modSp mod">
        <pc:chgData name="Tao Zhong" userId="d717eb3d-e567-470f-b6d9-f2e4cd6e0b29" providerId="ADAL" clId="{F226850A-08B6-4363-8080-A912CB87AEBC}" dt="2022-10-02T07:36:13.521" v="113" actId="1076"/>
        <pc:sldMkLst>
          <pc:docMk/>
          <pc:sldMk cId="198983301" sldId="275"/>
        </pc:sldMkLst>
        <pc:spChg chg="mod">
          <ac:chgData name="Tao Zhong" userId="d717eb3d-e567-470f-b6d9-f2e4cd6e0b29" providerId="ADAL" clId="{F226850A-08B6-4363-8080-A912CB87AEBC}" dt="2022-10-02T07:33:00.906" v="99"/>
          <ac:spMkLst>
            <pc:docMk/>
            <pc:sldMk cId="198983301" sldId="275"/>
            <ac:spMk id="2" creationId="{FF027311-4260-4B27-A735-886449291FAC}"/>
          </ac:spMkLst>
        </pc:spChg>
        <pc:spChg chg="del mod">
          <ac:chgData name="Tao Zhong" userId="d717eb3d-e567-470f-b6d9-f2e4cd6e0b29" providerId="ADAL" clId="{F226850A-08B6-4363-8080-A912CB87AEBC}" dt="2022-10-02T07:34:29.700" v="102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F226850A-08B6-4363-8080-A912CB87AEBC}" dt="2022-10-02T07:33:00.888" v="97"/>
          <ac:spMkLst>
            <pc:docMk/>
            <pc:sldMk cId="198983301" sldId="275"/>
            <ac:spMk id="5" creationId="{186D4802-E1AC-DB46-CB0A-73E244A3C372}"/>
          </ac:spMkLst>
        </pc:spChg>
        <pc:spChg chg="add mod">
          <ac:chgData name="Tao Zhong" userId="d717eb3d-e567-470f-b6d9-f2e4cd6e0b29" providerId="ADAL" clId="{F226850A-08B6-4363-8080-A912CB87AEBC}" dt="2022-10-02T07:35:16.305" v="107" actId="478"/>
          <ac:spMkLst>
            <pc:docMk/>
            <pc:sldMk cId="198983301" sldId="275"/>
            <ac:spMk id="9" creationId="{23B04EB3-03EA-9520-80E1-CBC2FD683829}"/>
          </ac:spMkLst>
        </pc:spChg>
        <pc:graphicFrameChg chg="add del mod">
          <ac:chgData name="Tao Zhong" userId="d717eb3d-e567-470f-b6d9-f2e4cd6e0b29" providerId="ADAL" clId="{F226850A-08B6-4363-8080-A912CB87AEBC}" dt="2022-10-02T07:35:24.615" v="109" actId="478"/>
          <ac:graphicFrameMkLst>
            <pc:docMk/>
            <pc:sldMk cId="198983301" sldId="275"/>
            <ac:graphicFrameMk id="11" creationId="{25A86BFA-72B2-CE71-5B3E-0D7AF3B1AE6D}"/>
          </ac:graphicFrameMkLst>
        </pc:graphicFrameChg>
        <pc:picChg chg="add del mod">
          <ac:chgData name="Tao Zhong" userId="d717eb3d-e567-470f-b6d9-f2e4cd6e0b29" providerId="ADAL" clId="{F226850A-08B6-4363-8080-A912CB87AEBC}" dt="2022-10-02T07:35:16.305" v="107" actId="478"/>
          <ac:picMkLst>
            <pc:docMk/>
            <pc:sldMk cId="198983301" sldId="275"/>
            <ac:picMk id="7" creationId="{6FF91590-C23E-708C-7E75-AB11562512C5}"/>
          </ac:picMkLst>
        </pc:picChg>
        <pc:picChg chg="del">
          <ac:chgData name="Tao Zhong" userId="d717eb3d-e567-470f-b6d9-f2e4cd6e0b29" providerId="ADAL" clId="{F226850A-08B6-4363-8080-A912CB87AEBC}" dt="2022-10-02T07:34:19.471" v="100" actId="478"/>
          <ac:picMkLst>
            <pc:docMk/>
            <pc:sldMk cId="198983301" sldId="275"/>
            <ac:picMk id="10" creationId="{53A35E4F-AB70-4561-B410-814AC6DD5EED}"/>
          </ac:picMkLst>
        </pc:picChg>
        <pc:picChg chg="add mod">
          <ac:chgData name="Tao Zhong" userId="d717eb3d-e567-470f-b6d9-f2e4cd6e0b29" providerId="ADAL" clId="{F226850A-08B6-4363-8080-A912CB87AEBC}" dt="2022-10-02T07:36:13.521" v="113" actId="1076"/>
          <ac:picMkLst>
            <pc:docMk/>
            <pc:sldMk cId="198983301" sldId="275"/>
            <ac:picMk id="13" creationId="{3C7AA0C2-3F1A-5158-0958-53EA1A58C903}"/>
          </ac:picMkLst>
        </pc:picChg>
      </pc:sldChg>
      <pc:sldChg chg="addSp delSp modSp add mod modNotesTx">
        <pc:chgData name="Tao Zhong" userId="d717eb3d-e567-470f-b6d9-f2e4cd6e0b29" providerId="ADAL" clId="{F226850A-08B6-4363-8080-A912CB87AEBC}" dt="2022-10-02T07:32:33.295" v="95" actId="27636"/>
        <pc:sldMkLst>
          <pc:docMk/>
          <pc:sldMk cId="3661098442" sldId="276"/>
        </pc:sldMkLst>
        <pc:spChg chg="mod">
          <ac:chgData name="Tao Zhong" userId="d717eb3d-e567-470f-b6d9-f2e4cd6e0b29" providerId="ADAL" clId="{F226850A-08B6-4363-8080-A912CB87AEBC}" dt="2022-10-02T07:32:33.295" v="95" actId="27636"/>
          <ac:spMkLst>
            <pc:docMk/>
            <pc:sldMk cId="3661098442" sldId="276"/>
            <ac:spMk id="3" creationId="{CA00EDBE-AD80-4844-BA48-EF7757B26503}"/>
          </ac:spMkLst>
        </pc:spChg>
        <pc:spChg chg="add del">
          <ac:chgData name="Tao Zhong" userId="d717eb3d-e567-470f-b6d9-f2e4cd6e0b29" providerId="ADAL" clId="{F226850A-08B6-4363-8080-A912CB87AEBC}" dt="2022-10-02T07:32:08.071" v="77"/>
          <ac:spMkLst>
            <pc:docMk/>
            <pc:sldMk cId="3661098442" sldId="276"/>
            <ac:spMk id="5" creationId="{EF80CD34-4602-50C1-5528-DA766AE4CB70}"/>
          </ac:spMkLst>
        </pc:spChg>
      </pc:sldChg>
      <pc:sldChg chg="addSp delSp modSp new mod modNotesTx">
        <pc:chgData name="Tao Zhong" userId="d717eb3d-e567-470f-b6d9-f2e4cd6e0b29" providerId="ADAL" clId="{F226850A-08B6-4363-8080-A912CB87AEBC}" dt="2022-10-02T07:39:55.425" v="166"/>
        <pc:sldMkLst>
          <pc:docMk/>
          <pc:sldMk cId="2426083465" sldId="277"/>
        </pc:sldMkLst>
        <pc:spChg chg="mod">
          <ac:chgData name="Tao Zhong" userId="d717eb3d-e567-470f-b6d9-f2e4cd6e0b29" providerId="ADAL" clId="{F226850A-08B6-4363-8080-A912CB87AEBC}" dt="2022-10-02T07:39:35.354" v="159"/>
          <ac:spMkLst>
            <pc:docMk/>
            <pc:sldMk cId="2426083465" sldId="277"/>
            <ac:spMk id="2" creationId="{DF1AA192-6254-741E-0C91-9160525994DD}"/>
          </ac:spMkLst>
        </pc:spChg>
        <pc:spChg chg="add del mod">
          <ac:chgData name="Tao Zhong" userId="d717eb3d-e567-470f-b6d9-f2e4cd6e0b29" providerId="ADAL" clId="{F226850A-08B6-4363-8080-A912CB87AEBC}" dt="2022-10-02T07:39:55.425" v="166"/>
          <ac:spMkLst>
            <pc:docMk/>
            <pc:sldMk cId="2426083465" sldId="277"/>
            <ac:spMk id="3" creationId="{8603D4F7-9D1A-31BC-3298-36134F9837E8}"/>
          </ac:spMkLst>
        </pc:spChg>
        <pc:spChg chg="add del mod">
          <ac:chgData name="Tao Zhong" userId="d717eb3d-e567-470f-b6d9-f2e4cd6e0b29" providerId="ADAL" clId="{F226850A-08B6-4363-8080-A912CB87AEBC}" dt="2022-10-02T07:39:27.612" v="156"/>
          <ac:spMkLst>
            <pc:docMk/>
            <pc:sldMk cId="2426083465" sldId="277"/>
            <ac:spMk id="5" creationId="{68F010FF-A0C9-ABB3-C1A5-BF4669390ED5}"/>
          </ac:spMkLst>
        </pc:spChg>
        <pc:spChg chg="add del">
          <ac:chgData name="Tao Zhong" userId="d717eb3d-e567-470f-b6d9-f2e4cd6e0b29" providerId="ADAL" clId="{F226850A-08B6-4363-8080-A912CB87AEBC}" dt="2022-10-02T07:39:41.896" v="162"/>
          <ac:spMkLst>
            <pc:docMk/>
            <pc:sldMk cId="2426083465" sldId="277"/>
            <ac:spMk id="6" creationId="{873D1116-70EB-EE86-BADB-A6995052BBB0}"/>
          </ac:spMkLst>
        </pc:spChg>
      </pc:sldChg>
      <pc:sldChg chg="addSp delSp modSp new mod">
        <pc:chgData name="Tao Zhong" userId="d717eb3d-e567-470f-b6d9-f2e4cd6e0b29" providerId="ADAL" clId="{F226850A-08B6-4363-8080-A912CB87AEBC}" dt="2022-10-02T07:40:24.256" v="174" actId="962"/>
        <pc:sldMkLst>
          <pc:docMk/>
          <pc:sldMk cId="1093074707" sldId="278"/>
        </pc:sldMkLst>
        <pc:spChg chg="add del mod">
          <ac:chgData name="Tao Zhong" userId="d717eb3d-e567-470f-b6d9-f2e4cd6e0b29" providerId="ADAL" clId="{F226850A-08B6-4363-8080-A912CB87AEBC}" dt="2022-10-02T07:40:13.589" v="171"/>
          <ac:spMkLst>
            <pc:docMk/>
            <pc:sldMk cId="1093074707" sldId="278"/>
            <ac:spMk id="2" creationId="{2D0C2389-8059-9720-3860-74E4F737FCC5}"/>
          </ac:spMkLst>
        </pc:spChg>
        <pc:spChg chg="del">
          <ac:chgData name="Tao Zhong" userId="d717eb3d-e567-470f-b6d9-f2e4cd6e0b29" providerId="ADAL" clId="{F226850A-08B6-4363-8080-A912CB87AEBC}" dt="2022-10-02T07:40:21.959" v="172"/>
          <ac:spMkLst>
            <pc:docMk/>
            <pc:sldMk cId="1093074707" sldId="278"/>
            <ac:spMk id="3" creationId="{E088611B-BA8A-5F56-53AA-664BD3C94583}"/>
          </ac:spMkLst>
        </pc:spChg>
        <pc:spChg chg="add del mod">
          <ac:chgData name="Tao Zhong" userId="d717eb3d-e567-470f-b6d9-f2e4cd6e0b29" providerId="ADAL" clId="{F226850A-08B6-4363-8080-A912CB87AEBC}" dt="2022-10-02T07:40:13.569" v="169"/>
          <ac:spMkLst>
            <pc:docMk/>
            <pc:sldMk cId="1093074707" sldId="278"/>
            <ac:spMk id="5" creationId="{12BC14AB-6D6E-4026-22C9-ACFEE76A247A}"/>
          </ac:spMkLst>
        </pc:spChg>
        <pc:picChg chg="add mod">
          <ac:chgData name="Tao Zhong" userId="d717eb3d-e567-470f-b6d9-f2e4cd6e0b29" providerId="ADAL" clId="{F226850A-08B6-4363-8080-A912CB87AEBC}" dt="2022-10-02T07:40:24.256" v="174" actId="962"/>
          <ac:picMkLst>
            <pc:docMk/>
            <pc:sldMk cId="1093074707" sldId="278"/>
            <ac:picMk id="7" creationId="{1BA52A1B-4239-2FB4-D6EC-A1CA7F3C80EE}"/>
          </ac:picMkLst>
        </pc:picChg>
      </pc:sldChg>
      <pc:sldChg chg="addSp delSp modSp new mod">
        <pc:chgData name="Tao Zhong" userId="d717eb3d-e567-470f-b6d9-f2e4cd6e0b29" providerId="ADAL" clId="{F226850A-08B6-4363-8080-A912CB87AEBC}" dt="2022-10-02T07:40:53.036" v="186" actId="1076"/>
        <pc:sldMkLst>
          <pc:docMk/>
          <pc:sldMk cId="1949544544" sldId="279"/>
        </pc:sldMkLst>
        <pc:spChg chg="add del mod">
          <ac:chgData name="Tao Zhong" userId="d717eb3d-e567-470f-b6d9-f2e4cd6e0b29" providerId="ADAL" clId="{F226850A-08B6-4363-8080-A912CB87AEBC}" dt="2022-10-02T07:40:38.642" v="183" actId="6549"/>
          <ac:spMkLst>
            <pc:docMk/>
            <pc:sldMk cId="1949544544" sldId="279"/>
            <ac:spMk id="2" creationId="{57EA7CA2-EB60-A275-F67A-81DF4AE110DA}"/>
          </ac:spMkLst>
        </pc:spChg>
        <pc:spChg chg="add del mod">
          <ac:chgData name="Tao Zhong" userId="d717eb3d-e567-470f-b6d9-f2e4cd6e0b29" providerId="ADAL" clId="{F226850A-08B6-4363-8080-A912CB87AEBC}" dt="2022-10-02T07:40:35.220" v="177"/>
          <ac:spMkLst>
            <pc:docMk/>
            <pc:sldMk cId="1949544544" sldId="279"/>
            <ac:spMk id="5" creationId="{6E8BFD82-BC68-1AA4-2B60-FF39DB17BECA}"/>
          </ac:spMkLst>
        </pc:spChg>
        <pc:picChg chg="add mod">
          <ac:chgData name="Tao Zhong" userId="d717eb3d-e567-470f-b6d9-f2e4cd6e0b29" providerId="ADAL" clId="{F226850A-08B6-4363-8080-A912CB87AEBC}" dt="2022-10-02T07:40:53.036" v="186" actId="1076"/>
          <ac:picMkLst>
            <pc:docMk/>
            <pc:sldMk cId="1949544544" sldId="279"/>
            <ac:picMk id="7" creationId="{6899D363-90A0-74CD-67E3-C3C729E2F165}"/>
          </ac:picMkLst>
        </pc:picChg>
      </pc:sldChg>
      <pc:sldChg chg="addSp delSp modSp new mod modNotesTx">
        <pc:chgData name="Tao Zhong" userId="d717eb3d-e567-470f-b6d9-f2e4cd6e0b29" providerId="ADAL" clId="{F226850A-08B6-4363-8080-A912CB87AEBC}" dt="2022-10-02T07:42:43.372" v="209"/>
        <pc:sldMkLst>
          <pc:docMk/>
          <pc:sldMk cId="1796634849" sldId="280"/>
        </pc:sldMkLst>
        <pc:spChg chg="add del mod">
          <ac:chgData name="Tao Zhong" userId="d717eb3d-e567-470f-b6d9-f2e4cd6e0b29" providerId="ADAL" clId="{F226850A-08B6-4363-8080-A912CB87AEBC}" dt="2022-10-02T07:41:09.588" v="195" actId="6549"/>
          <ac:spMkLst>
            <pc:docMk/>
            <pc:sldMk cId="1796634849" sldId="280"/>
            <ac:spMk id="2" creationId="{AE855B93-2567-8263-4897-A027853350D7}"/>
          </ac:spMkLst>
        </pc:spChg>
        <pc:spChg chg="add del mod">
          <ac:chgData name="Tao Zhong" userId="d717eb3d-e567-470f-b6d9-f2e4cd6e0b29" providerId="ADAL" clId="{F226850A-08B6-4363-8080-A912CB87AEBC}" dt="2022-10-02T07:42:43.372" v="209"/>
          <ac:spMkLst>
            <pc:docMk/>
            <pc:sldMk cId="1796634849" sldId="280"/>
            <ac:spMk id="3" creationId="{B9FF7403-CB27-76A6-6C58-A22DDF51F7D3}"/>
          </ac:spMkLst>
        </pc:spChg>
        <pc:spChg chg="add del mod">
          <ac:chgData name="Tao Zhong" userId="d717eb3d-e567-470f-b6d9-f2e4cd6e0b29" providerId="ADAL" clId="{F226850A-08B6-4363-8080-A912CB87AEBC}" dt="2022-10-02T07:41:05.810" v="189"/>
          <ac:spMkLst>
            <pc:docMk/>
            <pc:sldMk cId="1796634849" sldId="280"/>
            <ac:spMk id="5" creationId="{C3DFD437-9EFB-89B3-49F3-66CBD6C6CA20}"/>
          </ac:spMkLst>
        </pc:spChg>
        <pc:spChg chg="add del mod">
          <ac:chgData name="Tao Zhong" userId="d717eb3d-e567-470f-b6d9-f2e4cd6e0b29" providerId="ADAL" clId="{F226850A-08B6-4363-8080-A912CB87AEBC}" dt="2022-10-02T07:41:16.666" v="197"/>
          <ac:spMkLst>
            <pc:docMk/>
            <pc:sldMk cId="1796634849" sldId="280"/>
            <ac:spMk id="6" creationId="{A5FA3B42-8329-9540-4B22-13B6A7F7E169}"/>
          </ac:spMkLst>
        </pc:spChg>
        <pc:spChg chg="add del">
          <ac:chgData name="Tao Zhong" userId="d717eb3d-e567-470f-b6d9-f2e4cd6e0b29" providerId="ADAL" clId="{F226850A-08B6-4363-8080-A912CB87AEBC}" dt="2022-10-02T07:42:39.278" v="206"/>
          <ac:spMkLst>
            <pc:docMk/>
            <pc:sldMk cId="1796634849" sldId="280"/>
            <ac:spMk id="7" creationId="{CB83AEB9-BFDA-4FF0-10B3-9FE0C973B56E}"/>
          </ac:spMkLst>
        </pc:spChg>
      </pc:sldChg>
      <pc:sldChg chg="addSp modSp new mod">
        <pc:chgData name="Tao Zhong" userId="d717eb3d-e567-470f-b6d9-f2e4cd6e0b29" providerId="ADAL" clId="{F226850A-08B6-4363-8080-A912CB87AEBC}" dt="2022-10-02T07:43:17.061" v="217" actId="14100"/>
        <pc:sldMkLst>
          <pc:docMk/>
          <pc:sldMk cId="1710529923" sldId="281"/>
        </pc:sldMkLst>
        <pc:spChg chg="mod">
          <ac:chgData name="Tao Zhong" userId="d717eb3d-e567-470f-b6d9-f2e4cd6e0b29" providerId="ADAL" clId="{F226850A-08B6-4363-8080-A912CB87AEBC}" dt="2022-10-02T07:42:52.398" v="214" actId="20577"/>
          <ac:spMkLst>
            <pc:docMk/>
            <pc:sldMk cId="1710529923" sldId="281"/>
            <ac:spMk id="2" creationId="{125462D2-9B43-A231-46D7-4AA69181060B}"/>
          </ac:spMkLst>
        </pc:spChg>
        <pc:picChg chg="add mod">
          <ac:chgData name="Tao Zhong" userId="d717eb3d-e567-470f-b6d9-f2e4cd6e0b29" providerId="ADAL" clId="{F226850A-08B6-4363-8080-A912CB87AEBC}" dt="2022-10-02T07:43:17.061" v="217" actId="14100"/>
          <ac:picMkLst>
            <pc:docMk/>
            <pc:sldMk cId="1710529923" sldId="281"/>
            <ac:picMk id="6" creationId="{C0F2EB3A-41DF-5209-7B92-AA7815D6CAD4}"/>
          </ac:picMkLst>
        </pc:picChg>
      </pc:sldChg>
      <pc:sldChg chg="modSp new mod modNotesTx">
        <pc:chgData name="Tao Zhong" userId="d717eb3d-e567-470f-b6d9-f2e4cd6e0b29" providerId="ADAL" clId="{F226850A-08B6-4363-8080-A912CB87AEBC}" dt="2022-10-02T07:43:49.006" v="227"/>
        <pc:sldMkLst>
          <pc:docMk/>
          <pc:sldMk cId="3904520637" sldId="282"/>
        </pc:sldMkLst>
        <pc:spChg chg="mod">
          <ac:chgData name="Tao Zhong" userId="d717eb3d-e567-470f-b6d9-f2e4cd6e0b29" providerId="ADAL" clId="{F226850A-08B6-4363-8080-A912CB87AEBC}" dt="2022-10-02T07:43:25.954" v="219"/>
          <ac:spMkLst>
            <pc:docMk/>
            <pc:sldMk cId="3904520637" sldId="282"/>
            <ac:spMk id="2" creationId="{2460D12B-8207-2DD5-5C41-BA935DE8897D}"/>
          </ac:spMkLst>
        </pc:spChg>
        <pc:spChg chg="mod">
          <ac:chgData name="Tao Zhong" userId="d717eb3d-e567-470f-b6d9-f2e4cd6e0b29" providerId="ADAL" clId="{F226850A-08B6-4363-8080-A912CB87AEBC}" dt="2022-10-02T07:43:49.006" v="227"/>
          <ac:spMkLst>
            <pc:docMk/>
            <pc:sldMk cId="3904520637" sldId="282"/>
            <ac:spMk id="3" creationId="{AD4C5FD9-1550-FA64-5B54-A6156C87DB4D}"/>
          </ac:spMkLst>
        </pc:spChg>
      </pc:sldChg>
      <pc:sldChg chg="addSp delSp modSp new mod modNotesTx">
        <pc:chgData name="Tao Zhong" userId="d717eb3d-e567-470f-b6d9-f2e4cd6e0b29" providerId="ADAL" clId="{F226850A-08B6-4363-8080-A912CB87AEBC}" dt="2022-10-02T07:45:33.413" v="255" actId="20577"/>
        <pc:sldMkLst>
          <pc:docMk/>
          <pc:sldMk cId="2255827677" sldId="283"/>
        </pc:sldMkLst>
        <pc:spChg chg="add del mod">
          <ac:chgData name="Tao Zhong" userId="d717eb3d-e567-470f-b6d9-f2e4cd6e0b29" providerId="ADAL" clId="{F226850A-08B6-4363-8080-A912CB87AEBC}" dt="2022-10-02T07:44:15.148" v="232"/>
          <ac:spMkLst>
            <pc:docMk/>
            <pc:sldMk cId="2255827677" sldId="283"/>
            <ac:spMk id="2" creationId="{C88F379E-E3A6-09B6-6540-DC718A5DD779}"/>
          </ac:spMkLst>
        </pc:spChg>
        <pc:spChg chg="del">
          <ac:chgData name="Tao Zhong" userId="d717eb3d-e567-470f-b6d9-f2e4cd6e0b29" providerId="ADAL" clId="{F226850A-08B6-4363-8080-A912CB87AEBC}" dt="2022-10-02T07:44:24.660" v="233"/>
          <ac:spMkLst>
            <pc:docMk/>
            <pc:sldMk cId="2255827677" sldId="283"/>
            <ac:spMk id="3" creationId="{F1AD7366-5D02-DF95-42B9-03B1AC333F34}"/>
          </ac:spMkLst>
        </pc:spChg>
        <pc:spChg chg="add del mod">
          <ac:chgData name="Tao Zhong" userId="d717eb3d-e567-470f-b6d9-f2e4cd6e0b29" providerId="ADAL" clId="{F226850A-08B6-4363-8080-A912CB87AEBC}" dt="2022-10-02T07:44:15.148" v="230"/>
          <ac:spMkLst>
            <pc:docMk/>
            <pc:sldMk cId="2255827677" sldId="283"/>
            <ac:spMk id="5" creationId="{1752E270-83EA-BDDB-8AEA-DCE7BD1606DA}"/>
          </ac:spMkLst>
        </pc:spChg>
        <pc:spChg chg="add mod">
          <ac:chgData name="Tao Zhong" userId="d717eb3d-e567-470f-b6d9-f2e4cd6e0b29" providerId="ADAL" clId="{F226850A-08B6-4363-8080-A912CB87AEBC}" dt="2022-10-02T07:45:31.019" v="252" actId="1076"/>
          <ac:spMkLst>
            <pc:docMk/>
            <pc:sldMk cId="2255827677" sldId="283"/>
            <ac:spMk id="8" creationId="{01A200C8-23A6-7569-5685-C340E23C3456}"/>
          </ac:spMkLst>
        </pc:spChg>
        <pc:picChg chg="add mod">
          <ac:chgData name="Tao Zhong" userId="d717eb3d-e567-470f-b6d9-f2e4cd6e0b29" providerId="ADAL" clId="{F226850A-08B6-4363-8080-A912CB87AEBC}" dt="2022-10-02T07:45:20.875" v="249" actId="1076"/>
          <ac:picMkLst>
            <pc:docMk/>
            <pc:sldMk cId="2255827677" sldId="283"/>
            <ac:picMk id="7" creationId="{0F01AD19-02EB-AC21-606B-A62DB0B0D14D}"/>
          </ac:picMkLst>
        </pc:picChg>
      </pc:sldChg>
      <pc:sldChg chg="addSp delSp modSp new mod modNotesTx">
        <pc:chgData name="Tao Zhong" userId="d717eb3d-e567-470f-b6d9-f2e4cd6e0b29" providerId="ADAL" clId="{F226850A-08B6-4363-8080-A912CB87AEBC}" dt="2022-10-02T07:49:32.633" v="350" actId="27636"/>
        <pc:sldMkLst>
          <pc:docMk/>
          <pc:sldMk cId="696463323" sldId="284"/>
        </pc:sldMkLst>
        <pc:spChg chg="add del mod">
          <ac:chgData name="Tao Zhong" userId="d717eb3d-e567-470f-b6d9-f2e4cd6e0b29" providerId="ADAL" clId="{F226850A-08B6-4363-8080-A912CB87AEBC}" dt="2022-10-02T07:48:29.101" v="299"/>
          <ac:spMkLst>
            <pc:docMk/>
            <pc:sldMk cId="696463323" sldId="284"/>
            <ac:spMk id="2" creationId="{916576C6-FE84-C800-E826-5BD941EE3FEF}"/>
          </ac:spMkLst>
        </pc:spChg>
        <pc:spChg chg="mod">
          <ac:chgData name="Tao Zhong" userId="d717eb3d-e567-470f-b6d9-f2e4cd6e0b29" providerId="ADAL" clId="{F226850A-08B6-4363-8080-A912CB87AEBC}" dt="2022-10-02T07:49:32.633" v="350" actId="27636"/>
          <ac:spMkLst>
            <pc:docMk/>
            <pc:sldMk cId="696463323" sldId="284"/>
            <ac:spMk id="3" creationId="{A3A6CD00-B252-0D55-2D39-4E84F4D39044}"/>
          </ac:spMkLst>
        </pc:spChg>
        <pc:spChg chg="add del mod">
          <ac:chgData name="Tao Zhong" userId="d717eb3d-e567-470f-b6d9-f2e4cd6e0b29" providerId="ADAL" clId="{F226850A-08B6-4363-8080-A912CB87AEBC}" dt="2022-10-02T07:48:29.091" v="297"/>
          <ac:spMkLst>
            <pc:docMk/>
            <pc:sldMk cId="696463323" sldId="284"/>
            <ac:spMk id="5" creationId="{E5D53770-D156-B98A-F418-8D5E641CD16C}"/>
          </ac:spMkLst>
        </pc:spChg>
      </pc:sldChg>
      <pc:sldChg chg="addSp modSp new mod modNotesTx">
        <pc:chgData name="Tao Zhong" userId="d717eb3d-e567-470f-b6d9-f2e4cd6e0b29" providerId="ADAL" clId="{F226850A-08B6-4363-8080-A912CB87AEBC}" dt="2022-10-02T07:51:03.498" v="405" actId="12"/>
        <pc:sldMkLst>
          <pc:docMk/>
          <pc:sldMk cId="3386402408" sldId="285"/>
        </pc:sldMkLst>
        <pc:spChg chg="mod">
          <ac:chgData name="Tao Zhong" userId="d717eb3d-e567-470f-b6d9-f2e4cd6e0b29" providerId="ADAL" clId="{F226850A-08B6-4363-8080-A912CB87AEBC}" dt="2022-10-02T07:49:39.045" v="355" actId="20577"/>
          <ac:spMkLst>
            <pc:docMk/>
            <pc:sldMk cId="3386402408" sldId="285"/>
            <ac:spMk id="2" creationId="{FAFE0AC1-593B-4026-96B9-1DB3ADC37E10}"/>
          </ac:spMkLst>
        </pc:spChg>
        <pc:spChg chg="mod">
          <ac:chgData name="Tao Zhong" userId="d717eb3d-e567-470f-b6d9-f2e4cd6e0b29" providerId="ADAL" clId="{F226850A-08B6-4363-8080-A912CB87AEBC}" dt="2022-10-02T07:51:01.086" v="404" actId="1076"/>
          <ac:spMkLst>
            <pc:docMk/>
            <pc:sldMk cId="3386402408" sldId="285"/>
            <ac:spMk id="3" creationId="{5043EE61-575A-85B8-14B6-41684045CD94}"/>
          </ac:spMkLst>
        </pc:spChg>
        <pc:spChg chg="add mod">
          <ac:chgData name="Tao Zhong" userId="d717eb3d-e567-470f-b6d9-f2e4cd6e0b29" providerId="ADAL" clId="{F226850A-08B6-4363-8080-A912CB87AEBC}" dt="2022-10-02T07:51:03.498" v="405" actId="12"/>
          <ac:spMkLst>
            <pc:docMk/>
            <pc:sldMk cId="3386402408" sldId="285"/>
            <ac:spMk id="5" creationId="{CE1171E2-310B-94E6-B594-EF4751B94FB5}"/>
          </ac:spMkLst>
        </pc:spChg>
      </pc:sldChg>
      <pc:sldChg chg="addSp delSp modSp new mod">
        <pc:chgData name="Tao Zhong" userId="d717eb3d-e567-470f-b6d9-f2e4cd6e0b29" providerId="ADAL" clId="{F226850A-08B6-4363-8080-A912CB87AEBC}" dt="2022-10-02T07:51:35.512" v="411" actId="14100"/>
        <pc:sldMkLst>
          <pc:docMk/>
          <pc:sldMk cId="920740868" sldId="286"/>
        </pc:sldMkLst>
        <pc:spChg chg="mod">
          <ac:chgData name="Tao Zhong" userId="d717eb3d-e567-470f-b6d9-f2e4cd6e0b29" providerId="ADAL" clId="{F226850A-08B6-4363-8080-A912CB87AEBC}" dt="2022-10-02T07:51:19.233" v="407"/>
          <ac:spMkLst>
            <pc:docMk/>
            <pc:sldMk cId="920740868" sldId="286"/>
            <ac:spMk id="2" creationId="{0664781D-B0F8-0FDB-706D-CDD199439919}"/>
          </ac:spMkLst>
        </pc:spChg>
        <pc:spChg chg="del">
          <ac:chgData name="Tao Zhong" userId="d717eb3d-e567-470f-b6d9-f2e4cd6e0b29" providerId="ADAL" clId="{F226850A-08B6-4363-8080-A912CB87AEBC}" dt="2022-10-02T07:51:30.735" v="408" actId="22"/>
          <ac:spMkLst>
            <pc:docMk/>
            <pc:sldMk cId="920740868" sldId="286"/>
            <ac:spMk id="3" creationId="{F1C13F2D-9B03-FB0D-25B8-A565663A699F}"/>
          </ac:spMkLst>
        </pc:spChg>
        <pc:picChg chg="add mod ord">
          <ac:chgData name="Tao Zhong" userId="d717eb3d-e567-470f-b6d9-f2e4cd6e0b29" providerId="ADAL" clId="{F226850A-08B6-4363-8080-A912CB87AEBC}" dt="2022-10-02T07:51:35.512" v="411" actId="14100"/>
          <ac:picMkLst>
            <pc:docMk/>
            <pc:sldMk cId="920740868" sldId="286"/>
            <ac:picMk id="6" creationId="{3E71E59D-F6A9-9D9D-183F-199D36413DC8}"/>
          </ac:picMkLst>
        </pc:picChg>
      </pc:sldChg>
      <pc:sldChg chg="addSp delSp modSp new mod modNotesTx">
        <pc:chgData name="Tao Zhong" userId="d717eb3d-e567-470f-b6d9-f2e4cd6e0b29" providerId="ADAL" clId="{F226850A-08B6-4363-8080-A912CB87AEBC}" dt="2022-10-02T07:51:57.403" v="422"/>
        <pc:sldMkLst>
          <pc:docMk/>
          <pc:sldMk cId="1671167792" sldId="287"/>
        </pc:sldMkLst>
        <pc:spChg chg="add del mod">
          <ac:chgData name="Tao Zhong" userId="d717eb3d-e567-470f-b6d9-f2e4cd6e0b29" providerId="ADAL" clId="{F226850A-08B6-4363-8080-A912CB87AEBC}" dt="2022-10-02T07:51:49.447" v="418"/>
          <ac:spMkLst>
            <pc:docMk/>
            <pc:sldMk cId="1671167792" sldId="287"/>
            <ac:spMk id="2" creationId="{0CF4EF49-F0E4-6987-C2B1-770A2DFDF3F0}"/>
          </ac:spMkLst>
        </pc:spChg>
        <pc:spChg chg="mod">
          <ac:chgData name="Tao Zhong" userId="d717eb3d-e567-470f-b6d9-f2e4cd6e0b29" providerId="ADAL" clId="{F226850A-08B6-4363-8080-A912CB87AEBC}" dt="2022-10-02T07:51:57.403" v="422"/>
          <ac:spMkLst>
            <pc:docMk/>
            <pc:sldMk cId="1671167792" sldId="287"/>
            <ac:spMk id="3" creationId="{5D8E7118-4388-FD7D-103E-79D4BC10F916}"/>
          </ac:spMkLst>
        </pc:spChg>
        <pc:spChg chg="add del mod">
          <ac:chgData name="Tao Zhong" userId="d717eb3d-e567-470f-b6d9-f2e4cd6e0b29" providerId="ADAL" clId="{F226850A-08B6-4363-8080-A912CB87AEBC}" dt="2022-10-02T07:51:46.736" v="414"/>
          <ac:spMkLst>
            <pc:docMk/>
            <pc:sldMk cId="1671167792" sldId="287"/>
            <ac:spMk id="5" creationId="{2D043E47-E231-1437-7753-9A13151A4A78}"/>
          </ac:spMkLst>
        </pc:spChg>
        <pc:spChg chg="add del mod">
          <ac:chgData name="Tao Zhong" userId="d717eb3d-e567-470f-b6d9-f2e4cd6e0b29" providerId="ADAL" clId="{F226850A-08B6-4363-8080-A912CB87AEBC}" dt="2022-10-02T07:51:49.437" v="416"/>
          <ac:spMkLst>
            <pc:docMk/>
            <pc:sldMk cId="1671167792" sldId="287"/>
            <ac:spMk id="6" creationId="{6F5B7A4F-AF86-40FE-C14C-620A03619DAF}"/>
          </ac:spMkLst>
        </pc:spChg>
      </pc:sldChg>
      <pc:sldChg chg="addSp delSp modSp new mod">
        <pc:chgData name="Tao Zhong" userId="d717eb3d-e567-470f-b6d9-f2e4cd6e0b29" providerId="ADAL" clId="{F226850A-08B6-4363-8080-A912CB87AEBC}" dt="2022-10-02T07:52:28.032" v="430" actId="1076"/>
        <pc:sldMkLst>
          <pc:docMk/>
          <pc:sldMk cId="2030668480" sldId="288"/>
        </pc:sldMkLst>
        <pc:spChg chg="mod">
          <ac:chgData name="Tao Zhong" userId="d717eb3d-e567-470f-b6d9-f2e4cd6e0b29" providerId="ADAL" clId="{F226850A-08B6-4363-8080-A912CB87AEBC}" dt="2022-10-02T07:52:13.814" v="425"/>
          <ac:spMkLst>
            <pc:docMk/>
            <pc:sldMk cId="2030668480" sldId="288"/>
            <ac:spMk id="2" creationId="{37A61F75-0700-DD60-1FF4-F480272E5341}"/>
          </ac:spMkLst>
        </pc:spChg>
        <pc:spChg chg="del">
          <ac:chgData name="Tao Zhong" userId="d717eb3d-e567-470f-b6d9-f2e4cd6e0b29" providerId="ADAL" clId="{F226850A-08B6-4363-8080-A912CB87AEBC}" dt="2022-10-02T07:52:24.707" v="426"/>
          <ac:spMkLst>
            <pc:docMk/>
            <pc:sldMk cId="2030668480" sldId="288"/>
            <ac:spMk id="3" creationId="{640209B5-8D04-26FD-238B-CCEC92935D1B}"/>
          </ac:spMkLst>
        </pc:spChg>
        <pc:picChg chg="add mod">
          <ac:chgData name="Tao Zhong" userId="d717eb3d-e567-470f-b6d9-f2e4cd6e0b29" providerId="ADAL" clId="{F226850A-08B6-4363-8080-A912CB87AEBC}" dt="2022-10-02T07:52:28.032" v="430" actId="1076"/>
          <ac:picMkLst>
            <pc:docMk/>
            <pc:sldMk cId="2030668480" sldId="288"/>
            <ac:picMk id="6" creationId="{F37B36D7-FD3F-E09A-6952-0849537F072C}"/>
          </ac:picMkLst>
        </pc:picChg>
      </pc:sldChg>
      <pc:sldChg chg="addSp delSp modSp new mod modNotesTx">
        <pc:chgData name="Tao Zhong" userId="d717eb3d-e567-470f-b6d9-f2e4cd6e0b29" providerId="ADAL" clId="{F226850A-08B6-4363-8080-A912CB87AEBC}" dt="2022-10-02T07:54:50.944" v="466" actId="948"/>
        <pc:sldMkLst>
          <pc:docMk/>
          <pc:sldMk cId="529656723" sldId="289"/>
        </pc:sldMkLst>
        <pc:spChg chg="add del mod">
          <ac:chgData name="Tao Zhong" userId="d717eb3d-e567-470f-b6d9-f2e4cd6e0b29" providerId="ADAL" clId="{F226850A-08B6-4363-8080-A912CB87AEBC}" dt="2022-10-02T07:54:10.821" v="460"/>
          <ac:spMkLst>
            <pc:docMk/>
            <pc:sldMk cId="529656723" sldId="289"/>
            <ac:spMk id="2" creationId="{2C9EC0BB-EA93-EF95-60D2-0DBE90CFF83C}"/>
          </ac:spMkLst>
        </pc:spChg>
        <pc:spChg chg="mod">
          <ac:chgData name="Tao Zhong" userId="d717eb3d-e567-470f-b6d9-f2e4cd6e0b29" providerId="ADAL" clId="{F226850A-08B6-4363-8080-A912CB87AEBC}" dt="2022-10-02T07:54:50.944" v="466" actId="948"/>
          <ac:spMkLst>
            <pc:docMk/>
            <pc:sldMk cId="529656723" sldId="289"/>
            <ac:spMk id="3" creationId="{960F0C02-CB47-9947-32B0-E837A0814977}"/>
          </ac:spMkLst>
        </pc:spChg>
        <pc:spChg chg="add del mod">
          <ac:chgData name="Tao Zhong" userId="d717eb3d-e567-470f-b6d9-f2e4cd6e0b29" providerId="ADAL" clId="{F226850A-08B6-4363-8080-A912CB87AEBC}" dt="2022-10-02T07:54:10.811" v="458"/>
          <ac:spMkLst>
            <pc:docMk/>
            <pc:sldMk cId="529656723" sldId="289"/>
            <ac:spMk id="5" creationId="{A9239CEB-A6DF-ED11-AAD1-652BF1BB6925}"/>
          </ac:spMkLst>
        </pc:spChg>
      </pc:sldChg>
      <pc:sldChg chg="addSp delSp modSp new mod modNotesTx">
        <pc:chgData name="Tao Zhong" userId="d717eb3d-e567-470f-b6d9-f2e4cd6e0b29" providerId="ADAL" clId="{F226850A-08B6-4363-8080-A912CB87AEBC}" dt="2022-10-02T07:55:12.264" v="475"/>
        <pc:sldMkLst>
          <pc:docMk/>
          <pc:sldMk cId="1172508376" sldId="290"/>
        </pc:sldMkLst>
        <pc:spChg chg="mod">
          <ac:chgData name="Tao Zhong" userId="d717eb3d-e567-470f-b6d9-f2e4cd6e0b29" providerId="ADAL" clId="{F226850A-08B6-4363-8080-A912CB87AEBC}" dt="2022-10-02T07:54:59.535" v="468"/>
          <ac:spMkLst>
            <pc:docMk/>
            <pc:sldMk cId="1172508376" sldId="290"/>
            <ac:spMk id="2" creationId="{C3FB67C6-9B1D-DFD8-003F-A41EFD8DFA7A}"/>
          </ac:spMkLst>
        </pc:spChg>
        <pc:spChg chg="add del mod">
          <ac:chgData name="Tao Zhong" userId="d717eb3d-e567-470f-b6d9-f2e4cd6e0b29" providerId="ADAL" clId="{F226850A-08B6-4363-8080-A912CB87AEBC}" dt="2022-10-02T07:55:12.264" v="475"/>
          <ac:spMkLst>
            <pc:docMk/>
            <pc:sldMk cId="1172508376" sldId="290"/>
            <ac:spMk id="3" creationId="{47453EEC-4C27-87CF-EE46-4654F8F2AFE9}"/>
          </ac:spMkLst>
        </pc:spChg>
        <pc:spChg chg="add del mod">
          <ac:chgData name="Tao Zhong" userId="d717eb3d-e567-470f-b6d9-f2e4cd6e0b29" providerId="ADAL" clId="{F226850A-08B6-4363-8080-A912CB87AEBC}" dt="2022-10-02T07:55:05.104" v="470"/>
          <ac:spMkLst>
            <pc:docMk/>
            <pc:sldMk cId="1172508376" sldId="290"/>
            <ac:spMk id="5" creationId="{D1D2F5E9-592A-8551-755E-9838CE973739}"/>
          </ac:spMkLst>
        </pc:spChg>
      </pc:sldChg>
      <pc:sldChg chg="addSp delSp modSp new mod modNotesTx">
        <pc:chgData name="Tao Zhong" userId="d717eb3d-e567-470f-b6d9-f2e4cd6e0b29" providerId="ADAL" clId="{F226850A-08B6-4363-8080-A912CB87AEBC}" dt="2022-10-02T07:57:04.833" v="539"/>
        <pc:sldMkLst>
          <pc:docMk/>
          <pc:sldMk cId="2397568465" sldId="291"/>
        </pc:sldMkLst>
        <pc:spChg chg="add del mod">
          <ac:chgData name="Tao Zhong" userId="d717eb3d-e567-470f-b6d9-f2e4cd6e0b29" providerId="ADAL" clId="{F226850A-08B6-4363-8080-A912CB87AEBC}" dt="2022-10-02T07:56:55.131" v="531" actId="20577"/>
          <ac:spMkLst>
            <pc:docMk/>
            <pc:sldMk cId="2397568465" sldId="291"/>
            <ac:spMk id="2" creationId="{499E5514-593D-072E-FB86-DD77382827F0}"/>
          </ac:spMkLst>
        </pc:spChg>
        <pc:spChg chg="add del mod">
          <ac:chgData name="Tao Zhong" userId="d717eb3d-e567-470f-b6d9-f2e4cd6e0b29" providerId="ADAL" clId="{F226850A-08B6-4363-8080-A912CB87AEBC}" dt="2022-10-02T07:57:04.833" v="539"/>
          <ac:spMkLst>
            <pc:docMk/>
            <pc:sldMk cId="2397568465" sldId="291"/>
            <ac:spMk id="3" creationId="{6329C209-41A1-7BB0-F758-F23590290116}"/>
          </ac:spMkLst>
        </pc:spChg>
        <pc:spChg chg="add del mod">
          <ac:chgData name="Tao Zhong" userId="d717eb3d-e567-470f-b6d9-f2e4cd6e0b29" providerId="ADAL" clId="{F226850A-08B6-4363-8080-A912CB87AEBC}" dt="2022-10-02T07:55:24.232" v="478"/>
          <ac:spMkLst>
            <pc:docMk/>
            <pc:sldMk cId="2397568465" sldId="291"/>
            <ac:spMk id="5" creationId="{47E057A6-E0DB-6C4D-DCAD-ACB7987536B1}"/>
          </ac:spMkLst>
        </pc:spChg>
        <pc:spChg chg="add del mod">
          <ac:chgData name="Tao Zhong" userId="d717eb3d-e567-470f-b6d9-f2e4cd6e0b29" providerId="ADAL" clId="{F226850A-08B6-4363-8080-A912CB87AEBC}" dt="2022-10-02T07:55:38.206" v="482"/>
          <ac:spMkLst>
            <pc:docMk/>
            <pc:sldMk cId="2397568465" sldId="291"/>
            <ac:spMk id="6" creationId="{E650AB8D-1807-539A-6AD2-568A0F5CE216}"/>
          </ac:spMkLst>
        </pc:spChg>
        <pc:spChg chg="add del">
          <ac:chgData name="Tao Zhong" userId="d717eb3d-e567-470f-b6d9-f2e4cd6e0b29" providerId="ADAL" clId="{F226850A-08B6-4363-8080-A912CB87AEBC}" dt="2022-10-02T07:55:55.837" v="489"/>
          <ac:spMkLst>
            <pc:docMk/>
            <pc:sldMk cId="2397568465" sldId="291"/>
            <ac:spMk id="7" creationId="{0321369E-8B25-D62D-48EC-7D14FAAD6385}"/>
          </ac:spMkLst>
        </pc:spChg>
        <pc:spChg chg="add del">
          <ac:chgData name="Tao Zhong" userId="d717eb3d-e567-470f-b6d9-f2e4cd6e0b29" providerId="ADAL" clId="{F226850A-08B6-4363-8080-A912CB87AEBC}" dt="2022-10-02T07:56:19.741" v="514"/>
          <ac:spMkLst>
            <pc:docMk/>
            <pc:sldMk cId="2397568465" sldId="291"/>
            <ac:spMk id="8" creationId="{58BEE1AD-9FFD-B74C-E726-2FAD248BA32B}"/>
          </ac:spMkLst>
        </pc:spChg>
      </pc:sldChg>
      <pc:sldChg chg="addSp delSp modSp new mod">
        <pc:chgData name="Tao Zhong" userId="d717eb3d-e567-470f-b6d9-f2e4cd6e0b29" providerId="ADAL" clId="{F226850A-08B6-4363-8080-A912CB87AEBC}" dt="2022-10-02T07:57:39.812" v="554"/>
        <pc:sldMkLst>
          <pc:docMk/>
          <pc:sldMk cId="1274847530" sldId="292"/>
        </pc:sldMkLst>
        <pc:spChg chg="add del mod">
          <ac:chgData name="Tao Zhong" userId="d717eb3d-e567-470f-b6d9-f2e4cd6e0b29" providerId="ADAL" clId="{F226850A-08B6-4363-8080-A912CB87AEBC}" dt="2022-10-02T07:57:13.503" v="544"/>
          <ac:spMkLst>
            <pc:docMk/>
            <pc:sldMk cId="1274847530" sldId="292"/>
            <ac:spMk id="2" creationId="{35F6F85C-0185-4437-0E5A-3CE5DC1FE1FE}"/>
          </ac:spMkLst>
        </pc:spChg>
        <pc:spChg chg="del">
          <ac:chgData name="Tao Zhong" userId="d717eb3d-e567-470f-b6d9-f2e4cd6e0b29" providerId="ADAL" clId="{F226850A-08B6-4363-8080-A912CB87AEBC}" dt="2022-10-02T07:57:24.186" v="545"/>
          <ac:spMkLst>
            <pc:docMk/>
            <pc:sldMk cId="1274847530" sldId="292"/>
            <ac:spMk id="3" creationId="{1A8376FC-69C3-A44E-8C1D-D7C50E5B55C0}"/>
          </ac:spMkLst>
        </pc:spChg>
        <pc:spChg chg="add del mod">
          <ac:chgData name="Tao Zhong" userId="d717eb3d-e567-470f-b6d9-f2e4cd6e0b29" providerId="ADAL" clId="{F226850A-08B6-4363-8080-A912CB87AEBC}" dt="2022-10-02T07:57:13.498" v="542"/>
          <ac:spMkLst>
            <pc:docMk/>
            <pc:sldMk cId="1274847530" sldId="292"/>
            <ac:spMk id="5" creationId="{29CF6B64-4384-DA29-56D3-8E10FFB86A30}"/>
          </ac:spMkLst>
        </pc:spChg>
        <pc:picChg chg="add mod">
          <ac:chgData name="Tao Zhong" userId="d717eb3d-e567-470f-b6d9-f2e4cd6e0b29" providerId="ADAL" clId="{F226850A-08B6-4363-8080-A912CB87AEBC}" dt="2022-10-02T07:57:31.504" v="552" actId="1076"/>
          <ac:picMkLst>
            <pc:docMk/>
            <pc:sldMk cId="1274847530" sldId="292"/>
            <ac:picMk id="7" creationId="{DCFFB55E-67A9-3866-C124-D61AD9587A5C}"/>
          </ac:picMkLst>
        </pc:picChg>
        <pc:picChg chg="add del mod">
          <ac:chgData name="Tao Zhong" userId="d717eb3d-e567-470f-b6d9-f2e4cd6e0b29" providerId="ADAL" clId="{F226850A-08B6-4363-8080-A912CB87AEBC}" dt="2022-10-02T07:57:39.812" v="554"/>
          <ac:picMkLst>
            <pc:docMk/>
            <pc:sldMk cId="1274847530" sldId="292"/>
            <ac:picMk id="8" creationId="{F6A6861E-0606-7BAC-7A51-4629D0551C54}"/>
          </ac:picMkLst>
        </pc:picChg>
      </pc:sldChg>
      <pc:sldChg chg="addSp delSp modSp add mod">
        <pc:chgData name="Tao Zhong" userId="d717eb3d-e567-470f-b6d9-f2e4cd6e0b29" providerId="ADAL" clId="{F226850A-08B6-4363-8080-A912CB87AEBC}" dt="2022-10-02T07:58:07.932" v="567"/>
        <pc:sldMkLst>
          <pc:docMk/>
          <pc:sldMk cId="3020657305" sldId="293"/>
        </pc:sldMkLst>
        <pc:spChg chg="add del mod">
          <ac:chgData name="Tao Zhong" userId="d717eb3d-e567-470f-b6d9-f2e4cd6e0b29" providerId="ADAL" clId="{F226850A-08B6-4363-8080-A912CB87AEBC}" dt="2022-10-02T07:57:52.091" v="557"/>
          <ac:spMkLst>
            <pc:docMk/>
            <pc:sldMk cId="3020657305" sldId="293"/>
            <ac:spMk id="5" creationId="{E08F4A7C-F2E4-2A66-0EB6-E9FAB93A5FD1}"/>
          </ac:spMkLst>
        </pc:spChg>
        <pc:picChg chg="del">
          <ac:chgData name="Tao Zhong" userId="d717eb3d-e567-470f-b6d9-f2e4cd6e0b29" providerId="ADAL" clId="{F226850A-08B6-4363-8080-A912CB87AEBC}" dt="2022-10-02T07:57:43.245" v="556" actId="478"/>
          <ac:picMkLst>
            <pc:docMk/>
            <pc:sldMk cId="3020657305" sldId="293"/>
            <ac:picMk id="7" creationId="{DCFFB55E-67A9-3866-C124-D61AD9587A5C}"/>
          </ac:picMkLst>
        </pc:picChg>
        <pc:picChg chg="add mod">
          <ac:chgData name="Tao Zhong" userId="d717eb3d-e567-470f-b6d9-f2e4cd6e0b29" providerId="ADAL" clId="{F226850A-08B6-4363-8080-A912CB87AEBC}" dt="2022-10-02T07:57:59.489" v="565" actId="1076"/>
          <ac:picMkLst>
            <pc:docMk/>
            <pc:sldMk cId="3020657305" sldId="293"/>
            <ac:picMk id="8" creationId="{33AC8927-B46C-7565-FF6B-03BF801157FB}"/>
          </ac:picMkLst>
        </pc:picChg>
        <pc:picChg chg="add del mod">
          <ac:chgData name="Tao Zhong" userId="d717eb3d-e567-470f-b6d9-f2e4cd6e0b29" providerId="ADAL" clId="{F226850A-08B6-4363-8080-A912CB87AEBC}" dt="2022-10-02T07:58:07.932" v="567"/>
          <ac:picMkLst>
            <pc:docMk/>
            <pc:sldMk cId="3020657305" sldId="293"/>
            <ac:picMk id="9" creationId="{F3BFF03A-2B9E-A179-3A65-250EA4CEB1F6}"/>
          </ac:picMkLst>
        </pc:picChg>
      </pc:sldChg>
      <pc:sldChg chg="addSp delSp modSp add mod modNotesTx">
        <pc:chgData name="Tao Zhong" userId="d717eb3d-e567-470f-b6d9-f2e4cd6e0b29" providerId="ADAL" clId="{F226850A-08B6-4363-8080-A912CB87AEBC}" dt="2022-10-02T07:58:32.166" v="596" actId="20577"/>
        <pc:sldMkLst>
          <pc:docMk/>
          <pc:sldMk cId="2135135499" sldId="294"/>
        </pc:sldMkLst>
        <pc:spChg chg="add mod">
          <ac:chgData name="Tao Zhong" userId="d717eb3d-e567-470f-b6d9-f2e4cd6e0b29" providerId="ADAL" clId="{F226850A-08B6-4363-8080-A912CB87AEBC}" dt="2022-10-02T07:58:32.166" v="596" actId="20577"/>
          <ac:spMkLst>
            <pc:docMk/>
            <pc:sldMk cId="2135135499" sldId="294"/>
            <ac:spMk id="5" creationId="{FED4CB6B-E857-8A22-8D9D-14089ED4F33C}"/>
          </ac:spMkLst>
        </pc:spChg>
        <pc:picChg chg="del">
          <ac:chgData name="Tao Zhong" userId="d717eb3d-e567-470f-b6d9-f2e4cd6e0b29" providerId="ADAL" clId="{F226850A-08B6-4363-8080-A912CB87AEBC}" dt="2022-10-02T07:58:11.104" v="569" actId="478"/>
          <ac:picMkLst>
            <pc:docMk/>
            <pc:sldMk cId="2135135499" sldId="294"/>
            <ac:picMk id="8" creationId="{33AC8927-B46C-7565-FF6B-03BF801157FB}"/>
          </ac:picMkLst>
        </pc:picChg>
      </pc:sldChg>
      <pc:sldChg chg="addSp delSp modSp new mod modNotesTx">
        <pc:chgData name="Tao Zhong" userId="d717eb3d-e567-470f-b6d9-f2e4cd6e0b29" providerId="ADAL" clId="{F226850A-08B6-4363-8080-A912CB87AEBC}" dt="2022-10-02T08:00:01.765" v="655" actId="27636"/>
        <pc:sldMkLst>
          <pc:docMk/>
          <pc:sldMk cId="3077063974" sldId="295"/>
        </pc:sldMkLst>
        <pc:spChg chg="add del mod">
          <ac:chgData name="Tao Zhong" userId="d717eb3d-e567-470f-b6d9-f2e4cd6e0b29" providerId="ADAL" clId="{F226850A-08B6-4363-8080-A912CB87AEBC}" dt="2022-10-02T07:58:43.997" v="601"/>
          <ac:spMkLst>
            <pc:docMk/>
            <pc:sldMk cId="3077063974" sldId="295"/>
            <ac:spMk id="2" creationId="{0EEFEC03-F2A4-0C0F-6FA9-F3E17C08782E}"/>
          </ac:spMkLst>
        </pc:spChg>
        <pc:spChg chg="mod">
          <ac:chgData name="Tao Zhong" userId="d717eb3d-e567-470f-b6d9-f2e4cd6e0b29" providerId="ADAL" clId="{F226850A-08B6-4363-8080-A912CB87AEBC}" dt="2022-10-02T08:00:01.765" v="655" actId="27636"/>
          <ac:spMkLst>
            <pc:docMk/>
            <pc:sldMk cId="3077063974" sldId="295"/>
            <ac:spMk id="3" creationId="{368201A2-72C9-0CF1-B856-17261EE4EA92}"/>
          </ac:spMkLst>
        </pc:spChg>
        <pc:spChg chg="add del mod">
          <ac:chgData name="Tao Zhong" userId="d717eb3d-e567-470f-b6d9-f2e4cd6e0b29" providerId="ADAL" clId="{F226850A-08B6-4363-8080-A912CB87AEBC}" dt="2022-10-02T07:58:43.987" v="599"/>
          <ac:spMkLst>
            <pc:docMk/>
            <pc:sldMk cId="3077063974" sldId="295"/>
            <ac:spMk id="5" creationId="{915615D5-2794-1A8A-A234-90C725EC3B2D}"/>
          </ac:spMkLst>
        </pc:spChg>
      </pc:sldChg>
      <pc:sldChg chg="addSp delSp modSp new mod">
        <pc:chgData name="Tao Zhong" userId="d717eb3d-e567-470f-b6d9-f2e4cd6e0b29" providerId="ADAL" clId="{F226850A-08B6-4363-8080-A912CB87AEBC}" dt="2022-10-02T08:00:35.523" v="673" actId="1076"/>
        <pc:sldMkLst>
          <pc:docMk/>
          <pc:sldMk cId="1983753787" sldId="296"/>
        </pc:sldMkLst>
        <pc:spChg chg="add del mod">
          <ac:chgData name="Tao Zhong" userId="d717eb3d-e567-470f-b6d9-f2e4cd6e0b29" providerId="ADAL" clId="{F226850A-08B6-4363-8080-A912CB87AEBC}" dt="2022-10-02T08:00:13.241" v="660"/>
          <ac:spMkLst>
            <pc:docMk/>
            <pc:sldMk cId="1983753787" sldId="296"/>
            <ac:spMk id="2" creationId="{C852C66C-2772-7C9D-FB73-A385FA7CD5F7}"/>
          </ac:spMkLst>
        </pc:spChg>
        <pc:spChg chg="add del mod">
          <ac:chgData name="Tao Zhong" userId="d717eb3d-e567-470f-b6d9-f2e4cd6e0b29" providerId="ADAL" clId="{F226850A-08B6-4363-8080-A912CB87AEBC}" dt="2022-10-02T08:00:18.830" v="664"/>
          <ac:spMkLst>
            <pc:docMk/>
            <pc:sldMk cId="1983753787" sldId="296"/>
            <ac:spMk id="3" creationId="{0E5C3924-0DE8-73CD-3D8F-3FEA6522190C}"/>
          </ac:spMkLst>
        </pc:spChg>
        <pc:spChg chg="add del mod">
          <ac:chgData name="Tao Zhong" userId="d717eb3d-e567-470f-b6d9-f2e4cd6e0b29" providerId="ADAL" clId="{F226850A-08B6-4363-8080-A912CB87AEBC}" dt="2022-10-02T08:00:13.231" v="658"/>
          <ac:spMkLst>
            <pc:docMk/>
            <pc:sldMk cId="1983753787" sldId="296"/>
            <ac:spMk id="5" creationId="{8E5B590A-543B-C238-6267-3F321B3CBE0E}"/>
          </ac:spMkLst>
        </pc:spChg>
        <pc:spChg chg="add del mod">
          <ac:chgData name="Tao Zhong" userId="d717eb3d-e567-470f-b6d9-f2e4cd6e0b29" providerId="ADAL" clId="{F226850A-08B6-4363-8080-A912CB87AEBC}" dt="2022-10-02T08:00:18.820" v="662"/>
          <ac:spMkLst>
            <pc:docMk/>
            <pc:sldMk cId="1983753787" sldId="296"/>
            <ac:spMk id="6" creationId="{F6CD832E-B8D3-3192-C07E-A26A9D32967C}"/>
          </ac:spMkLst>
        </pc:spChg>
        <pc:picChg chg="add mod">
          <ac:chgData name="Tao Zhong" userId="d717eb3d-e567-470f-b6d9-f2e4cd6e0b29" providerId="ADAL" clId="{F226850A-08B6-4363-8080-A912CB87AEBC}" dt="2022-10-02T08:00:35.523" v="673" actId="1076"/>
          <ac:picMkLst>
            <pc:docMk/>
            <pc:sldMk cId="1983753787" sldId="296"/>
            <ac:picMk id="8" creationId="{0A463C8D-F0C2-C363-0A0F-F39D415E46DA}"/>
          </ac:picMkLst>
        </pc:picChg>
      </pc:sldChg>
      <pc:sldChg chg="addSp delSp modSp new mod">
        <pc:chgData name="Tao Zhong" userId="d717eb3d-e567-470f-b6d9-f2e4cd6e0b29" providerId="ADAL" clId="{F226850A-08B6-4363-8080-A912CB87AEBC}" dt="2022-10-02T08:00:54.624" v="679"/>
        <pc:sldMkLst>
          <pc:docMk/>
          <pc:sldMk cId="1780757398" sldId="297"/>
        </pc:sldMkLst>
        <pc:spChg chg="mod">
          <ac:chgData name="Tao Zhong" userId="d717eb3d-e567-470f-b6d9-f2e4cd6e0b29" providerId="ADAL" clId="{F226850A-08B6-4363-8080-A912CB87AEBC}" dt="2022-10-02T08:00:49.469" v="675"/>
          <ac:spMkLst>
            <pc:docMk/>
            <pc:sldMk cId="1780757398" sldId="297"/>
            <ac:spMk id="2" creationId="{265A69F8-7A9F-FDFA-6DD3-BDAF66B08D75}"/>
          </ac:spMkLst>
        </pc:spChg>
        <pc:spChg chg="add del mod">
          <ac:chgData name="Tao Zhong" userId="d717eb3d-e567-470f-b6d9-f2e4cd6e0b29" providerId="ADAL" clId="{F226850A-08B6-4363-8080-A912CB87AEBC}" dt="2022-10-02T08:00:54.624" v="679"/>
          <ac:spMkLst>
            <pc:docMk/>
            <pc:sldMk cId="1780757398" sldId="297"/>
            <ac:spMk id="3" creationId="{633A4FFA-CBF6-1F91-102B-405061E282FF}"/>
          </ac:spMkLst>
        </pc:spChg>
        <pc:spChg chg="add del mod">
          <ac:chgData name="Tao Zhong" userId="d717eb3d-e567-470f-b6d9-f2e4cd6e0b29" providerId="ADAL" clId="{F226850A-08B6-4363-8080-A912CB87AEBC}" dt="2022-10-02T08:00:54.615" v="677"/>
          <ac:spMkLst>
            <pc:docMk/>
            <pc:sldMk cId="1780757398" sldId="297"/>
            <ac:spMk id="5" creationId="{B79DBF2C-3630-1187-F04C-26B843288383}"/>
          </ac:spMkLst>
        </pc:spChg>
      </pc:sldChg>
      <pc:sldChg chg="addSp delSp modSp new mod">
        <pc:chgData name="Tao Zhong" userId="d717eb3d-e567-470f-b6d9-f2e4cd6e0b29" providerId="ADAL" clId="{F226850A-08B6-4363-8080-A912CB87AEBC}" dt="2022-10-02T08:01:09.101" v="688"/>
        <pc:sldMkLst>
          <pc:docMk/>
          <pc:sldMk cId="3629836829" sldId="298"/>
        </pc:sldMkLst>
        <pc:spChg chg="add del mod">
          <ac:chgData name="Tao Zhong" userId="d717eb3d-e567-470f-b6d9-f2e4cd6e0b29" providerId="ADAL" clId="{F226850A-08B6-4363-8080-A912CB87AEBC}" dt="2022-10-02T08:01:03.178" v="684"/>
          <ac:spMkLst>
            <pc:docMk/>
            <pc:sldMk cId="3629836829" sldId="298"/>
            <ac:spMk id="2" creationId="{6038EF77-3E55-40B8-2A39-27C035968ADE}"/>
          </ac:spMkLst>
        </pc:spChg>
        <pc:spChg chg="add del mod">
          <ac:chgData name="Tao Zhong" userId="d717eb3d-e567-470f-b6d9-f2e4cd6e0b29" providerId="ADAL" clId="{F226850A-08B6-4363-8080-A912CB87AEBC}" dt="2022-10-02T08:01:09.101" v="688"/>
          <ac:spMkLst>
            <pc:docMk/>
            <pc:sldMk cId="3629836829" sldId="298"/>
            <ac:spMk id="3" creationId="{2B6EFED0-A7C6-8658-F1C7-B3E863BA4253}"/>
          </ac:spMkLst>
        </pc:spChg>
        <pc:spChg chg="add del mod">
          <ac:chgData name="Tao Zhong" userId="d717eb3d-e567-470f-b6d9-f2e4cd6e0b29" providerId="ADAL" clId="{F226850A-08B6-4363-8080-A912CB87AEBC}" dt="2022-10-02T08:01:03.168" v="682"/>
          <ac:spMkLst>
            <pc:docMk/>
            <pc:sldMk cId="3629836829" sldId="298"/>
            <ac:spMk id="5" creationId="{BEC6BECA-E9E2-8ADE-6A63-E6875C24B733}"/>
          </ac:spMkLst>
        </pc:spChg>
        <pc:spChg chg="add del mod">
          <ac:chgData name="Tao Zhong" userId="d717eb3d-e567-470f-b6d9-f2e4cd6e0b29" providerId="ADAL" clId="{F226850A-08B6-4363-8080-A912CB87AEBC}" dt="2022-10-02T08:01:09.091" v="686"/>
          <ac:spMkLst>
            <pc:docMk/>
            <pc:sldMk cId="3629836829" sldId="298"/>
            <ac:spMk id="6" creationId="{8B72C93C-89DC-E510-7D1F-6A6A9DD83ED5}"/>
          </ac:spMkLst>
        </pc:spChg>
      </pc:sldChg>
      <pc:sldMasterChg chg="addSp delSp modSp">
        <pc:chgData name="Tao Zhong" userId="d717eb3d-e567-470f-b6d9-f2e4cd6e0b29" providerId="ADAL" clId="{F226850A-08B6-4363-8080-A912CB87AEBC}" dt="2022-10-02T07:29:03.833" v="24" actId="1076"/>
        <pc:sldMasterMkLst>
          <pc:docMk/>
          <pc:sldMasterMk cId="823790672" sldId="2147483676"/>
        </pc:sldMasterMkLst>
        <pc:picChg chg="add mod">
          <ac:chgData name="Tao Zhong" userId="d717eb3d-e567-470f-b6d9-f2e4cd6e0b29" providerId="ADAL" clId="{F226850A-08B6-4363-8080-A912CB87AEBC}" dt="2022-10-02T07:29:03.833" v="24" actId="1076"/>
          <ac:picMkLst>
            <pc:docMk/>
            <pc:sldMasterMk cId="823790672" sldId="2147483676"/>
            <ac:picMk id="7" creationId="{54F32E75-8A51-8B81-AA5C-5467452A4F3B}"/>
          </ac:picMkLst>
        </pc:picChg>
        <pc:picChg chg="add del">
          <ac:chgData name="Tao Zhong" userId="d717eb3d-e567-470f-b6d9-f2e4cd6e0b29" providerId="ADAL" clId="{F226850A-08B6-4363-8080-A912CB87AEBC}" dt="2022-10-02T07:29:00.349" v="23" actId="478"/>
          <ac:picMkLst>
            <pc:docMk/>
            <pc:sldMasterMk cId="823790672" sldId="2147483676"/>
            <ac:picMk id="8" creationId="{7EE36E81-475B-A854-7ED5-F900FC6DEC82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0CF8-0F43-4E87-AF9B-CAE67B6B9F91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7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05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3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1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0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28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65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78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25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8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3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54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5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4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1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0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下图展示了</a:t>
            </a:r>
            <a:r>
              <a:rPr lang="en-US" altLang="zh-CN" dirty="0"/>
              <a:t>Kubernetes</a:t>
            </a:r>
            <a:r>
              <a:rPr lang="zh-CN" altLang="en-US" dirty="0"/>
              <a:t>集群中的威胁源或者威胁参与者：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当我们了解了</a:t>
            </a:r>
            <a:r>
              <a:rPr lang="en-US" altLang="zh-CN" dirty="0"/>
              <a:t>Kubernetes</a:t>
            </a:r>
            <a:r>
              <a:rPr lang="zh-CN" altLang="en-US" dirty="0"/>
              <a:t>各个组件和威胁源后，我们就可以对</a:t>
            </a:r>
            <a:r>
              <a:rPr lang="en-US" altLang="zh-CN" dirty="0"/>
              <a:t>Kubernetes</a:t>
            </a:r>
            <a:r>
              <a:rPr lang="zh-CN" altLang="en-US" dirty="0"/>
              <a:t>集群构建威胁模型。下表介绍了</a:t>
            </a:r>
            <a:r>
              <a:rPr lang="en-US" altLang="zh-CN" dirty="0"/>
              <a:t>Kubernetes</a:t>
            </a:r>
            <a:r>
              <a:rPr lang="zh-CN" altLang="en-US" dirty="0"/>
              <a:t>的主要组件、节点和</a:t>
            </a:r>
            <a:r>
              <a:rPr lang="en-US" altLang="zh-CN" dirty="0"/>
              <a:t>Pods</a:t>
            </a:r>
            <a:r>
              <a:rPr lang="zh-CN" altLang="en-US" dirty="0"/>
              <a:t>。这些都属于资产，应该受到保护，免受威胁。这些组件中的任何一个受到威胁，都可能导致攻击的下一步，例如权限提升。</a:t>
            </a:r>
          </a:p>
          <a:p>
            <a:endParaRPr lang="zh-CN" altLang="en-US" dirty="0"/>
          </a:p>
          <a:p>
            <a:r>
              <a:rPr lang="zh-CN" altLang="en-US" dirty="0"/>
              <a:t>另外，请注意</a:t>
            </a:r>
            <a:r>
              <a:rPr lang="en-US" altLang="zh-CN" dirty="0" err="1"/>
              <a:t>kube-apiserver</a:t>
            </a:r>
            <a:r>
              <a:rPr lang="zh-CN" altLang="en-US" dirty="0"/>
              <a:t>和</a:t>
            </a:r>
            <a:r>
              <a:rPr lang="en-US" altLang="zh-CN" dirty="0" err="1"/>
              <a:t>etcd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集群的大脑和心脏。如果他们中的任何一个被攻破，整个集群就完蛋了。</a:t>
            </a:r>
          </a:p>
          <a:p>
            <a:endParaRPr lang="zh-CN" altLang="en-US" dirty="0"/>
          </a:p>
          <a:p>
            <a:r>
              <a:rPr lang="zh-CN" altLang="en-US" dirty="0"/>
              <a:t>下表展示了使用默认</a:t>
            </a:r>
            <a:r>
              <a:rPr lang="en-US" altLang="zh-CN" dirty="0"/>
              <a:t>Kubernetes</a:t>
            </a:r>
            <a:r>
              <a:rPr lang="zh-CN" altLang="en-US" dirty="0"/>
              <a:t>配置存在的威胁。此外，还展示了开发人员和集群管理员应该如何保护其资产免受这些威胁：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6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0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5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D520-D3BC-453A-99F1-14022D314B2C}" type="datetime1">
              <a:rPr lang="en-GB" smtClean="0"/>
              <a:t>02/10/2022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1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4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61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F509-270A-4BDE-BA77-1F9D633D876E}" type="datetime1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7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BEA-152A-46F9-BB62-B256EB1E028C}" type="datetime1">
              <a:rPr lang="en-GB" smtClean="0"/>
              <a:t>02/10/2022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77E2-D9A5-4EBB-B430-D63D13B117ED}" type="datetime1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72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418A-1F28-46D6-9F29-8763F8315A60}" type="datetime1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E088-A414-4A5F-8DB7-6D2959230C87}" type="datetime1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3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7086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CA63-5099-4FE2-BCFD-5349EA92697D}" type="datetime1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3CA-1504-4140-8DBA-939FB8179C89}" type="datetime1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82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5D54-DF69-4F46-8D88-3D2478F14022}" type="datetime1">
              <a:rPr lang="en-GB" smtClean="0"/>
              <a:t>02/10/2022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7589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A5C9-8A1C-4263-A58D-00B9D782A717}" type="datetime1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9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C44B-63B3-4EC6-B0CF-2776B81B0BC2}" type="datetime1">
              <a:rPr lang="en-GB" smtClean="0"/>
              <a:t>02/10/2022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F80E-4C5B-41EB-8314-5C970660CA19}" type="datetime1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54F32E75-8A51-8B81-AA5C-5467452A4F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41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zh-cn/docs/tasks/administer-cluster/encrypt-dat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8. Kubernetes</a:t>
            </a:r>
            <a:r>
              <a:rPr lang="zh-CN" altLang="en-US" sz="4400" dirty="0"/>
              <a:t>安全领域知识介绍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2389-8059-9720-3860-74E4F737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STRIDE</a:t>
            </a:r>
            <a:r>
              <a:rPr lang="zh-CN" altLang="en-US" dirty="0"/>
              <a:t>建模：绘制数据流图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BA52A1B-4239-2FB4-D6EC-A1CA7F3C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07" y="2011363"/>
            <a:ext cx="8267985" cy="416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1A143-7A49-30F2-EADB-2987D0CC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7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7CA2-EB60-A275-F67A-81DF4AE1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输出威胁列表和消减（</a:t>
            </a:r>
            <a:r>
              <a:rPr lang="en-GB" dirty="0"/>
              <a:t>Mitigation）</a:t>
            </a:r>
            <a:r>
              <a:rPr lang="zh-CN" altLang="en-US" dirty="0"/>
              <a:t>方案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9A04-87CF-8DDF-4C0A-778A238E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2DC15-A08E-E567-CEA4-5D0D7AB6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9D363-90A0-74CD-67E3-C3C729E2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2" y="2382419"/>
            <a:ext cx="11403705" cy="28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B93-2567-8263-4897-A0278533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威胁评级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7403-CB27-76A6-6C58-A22DDF51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简单评价系统： 危险 </a:t>
            </a:r>
            <a:r>
              <a:rPr lang="en-US" altLang="zh-CN" dirty="0"/>
              <a:t>= </a:t>
            </a:r>
            <a:r>
              <a:rPr lang="zh-CN" altLang="en-US" dirty="0"/>
              <a:t>发生概率 </a:t>
            </a:r>
            <a:r>
              <a:rPr lang="en-US" altLang="zh-CN" dirty="0"/>
              <a:t>× </a:t>
            </a:r>
            <a:r>
              <a:rPr lang="zh-CN" altLang="en-US" dirty="0"/>
              <a:t>潜在的损失</a:t>
            </a:r>
            <a:endParaRPr lang="en-GB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DREAD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威胁评级模型</a:t>
            </a:r>
            <a:endParaRPr lang="en-GB" dirty="0"/>
          </a:p>
          <a:p>
            <a:endParaRPr lang="en-GB" altLang="zh-CN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C6CB-E204-98C8-C30D-216FCA4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63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62D2-9B43-A231-46D7-4AA69181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DREAD</a:t>
            </a:r>
            <a:r>
              <a:rPr lang="zh-CN" altLang="en-US" dirty="0"/>
              <a:t>威胁评级模型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1455-B51D-286B-0E4F-0F8BDD6C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5A0E-1A34-5BED-574E-582B6AD0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2EB3A-41DF-5209-7B92-AA7815D6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1680"/>
            <a:ext cx="10563079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D12B-8207-2DD5-5C41-BA935DE8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威胁建模中的一些实际问题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5FD9-1550-FA64-5B54-A6156C87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威胁建模的开展不易</a:t>
            </a:r>
          </a:p>
          <a:p>
            <a:r>
              <a:rPr lang="zh-CN" altLang="en-US" dirty="0"/>
              <a:t>安全人员与开发人员的充分沟通</a:t>
            </a:r>
          </a:p>
          <a:p>
            <a:r>
              <a:rPr lang="zh-CN" altLang="en-US" dirty="0"/>
              <a:t>不是所有威胁都能得到及时修复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7D02-F424-1C6F-C8C3-43A6C7D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52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379E-E3A6-09B6-6540-DC718A5D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  <a:r>
              <a:rPr lang="zh-CN" altLang="en-US" dirty="0"/>
              <a:t>集群中的威胁源 </a:t>
            </a:r>
            <a:r>
              <a:rPr lang="en-US" altLang="zh-CN" dirty="0"/>
              <a:t>/ </a:t>
            </a:r>
            <a:r>
              <a:rPr lang="en-GB" dirty="0"/>
              <a:t>Threat actors in Kubernetes environments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F01AD19-02EB-AC21-606B-A62DB0B0D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10" y="1858083"/>
            <a:ext cx="6038770" cy="4863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835D9-069B-AA85-6D4E-3DE46ACF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200C8-23A6-7569-5685-C340E23C3456}"/>
              </a:ext>
            </a:extLst>
          </p:cNvPr>
          <p:cNvSpPr txBox="1"/>
          <p:nvPr/>
        </p:nvSpPr>
        <p:spPr>
          <a:xfrm>
            <a:off x="629920" y="2275840"/>
            <a:ext cx="4288870" cy="142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End user </a:t>
            </a:r>
            <a:r>
              <a:rPr lang="zh-CN" altLang="en-US" sz="2000" dirty="0"/>
              <a:t>终端用户</a:t>
            </a:r>
            <a:endParaRPr lang="en-GB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Internal attacker </a:t>
            </a:r>
            <a:r>
              <a:rPr lang="zh-CN" altLang="en-US" sz="2000" dirty="0"/>
              <a:t>内部攻击者</a:t>
            </a:r>
            <a:endParaRPr lang="en-GB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Privileged attacker </a:t>
            </a:r>
            <a:r>
              <a:rPr lang="zh-CN" altLang="en-US" sz="2000" dirty="0"/>
              <a:t>特权攻击者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5582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  <a:r>
              <a:rPr lang="zh-CN" altLang="en-US" dirty="0"/>
              <a:t>集群中的主要威胁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B6018-DB05-7432-A0C0-02E65F79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56969B2-D83B-6818-9EFB-3B8296D2B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40" y="1481230"/>
            <a:ext cx="6438900" cy="508457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9523C24-D753-1A5A-D6C5-2A64269E2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64"/>
            <a:ext cx="5046020" cy="671273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50E089C-26C7-EAB5-5379-5F6BA621A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145264"/>
            <a:ext cx="5674360" cy="6599453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9C46887-E27F-2F88-86ED-0E237302B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40" y="2681260"/>
            <a:ext cx="6314440" cy="20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Kubernetes</a:t>
            </a:r>
            <a:r>
              <a:rPr lang="zh-CN" altLang="en-US" dirty="0"/>
              <a:t>安全边界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什么是安全边界（</a:t>
            </a:r>
            <a:r>
              <a:rPr lang="en-US" altLang="zh-CN" dirty="0"/>
              <a:t>security boundaries</a:t>
            </a:r>
            <a:r>
              <a:rPr lang="zh-CN" altLang="en-US" dirty="0"/>
              <a:t>）</a:t>
            </a:r>
            <a:endParaRPr lang="en-GB" altLang="zh-CN" dirty="0"/>
          </a:p>
          <a:p>
            <a:pPr lvl="1"/>
            <a:r>
              <a:rPr lang="zh-CN" altLang="en-US" dirty="0"/>
              <a:t>安全边界存在于数据层、网络层和系统层。安全边界取决于</a:t>
            </a:r>
            <a:r>
              <a:rPr lang="en-US" altLang="zh-CN" dirty="0"/>
              <a:t>IT</a:t>
            </a:r>
            <a:r>
              <a:rPr lang="zh-CN" altLang="en-US" dirty="0"/>
              <a:t>部门或基础架构团队使用的技术。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323FC-C348-610A-0509-C5AB8A6B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8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安全边界（</a:t>
            </a:r>
            <a:r>
              <a:rPr lang="en-US" altLang="zh-CN" dirty="0"/>
              <a:t>security boundaries</a:t>
            </a:r>
            <a:r>
              <a:rPr lang="zh-CN" altLang="en-US" dirty="0"/>
              <a:t>）和信任边界（</a:t>
            </a:r>
            <a:r>
              <a:rPr lang="en-US" altLang="zh-CN" dirty="0"/>
              <a:t>trust boundaries</a:t>
            </a:r>
            <a:r>
              <a:rPr lang="zh-CN" altLang="en-US" dirty="0"/>
              <a:t>）</a:t>
            </a:r>
            <a:endParaRPr lang="en-GB" dirty="0"/>
          </a:p>
        </p:txBody>
      </p:sp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23C7F88A-D0FC-4FE4-B33C-CEC02CC67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1" y="1786354"/>
            <a:ext cx="6311288" cy="43954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06A0F-90C9-B328-9F2A-1E572FA2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9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76C6-FE84-C800-E826-5BD941EE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系统的安全边界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CD00-B252-0D55-2D39-4E84F4D3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Linux</a:t>
            </a:r>
            <a:r>
              <a:rPr lang="zh-CN" altLang="en-US" dirty="0"/>
              <a:t>命名空间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en-GB" altLang="zh-CN" dirty="0" err="1"/>
              <a:t>HostNetwork</a:t>
            </a:r>
            <a:r>
              <a:rPr lang="zh-CN" altLang="en-GB" dirty="0"/>
              <a:t>：</a:t>
            </a:r>
            <a:r>
              <a:rPr lang="en-GB" altLang="zh-CN" dirty="0"/>
              <a:t>Pod</a:t>
            </a:r>
            <a:r>
              <a:rPr lang="zh-CN" altLang="en-US" dirty="0"/>
              <a:t>使用主机的网络名称空间。</a:t>
            </a:r>
          </a:p>
          <a:p>
            <a:pPr lvl="1">
              <a:lnSpc>
                <a:spcPct val="150000"/>
              </a:lnSpc>
            </a:pPr>
            <a:r>
              <a:rPr lang="en-GB" altLang="zh-CN" dirty="0" err="1"/>
              <a:t>HostIPC</a:t>
            </a:r>
            <a:r>
              <a:rPr lang="zh-CN" altLang="en-GB" dirty="0"/>
              <a:t>：</a:t>
            </a:r>
            <a:r>
              <a:rPr lang="en-GB" altLang="zh-CN" dirty="0"/>
              <a:t>Pod</a:t>
            </a:r>
            <a:r>
              <a:rPr lang="zh-CN" altLang="en-US" dirty="0"/>
              <a:t>使用主机的</a:t>
            </a:r>
            <a:r>
              <a:rPr lang="en-GB" altLang="zh-CN" dirty="0"/>
              <a:t>IPC</a:t>
            </a:r>
            <a:r>
              <a:rPr lang="zh-CN" altLang="en-US" dirty="0"/>
              <a:t>命名空间。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en-GB" altLang="zh-CN" dirty="0" err="1"/>
              <a:t>HostPID</a:t>
            </a:r>
            <a:r>
              <a:rPr lang="zh-CN" altLang="en-GB" dirty="0"/>
              <a:t>：</a:t>
            </a:r>
            <a:r>
              <a:rPr lang="en-GB" altLang="zh-CN" dirty="0"/>
              <a:t>Pod</a:t>
            </a:r>
            <a:r>
              <a:rPr lang="zh-CN" altLang="en-US" dirty="0"/>
              <a:t>使用主机的</a:t>
            </a:r>
            <a:r>
              <a:rPr lang="en-GB" altLang="zh-CN" dirty="0"/>
              <a:t>PID</a:t>
            </a:r>
            <a:r>
              <a:rPr lang="zh-CN" altLang="en-US" dirty="0"/>
              <a:t>命名空间。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en-GB" altLang="zh-CN" dirty="0" err="1"/>
              <a:t>shareProcessNamespace</a:t>
            </a:r>
            <a:r>
              <a:rPr lang="zh-CN" altLang="en-GB" dirty="0"/>
              <a:t>：</a:t>
            </a:r>
            <a:r>
              <a:rPr lang="zh-CN" altLang="en-US" dirty="0"/>
              <a:t>同一</a:t>
            </a:r>
            <a:r>
              <a:rPr lang="en-GB" altLang="zh-CN" dirty="0"/>
              <a:t>Pod</a:t>
            </a:r>
            <a:r>
              <a:rPr lang="zh-CN" altLang="en-US" dirty="0"/>
              <a:t>中的容器将共享一个</a:t>
            </a:r>
            <a:r>
              <a:rPr lang="en-GB" altLang="zh-CN" dirty="0"/>
              <a:t>PID</a:t>
            </a:r>
            <a:r>
              <a:rPr lang="zh-CN" altLang="en-US" dirty="0"/>
              <a:t>命名空间。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298F1-B33B-111B-2B6D-06A6078E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6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1.  Kubernetes</a:t>
            </a:r>
            <a:r>
              <a:rPr lang="zh-CN" altLang="en-US" sz="2800" dirty="0"/>
              <a:t>的威胁模型 </a:t>
            </a:r>
            <a:r>
              <a:rPr lang="en-US" altLang="zh-CN" sz="2800" dirty="0"/>
              <a:t>/ </a:t>
            </a:r>
            <a:r>
              <a:rPr lang="en-GB" sz="2800" dirty="0"/>
              <a:t>Kubernetes Threat </a:t>
            </a:r>
            <a:r>
              <a:rPr lang="en-GB" sz="2800" dirty="0" err="1"/>
              <a:t>modeling</a:t>
            </a:r>
            <a:endParaRPr lang="en-GB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6F6A53D-A620-4E9B-9BA7-51A95B1B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985798"/>
            <a:ext cx="7686931" cy="3912704"/>
          </a:xfrm>
        </p:spPr>
        <p:txBody>
          <a:bodyPr/>
          <a:lstStyle/>
          <a:p>
            <a:r>
              <a:rPr lang="zh-CN" altLang="en-US" dirty="0"/>
              <a:t>什么是威胁模型 </a:t>
            </a:r>
            <a:r>
              <a:rPr lang="en-US" altLang="zh-CN" dirty="0"/>
              <a:t>/ </a:t>
            </a:r>
            <a:r>
              <a:rPr lang="en-GB" altLang="zh-CN" dirty="0"/>
              <a:t>Threat </a:t>
            </a:r>
            <a:r>
              <a:rPr lang="en-GB" altLang="zh-CN" dirty="0" err="1"/>
              <a:t>modeling</a:t>
            </a:r>
            <a:r>
              <a:rPr lang="zh-CN" altLang="en-GB" dirty="0"/>
              <a:t>？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42639-70E4-CBDD-B78A-ABC70D990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552" y="2738565"/>
            <a:ext cx="7686931" cy="38684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0F91-4E60-CFB5-D79B-D6683C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0AC1-593B-4026-96B9-1DB3ADC3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Linux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EE61-575A-85B8-14B6-41684045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57717"/>
            <a:ext cx="4617720" cy="4481195"/>
          </a:xfrm>
        </p:spPr>
        <p:txBody>
          <a:bodyPr>
            <a:noAutofit/>
          </a:bodyPr>
          <a:lstStyle/>
          <a:p>
            <a:r>
              <a:rPr lang="en-GB" sz="2400" dirty="0"/>
              <a:t>- CAP_SETPCAP</a:t>
            </a:r>
          </a:p>
          <a:p>
            <a:r>
              <a:rPr lang="en-GB" sz="2400" dirty="0"/>
              <a:t>- CAP_MKNOD</a:t>
            </a:r>
          </a:p>
          <a:p>
            <a:r>
              <a:rPr lang="en-GB" sz="2400" dirty="0"/>
              <a:t>- CAP_AUDIT_WRITE</a:t>
            </a:r>
          </a:p>
          <a:p>
            <a:r>
              <a:rPr lang="en-GB" sz="2400" dirty="0"/>
              <a:t>- CAP_CHOWN</a:t>
            </a:r>
          </a:p>
          <a:p>
            <a:r>
              <a:rPr lang="en-GB" sz="2400" dirty="0"/>
              <a:t>- CAP_NET_RAW</a:t>
            </a:r>
          </a:p>
          <a:p>
            <a:r>
              <a:rPr lang="en-GB" sz="2400" dirty="0"/>
              <a:t>- CAP_DAC_OVERRIDE</a:t>
            </a:r>
          </a:p>
          <a:p>
            <a:r>
              <a:rPr lang="en-GB" sz="2400" dirty="0"/>
              <a:t>- CAP_FOWNER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FD153-C8F8-89AA-CA41-91A3E4D9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171E2-310B-94E6-B594-EF4751B94FB5}"/>
              </a:ext>
            </a:extLst>
          </p:cNvPr>
          <p:cNvSpPr txBox="1"/>
          <p:nvPr/>
        </p:nvSpPr>
        <p:spPr>
          <a:xfrm>
            <a:off x="6380480" y="2200592"/>
            <a:ext cx="4328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- CAP_FSETID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- CAP_KILL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- CAP_SETGID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- CAP_SETUID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- CAP_NET_BIND_SERVICE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- CAP_SYS_CHROOT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- CAP_SETFCAP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640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781D-B0F8-0FDB-706D-CDD19943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Linux capabilities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71E59D-F6A9-9D9D-183F-199D36413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07" y="2009842"/>
            <a:ext cx="10515599" cy="40861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B74B5-AF57-67AA-B2EB-7614B351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4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EF49-F0E4-6987-C2B1-770A2DFD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网络的安全边界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7118-4388-FD7D-103E-79D4BC10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网络策略 </a:t>
            </a:r>
            <a:r>
              <a:rPr lang="en-US" altLang="zh-CN" dirty="0"/>
              <a:t>/ </a:t>
            </a:r>
            <a:r>
              <a:rPr lang="en-GB" dirty="0"/>
              <a:t>Network policies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5833A-4178-C7F4-2497-0E60D7F2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6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的安全边界</a:t>
            </a:r>
            <a:endParaRPr lang="en-GB" dirty="0"/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150E8AFE-51D5-40F5-B16C-02E8A2243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82" y="2548023"/>
            <a:ext cx="8824913" cy="32263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14C23-F10A-034F-C3E8-AE584739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9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1F75-0700-DD60-1FF4-F480272E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安全边界和信任边界 在 </a:t>
            </a:r>
            <a:r>
              <a:rPr lang="en-US" altLang="zh-CN" dirty="0"/>
              <a:t>DMZ </a:t>
            </a:r>
            <a:r>
              <a:rPr lang="zh-CN" altLang="en-US" dirty="0"/>
              <a:t>区域中的应用</a:t>
            </a:r>
            <a:endParaRPr lang="en-GB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37B36D7-FD3F-E09A-6952-0849537F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552863"/>
            <a:ext cx="8277679" cy="46599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A8B6-5D3F-3968-AB7D-FA6E01B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6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纵深防御 </a:t>
            </a:r>
            <a:r>
              <a:rPr lang="en-US" altLang="zh-CN" dirty="0"/>
              <a:t>/ Defense in Depth</a:t>
            </a:r>
            <a:endParaRPr lang="en-GB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6F1FBF-9F10-4D61-ACA7-3F361704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41" y="2197099"/>
            <a:ext cx="8825659" cy="3843599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在传统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环境中，常见的安全控制手段有：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身份验证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加密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授权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日志记录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入侵检测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防病毒软件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虚拟专用网（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VPN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防火墙等等。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B1F4F-28CC-DA73-A4EC-BFCB9B39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2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C0BB-EA93-EF95-60D2-0DBE90CF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  <a:r>
              <a:rPr lang="zh-CN" altLang="en-US" dirty="0"/>
              <a:t>审计介绍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0C02-CB47-9947-32B0-E837A081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每个阶段将生成一个事件。以下是已知的阶段：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RequestReceived</a:t>
            </a:r>
            <a:r>
              <a:rPr lang="zh-CN" altLang="en-US" dirty="0"/>
              <a:t>：审核处理程序收到请求后立即生成事件。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RequestStarted</a:t>
            </a:r>
            <a:r>
              <a:rPr lang="zh-CN" altLang="en-US" dirty="0"/>
              <a:t>：在发送响应头和发送响应正文之间生成事件，仅适用于长时间运行的请求，如</a:t>
            </a:r>
            <a:r>
              <a:rPr lang="en-US" altLang="zh-CN" dirty="0"/>
              <a:t>watch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RequestComplete</a:t>
            </a:r>
            <a:r>
              <a:rPr lang="zh-CN" altLang="en-US" dirty="0"/>
              <a:t>：在发送响应主体时生成事件。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Panic</a:t>
            </a:r>
            <a:r>
              <a:rPr lang="zh-CN" altLang="en-US" dirty="0"/>
              <a:t>：发生错误时会生成该事件。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F045C-078D-1CAF-FCA9-A1855CFC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56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7C6-9B1D-DFD8-003F-A41EFD8D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  <a:r>
              <a:rPr lang="zh-CN" altLang="en-US" dirty="0"/>
              <a:t>集群的高可用性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3EEC-4C27-87CF-EE46-4654F8F2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Kubernetes</a:t>
            </a:r>
            <a:r>
              <a:rPr lang="zh-CN" altLang="en-US" dirty="0"/>
              <a:t>工作负载的高可用性</a:t>
            </a:r>
          </a:p>
          <a:p>
            <a:r>
              <a:rPr lang="en-GB" dirty="0"/>
              <a:t>Kubernetes</a:t>
            </a:r>
            <a:r>
              <a:rPr lang="zh-CN" altLang="en-US" dirty="0"/>
              <a:t>组件的高可用性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852A-D112-ACBA-7C71-43C66692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08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5514-593D-072E-FB86-DD773828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 </a:t>
            </a:r>
            <a:r>
              <a:rPr lang="en-GB" dirty="0"/>
              <a:t>Kubernetes</a:t>
            </a:r>
            <a:r>
              <a:rPr lang="zh-CN" altLang="en-US" dirty="0"/>
              <a:t> </a:t>
            </a:r>
            <a:r>
              <a:rPr lang="en-GB" altLang="zh-CN" dirty="0"/>
              <a:t>Secret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C209-41A1-7BB0-F758-F2359029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Kubernetes Secret </a:t>
            </a:r>
            <a:r>
              <a:rPr lang="zh-CN" altLang="en-US" dirty="0"/>
              <a:t>对象</a:t>
            </a:r>
            <a:r>
              <a:rPr lang="en-GB" dirty="0"/>
              <a:t>，</a:t>
            </a:r>
            <a:r>
              <a:rPr lang="zh-CN" altLang="en-US" dirty="0"/>
              <a:t>用于存储敏感信息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目前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也支持静态加密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Secret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如何启用请参考：</a:t>
            </a:r>
            <a:endParaRPr lang="en-GB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https://kubernetes.io/zh-cn/docs/tasks/administer-cluster/encrypt-data/</a:t>
            </a:r>
            <a:endParaRPr lang="en-GB" dirty="0"/>
          </a:p>
          <a:p>
            <a:pPr lvl="2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046EE-5E3B-51CC-3E70-0AF051BB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6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F85C-0185-4437-0E5A-3CE5DC1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GB" dirty="0" err="1"/>
              <a:t>HashiCorp</a:t>
            </a:r>
            <a:r>
              <a:rPr lang="en-GB" dirty="0"/>
              <a:t> Vault </a:t>
            </a:r>
            <a:r>
              <a:rPr lang="zh-CN" altLang="en-US" dirty="0"/>
              <a:t>管理秘钥</a:t>
            </a:r>
            <a:endParaRPr lang="en-GB" dirty="0"/>
          </a:p>
        </p:txBody>
      </p:sp>
      <p:pic>
        <p:nvPicPr>
          <p:cNvPr id="7" name="Content Placeholder 6" descr="Chart, funnel chart&#10;&#10;Description automatically generated">
            <a:extLst>
              <a:ext uri="{FF2B5EF4-FFF2-40B4-BE49-F238E27FC236}">
                <a16:creationId xmlns:a16="http://schemas.microsoft.com/office/drawing/2014/main" id="{DCFFB55E-67A9-3866-C124-D61AD9587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8" y="2601387"/>
            <a:ext cx="11443843" cy="23802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C6608-BAB8-916E-770E-F6AC3517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4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STRIDE</a:t>
            </a:r>
            <a:r>
              <a:rPr lang="zh-CN" altLang="en-US" dirty="0"/>
              <a:t>原则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652760" cy="4160520"/>
          </a:xfrm>
        </p:spPr>
        <p:txBody>
          <a:bodyPr>
            <a:normAutofit/>
          </a:bodyPr>
          <a:lstStyle/>
          <a:p>
            <a:r>
              <a:rPr lang="zh-CN" altLang="en-US" dirty="0"/>
              <a:t>安全属性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Confidentiality </a:t>
            </a:r>
            <a:r>
              <a:rPr lang="zh-CN" altLang="en-US" sz="2000" dirty="0"/>
              <a:t>机密性：保证机密信息不被窃取，窃听者不能了解信息的真实含义。</a:t>
            </a:r>
          </a:p>
          <a:p>
            <a:pPr lvl="1"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Integrity </a:t>
            </a:r>
            <a:r>
              <a:rPr lang="zh-CN" altLang="en-US" sz="2000" dirty="0"/>
              <a:t>完整性：保证数据的一致性，防止数据被非法用户窜改。</a:t>
            </a:r>
          </a:p>
          <a:p>
            <a:pPr lvl="1"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Availability </a:t>
            </a:r>
            <a:r>
              <a:rPr lang="zh-CN" altLang="en-US" sz="2000" dirty="0"/>
              <a:t>可用性：保证合法用户对信息资源的使用不会被不正当的拒绝，如</a:t>
            </a:r>
            <a:r>
              <a:rPr lang="en-US" altLang="zh-CN" sz="2000" dirty="0"/>
              <a:t>DOS</a:t>
            </a:r>
            <a:r>
              <a:rPr lang="zh-CN" altLang="en-US" sz="2000" dirty="0"/>
              <a:t>攻击。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鉴权：身份验证，建立用户身份。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授权：明确允许或拒绝用户是否能访问资源，访问哪些资源。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认可（不可抵赖</a:t>
            </a:r>
            <a:r>
              <a:rPr lang="en-US" altLang="zh-CN" sz="2000" dirty="0"/>
              <a:t>)</a:t>
            </a:r>
            <a:r>
              <a:rPr lang="zh-CN" altLang="en-US" sz="2000" dirty="0"/>
              <a:t>：用户无法在执行某操作后否认执行了此操作。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778F-1897-64D0-CA4B-40996F4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F85C-0185-4437-0E5A-3CE5DC1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GB" dirty="0" err="1"/>
              <a:t>HashiCorp</a:t>
            </a:r>
            <a:r>
              <a:rPr lang="en-GB" dirty="0"/>
              <a:t> Vault </a:t>
            </a:r>
            <a:r>
              <a:rPr lang="zh-CN" altLang="en-US" dirty="0"/>
              <a:t>管理秘钥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C6608-BAB8-916E-770E-F6AC3517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30</a:t>
            </a:fld>
            <a:endParaRPr lang="en-GB"/>
          </a:p>
        </p:txBody>
      </p:sp>
      <p:pic>
        <p:nvPicPr>
          <p:cNvPr id="8" name="Content Placeholder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AC8927-B46C-7565-FF6B-03BF80115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2000661"/>
            <a:ext cx="7748062" cy="3790539"/>
          </a:xfrm>
        </p:spPr>
      </p:pic>
    </p:spTree>
    <p:extLst>
      <p:ext uri="{BB962C8B-B14F-4D97-AF65-F5344CB8AC3E}">
        <p14:creationId xmlns:p14="http://schemas.microsoft.com/office/powerpoint/2010/main" val="3020657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F85C-0185-4437-0E5A-3CE5DC1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GB" dirty="0" err="1"/>
              <a:t>HashiCorp</a:t>
            </a:r>
            <a:r>
              <a:rPr lang="en-GB" dirty="0"/>
              <a:t> Vault </a:t>
            </a:r>
            <a:r>
              <a:rPr lang="zh-CN" altLang="en-US" dirty="0"/>
              <a:t>管理秘钥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C6608-BAB8-916E-770E-F6AC3517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31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4CB6B-E857-8A22-8D9D-14089ED4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集中管理各种私密信息；</a:t>
            </a:r>
          </a:p>
          <a:p>
            <a:r>
              <a:rPr lang="zh-CN" altLang="en-US" dirty="0"/>
              <a:t>为私密信息设置租期（</a:t>
            </a:r>
            <a:r>
              <a:rPr lang="en-US" altLang="zh-CN" dirty="0"/>
              <a:t>Lease</a:t>
            </a:r>
            <a:r>
              <a:rPr lang="zh-CN" altLang="en-US" dirty="0"/>
              <a:t>），到期后自动失效；</a:t>
            </a:r>
          </a:p>
          <a:p>
            <a:r>
              <a:rPr lang="zh-CN" altLang="en-US" dirty="0"/>
              <a:t>密钥的动态生成、注销和滚动更新；</a:t>
            </a:r>
          </a:p>
          <a:p>
            <a:r>
              <a:rPr lang="zh-CN" altLang="en-US" dirty="0"/>
              <a:t>动态创建无需保存的一次性登录密钥；</a:t>
            </a:r>
          </a:p>
          <a:p>
            <a:r>
              <a:rPr lang="zh-CN" altLang="en-US" dirty="0"/>
              <a:t>作为数据加密</a:t>
            </a:r>
            <a:r>
              <a:rPr lang="en-US" altLang="zh-CN" dirty="0"/>
              <a:t>/</a:t>
            </a:r>
            <a:r>
              <a:rPr lang="zh-CN" altLang="en-US" dirty="0"/>
              <a:t>解密接口；</a:t>
            </a:r>
          </a:p>
          <a:p>
            <a:r>
              <a:rPr lang="zh-CN" altLang="en-US" dirty="0"/>
              <a:t>完整的审计记录；</a:t>
            </a:r>
          </a:p>
          <a:p>
            <a:r>
              <a:rPr lang="zh-CN" altLang="en-US" dirty="0"/>
              <a:t>命令行 以及 </a:t>
            </a:r>
            <a:r>
              <a:rPr lang="en-US" altLang="zh-CN" dirty="0"/>
              <a:t>RESTful API </a:t>
            </a:r>
            <a:r>
              <a:rPr lang="zh-CN" altLang="en-US" dirty="0"/>
              <a:t>访问接口；</a:t>
            </a:r>
          </a:p>
          <a:p>
            <a:r>
              <a:rPr lang="zh-CN" altLang="en-US" dirty="0"/>
              <a:t>作为证书服务器</a:t>
            </a:r>
          </a:p>
          <a:p>
            <a:r>
              <a:rPr lang="zh-CN" altLang="en-US" dirty="0"/>
              <a:t>作为 </a:t>
            </a:r>
            <a:r>
              <a:rPr lang="en-US" altLang="zh-CN" dirty="0"/>
              <a:t>OAUTH </a:t>
            </a:r>
            <a:r>
              <a:rPr lang="zh-CN" altLang="en-US" dirty="0"/>
              <a:t>服务器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13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C03-F2A4-0C0F-6FA9-F3E17C08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Vault </a:t>
            </a:r>
            <a:r>
              <a:rPr lang="zh-CN" altLang="en-US" dirty="0"/>
              <a:t>的特性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01A2-72C9-0CF1-B856-17261EE4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5600" dirty="0"/>
              <a:t>安全的存储后端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为私密信息设置租期（</a:t>
            </a:r>
            <a:r>
              <a:rPr lang="en-US" altLang="zh-CN" sz="5600" dirty="0"/>
              <a:t>Lease</a:t>
            </a:r>
            <a:r>
              <a:rPr lang="zh-CN" altLang="en-US" sz="5600" dirty="0"/>
              <a:t>），到期后自动失效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动态密码生成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销毁（撤销）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滚动更新密钥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作为数据加密</a:t>
            </a:r>
            <a:r>
              <a:rPr lang="en-US" altLang="zh-CN" sz="5600" dirty="0"/>
              <a:t>/</a:t>
            </a:r>
            <a:r>
              <a:rPr lang="zh-CN" altLang="en-US" sz="5600" dirty="0"/>
              <a:t>解密接口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审计日志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作为证书服务器</a:t>
            </a:r>
          </a:p>
          <a:p>
            <a:pPr>
              <a:lnSpc>
                <a:spcPct val="120000"/>
              </a:lnSpc>
            </a:pPr>
            <a:r>
              <a:rPr lang="zh-CN" altLang="en-US" sz="5600" dirty="0"/>
              <a:t>作为 </a:t>
            </a:r>
            <a:r>
              <a:rPr lang="en-US" altLang="zh-CN" sz="5600" dirty="0"/>
              <a:t>OAUTH </a:t>
            </a:r>
            <a:r>
              <a:rPr lang="zh-CN" altLang="en-US" sz="5600" dirty="0"/>
              <a:t>服务器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531C-2CF9-713D-FC97-90920F4B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6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66C-2772-7C9D-FB73-A385FA7C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Vault </a:t>
            </a:r>
            <a:r>
              <a:rPr lang="zh-CN" altLang="en-US" dirty="0"/>
              <a:t>的补充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3924-0DE8-73CD-3D8F-3FEA6522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关于解封</a:t>
            </a:r>
            <a:r>
              <a:rPr lang="en-US" altLang="zh-CN" dirty="0"/>
              <a:t>(</a:t>
            </a:r>
            <a:r>
              <a:rPr lang="en-GB" dirty="0"/>
              <a:t>unsealed)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B1281-FB59-2EFB-DABB-BB487438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33</a:t>
            </a:fld>
            <a:endParaRPr lang="en-GB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463C8D-F0C2-C363-0A0F-F39D415E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2101272"/>
            <a:ext cx="6045200" cy="39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3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9F8-7A9F-FDFA-6DD3-BDAF66B0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GB" dirty="0"/>
              <a:t>Falco</a:t>
            </a:r>
            <a:r>
              <a:rPr lang="zh-CN" altLang="en-US" dirty="0"/>
              <a:t>探测</a:t>
            </a:r>
            <a:r>
              <a:rPr lang="en-GB" dirty="0"/>
              <a:t>Kubernetes</a:t>
            </a:r>
            <a:r>
              <a:rPr lang="zh-CN" altLang="en-US" dirty="0"/>
              <a:t>集群异常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4FFA-CBF6-1F91-102B-405061E2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Falco</a:t>
            </a:r>
            <a:r>
              <a:rPr lang="zh-CN" altLang="en-US" dirty="0"/>
              <a:t>是</a:t>
            </a:r>
            <a:r>
              <a:rPr lang="en-US" altLang="zh-CN" dirty="0"/>
              <a:t>CNCF</a:t>
            </a:r>
            <a:r>
              <a:rPr lang="zh-CN" altLang="en-US" dirty="0"/>
              <a:t>的一个开源项目，它可以检测</a:t>
            </a:r>
            <a:r>
              <a:rPr lang="en-US" altLang="zh-CN" dirty="0"/>
              <a:t>Kubernetes</a:t>
            </a:r>
            <a:r>
              <a:rPr lang="zh-CN" altLang="en-US" dirty="0"/>
              <a:t>集群中的异常行为。它是一个基于规则的运行时检测引擎，有大约</a:t>
            </a:r>
            <a:r>
              <a:rPr lang="en-US" altLang="zh-CN" dirty="0"/>
              <a:t>100</a:t>
            </a:r>
            <a:r>
              <a:rPr lang="zh-CN" altLang="en-US" dirty="0"/>
              <a:t>个现成的检测规则。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B141C-1009-CD22-C825-FD77F021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57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F77-3E55-40B8-2A39-27C03596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Sysdig</a:t>
            </a:r>
            <a:r>
              <a:rPr lang="en-GB" dirty="0"/>
              <a:t> </a:t>
            </a:r>
            <a:r>
              <a:rPr lang="zh-CN" altLang="en-US" dirty="0"/>
              <a:t>介绍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FED0-A7C6-8658-F1C7-B3E863BA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Sysdig</a:t>
            </a:r>
            <a:r>
              <a:rPr lang="zh-CN" altLang="en-US" dirty="0"/>
              <a:t>也同样可以检测</a:t>
            </a:r>
            <a:r>
              <a:rPr lang="en-US" altLang="zh-CN" dirty="0"/>
              <a:t>Kubernetes</a:t>
            </a:r>
            <a:r>
              <a:rPr lang="zh-CN" altLang="en-US" dirty="0"/>
              <a:t>集群中的异常行为，但比</a:t>
            </a:r>
            <a:r>
              <a:rPr lang="en-US" altLang="zh-CN" dirty="0"/>
              <a:t>Falco</a:t>
            </a:r>
            <a:r>
              <a:rPr lang="zh-CN" altLang="en-US" dirty="0"/>
              <a:t>功能更强大。并且有一整套的商业解决方案。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5423-437D-079F-C841-CD50CF6B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8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STRIDE</a:t>
            </a:r>
            <a:r>
              <a:rPr lang="zh-CN" altLang="en-US" dirty="0"/>
              <a:t>原则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652760" cy="41605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安全设计原则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：最小攻击面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：默认安全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：权限最小化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：纵深防御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：失败安全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：不信任第三方系统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：业务隔离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：公开设计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：简化系统设计</a:t>
            </a:r>
          </a:p>
          <a:p>
            <a:pPr lvl="1">
              <a:lnSpc>
                <a:spcPct val="150000"/>
              </a:lnSpc>
            </a:pP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</a:t>
            </a:r>
            <a:r>
              <a:rPr lang="en-US" altLang="zh-CN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：使用白名单</a:t>
            </a:r>
          </a:p>
          <a:p>
            <a:pPr lvl="1"/>
            <a:endParaRPr lang="zh-CN" altLang="en-US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778F-1897-64D0-CA4B-40996F4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何时做威胁建模？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9EC59-33D6-EAD6-E8AF-A1E09491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B04EB3-03EA-9520-80E1-CBC2FD68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7AA0C2-3F1A-5158-0958-53EA1A58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10" y="1442720"/>
            <a:ext cx="3590105" cy="4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如何对威胁建模？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威胁建模的通用原则步骤：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步：标识资源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步：创建总体体系结构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步：分解应用程序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步：识别威胁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步：记录威胁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步：评价威胁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44576-602E-436B-88B3-F6875BFA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STRIDE</a:t>
            </a:r>
            <a:r>
              <a:rPr lang="zh-CN" altLang="en-US" dirty="0"/>
              <a:t>威胁建模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2201703" cy="34163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C8F2-4B0D-A996-5279-942F111A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7CC4F-35FD-AE5E-A2ED-FCA33A8F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31" y="2195716"/>
            <a:ext cx="11152062" cy="31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Spoofing（</a:t>
            </a:r>
            <a:r>
              <a:rPr lang="zh-CN" altLang="en-US" dirty="0"/>
              <a:t>仿冒）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5931F3-51A1-93EF-77DF-EC5105C7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D6F0F20-39B9-56E8-A17D-E82FCBFEC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89" y="1654884"/>
            <a:ext cx="4386271" cy="5066591"/>
          </a:xfrm>
          <a:prstGeom prst="rect">
            <a:avLst/>
          </a:prstGeom>
        </p:spPr>
      </p:pic>
      <p:pic>
        <p:nvPicPr>
          <p:cNvPr id="9" name="Picture 8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D69B3D40-6C18-214A-BD12-5725A3A03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1400"/>
            <a:ext cx="5048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A192-6254-741E-0C91-91605259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STRIDE</a:t>
            </a:r>
            <a:r>
              <a:rPr lang="zh-CN" altLang="en-US" dirty="0"/>
              <a:t>威胁建模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D4F7-9D1A-31BC-3298-36134F98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Spoofing（</a:t>
            </a:r>
            <a:r>
              <a:rPr lang="zh-CN" altLang="en-US" dirty="0"/>
              <a:t>仿冒）</a:t>
            </a:r>
          </a:p>
          <a:p>
            <a:r>
              <a:rPr lang="en-GB" dirty="0"/>
              <a:t>Tampering（</a:t>
            </a:r>
            <a:r>
              <a:rPr lang="zh-CN" altLang="en-US" dirty="0"/>
              <a:t>篡改）</a:t>
            </a:r>
          </a:p>
          <a:p>
            <a:r>
              <a:rPr lang="en-GB" dirty="0"/>
              <a:t>Repudiation（</a:t>
            </a:r>
            <a:r>
              <a:rPr lang="zh-CN" altLang="en-US" dirty="0"/>
              <a:t>抵赖）</a:t>
            </a:r>
          </a:p>
          <a:p>
            <a:r>
              <a:rPr lang="en-GB" dirty="0"/>
              <a:t>Information Disclosure（</a:t>
            </a:r>
            <a:r>
              <a:rPr lang="zh-CN" altLang="en-US" dirty="0"/>
              <a:t>信息泄露）</a:t>
            </a:r>
          </a:p>
          <a:p>
            <a:r>
              <a:rPr lang="en-GB" dirty="0"/>
              <a:t>Denial of Service（</a:t>
            </a:r>
            <a:r>
              <a:rPr lang="zh-CN" altLang="en-US" dirty="0"/>
              <a:t>拒绝服务）</a:t>
            </a:r>
          </a:p>
          <a:p>
            <a:r>
              <a:rPr lang="en-GB" dirty="0"/>
              <a:t>Escalation of Privilege（</a:t>
            </a:r>
            <a:r>
              <a:rPr lang="zh-CN" altLang="en-US" dirty="0"/>
              <a:t>权限提升）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CAEC-F092-735D-60CA-AA4AA89A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834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175</TotalTime>
  <Words>1722</Words>
  <Application>Microsoft Office PowerPoint</Application>
  <PresentationFormat>Widescreen</PresentationFormat>
  <Paragraphs>205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等线</vt:lpstr>
      <vt:lpstr>Arial</vt:lpstr>
      <vt:lpstr>Calibri</vt:lpstr>
      <vt:lpstr>Century Gothic</vt:lpstr>
      <vt:lpstr>Elephant</vt:lpstr>
      <vt:lpstr>Open Sans</vt:lpstr>
      <vt:lpstr>Brush</vt:lpstr>
      <vt:lpstr>8. Kubernetes安全领域知识介绍</vt:lpstr>
      <vt:lpstr>1.  Kubernetes的威胁模型 / Kubernetes Threat modeling</vt:lpstr>
      <vt:lpstr>STRIDE原则</vt:lpstr>
      <vt:lpstr>STRIDE原则</vt:lpstr>
      <vt:lpstr>何时做威胁建模？</vt:lpstr>
      <vt:lpstr>如何对威胁建模？</vt:lpstr>
      <vt:lpstr>STRIDE威胁建模</vt:lpstr>
      <vt:lpstr>Spoofing（仿冒）</vt:lpstr>
      <vt:lpstr>STRIDE威胁建模</vt:lpstr>
      <vt:lpstr>STRIDE建模：绘制数据流图</vt:lpstr>
      <vt:lpstr>输出威胁列表和消减（Mitigation）方案</vt:lpstr>
      <vt:lpstr>威胁评级</vt:lpstr>
      <vt:lpstr>DREAD威胁评级模型</vt:lpstr>
      <vt:lpstr>威胁建模中的一些实际问题</vt:lpstr>
      <vt:lpstr>Kubernetes集群中的威胁源 / Threat actors in Kubernetes environments</vt:lpstr>
      <vt:lpstr>Kubernetes集群中的主要威胁</vt:lpstr>
      <vt:lpstr>2. Kubernetes安全边界</vt:lpstr>
      <vt:lpstr>安全边界（security boundaries）和信任边界（trust boundaries）</vt:lpstr>
      <vt:lpstr>Linux系统的安全边界</vt:lpstr>
      <vt:lpstr>Linux capabilities</vt:lpstr>
      <vt:lpstr>Linux capabilities</vt:lpstr>
      <vt:lpstr>网络的安全边界</vt:lpstr>
      <vt:lpstr>Kubernetes的安全边界</vt:lpstr>
      <vt:lpstr>安全边界和信任边界 在 DMZ 区域中的应用</vt:lpstr>
      <vt:lpstr>3. 纵深防御 / Defense in Depth</vt:lpstr>
      <vt:lpstr>Kubernetes审计介绍</vt:lpstr>
      <vt:lpstr>Kubernetes集群的高可用性</vt:lpstr>
      <vt:lpstr>管理 Kubernetes Secret</vt:lpstr>
      <vt:lpstr>使用 HashiCorp Vault 管理秘钥</vt:lpstr>
      <vt:lpstr>使用 HashiCorp Vault 管理秘钥</vt:lpstr>
      <vt:lpstr>使用 HashiCorp Vault 管理秘钥</vt:lpstr>
      <vt:lpstr>Vault 的特性</vt:lpstr>
      <vt:lpstr>Vault 的补充</vt:lpstr>
      <vt:lpstr>用Falco探测Kubernetes集群异常</vt:lpstr>
      <vt:lpstr>Sysdig 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2022-10-02T08:01:10Z</dcterms:modified>
</cp:coreProperties>
</file>