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44" r:id="rId7"/>
    <p:sldId id="389" r:id="rId8"/>
    <p:sldId id="390" r:id="rId9"/>
    <p:sldId id="391" r:id="rId10"/>
    <p:sldId id="392" r:id="rId11"/>
    <p:sldId id="393" r:id="rId12"/>
    <p:sldId id="394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2" r:id="rId39"/>
    <p:sldId id="423" r:id="rId40"/>
    <p:sldId id="425" r:id="rId41"/>
    <p:sldId id="424" r:id="rId42"/>
    <p:sldId id="426" r:id="rId43"/>
    <p:sldId id="427" r:id="rId44"/>
    <p:sldId id="428" r:id="rId45"/>
    <p:sldId id="421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301" r:id="rId62"/>
    <p:sldId id="302" r:id="rId6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8:notes"/>
          <p:cNvSpPr/>
          <p:nvPr>
            <p:ph type="sldImg" idx="2"/>
          </p:nvPr>
        </p:nvSpPr>
        <p:spPr>
          <a:xfrm>
            <a:off x="22864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48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SECTION_HEADER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1" title="logo coderhous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15217" y="6256367"/>
            <a:ext cx="1534333" cy="3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hyperlink" Target="https://web.archive.org/web/20050810030357/http:/www.youtube.com/" TargetMode="External"/><Relationship Id="rId1" Type="http://schemas.openxmlformats.org/officeDocument/2006/relationships/hyperlink" Target="http://www.youtub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flexboxfroggy.com/#pt-br" TargetMode="External"/><Relationship Id="rId1" Type="http://schemas.openxmlformats.org/officeDocument/2006/relationships/hyperlink" Target="https://css-tricks.com/snippets/css/a-guide-to-flexbo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eb.archive.org/web/20050810030357/http:/www.youtube.com/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hyperlink" Target="https://web.archive.org/web/20050810030357/http:/www.youtube.com/" TargetMode="External"/><Relationship Id="rId1" Type="http://schemas.openxmlformats.org/officeDocument/2006/relationships/hyperlink" Target="https://web.archive.org/web/20100202095628/http:/www.youtu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72" name="Google Shape;672;p205"/>
          <p:cNvSpPr txBox="1"/>
          <p:nvPr/>
        </p:nvSpPr>
        <p:spPr>
          <a:xfrm>
            <a:off x="1919635" y="548740"/>
            <a:ext cx="66522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800" b="1" i="0" u="none" strike="noStrike" cap="none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Atualmente... é aplicado o Flexbox:</a:t>
            </a:r>
            <a:endParaRPr lang="pt-BR" sz="2800" b="1" i="0" u="none" strike="noStrike" cap="none">
              <a:solidFill>
                <a:schemeClr val="bg2">
                  <a:lumMod val="75000"/>
                </a:schemeClr>
              </a:solidFill>
              <a:highlight>
                <a:schemeClr val="accent6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73" name="Google Shape;673;p205"/>
          <p:cNvSpPr txBox="1"/>
          <p:nvPr/>
        </p:nvSpPr>
        <p:spPr>
          <a:xfrm>
            <a:off x="2341910" y="6142100"/>
            <a:ext cx="6576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Fonte:</a:t>
            </a:r>
            <a:r>
              <a:rPr lang="pt-BR" sz="16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1600" b="0" i="0" u="sng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http://www.youtube.com/</a:t>
            </a:r>
            <a:r>
              <a:rPr lang="pt-BR" sz="1600" b="0" i="0" u="sng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ps://music.youtube.com/tasteprofile</a:t>
            </a:r>
            <a:endParaRPr sz="1600" b="0" i="0" u="sng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600" b="0" i="0" u="sng" strike="noStrike" cap="none">
                <a:solidFill>
                  <a:srgbClr val="0097A7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 </a:t>
            </a:r>
            <a:endParaRPr sz="1600" b="0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674" name="Google Shape;674;p20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7425" y="1245870"/>
            <a:ext cx="10217150" cy="471360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3600"/>
              <a:t>Propriedades para aplicar no container flexível (o pai)</a:t>
            </a:r>
            <a:endParaRPr lang="pt-BR" sz="36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23" name="Google Shape;723;p212"/>
          <p:cNvSpPr txBox="1"/>
          <p:nvPr/>
        </p:nvSpPr>
        <p:spPr>
          <a:xfrm>
            <a:off x="2927350" y="2060575"/>
            <a:ext cx="8885555" cy="409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1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(o que começa): indicará que seus filhos serão “flexíveis”.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Escolher a direção vertical ou horizontal.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Define se o container será multilinha quando atingir o limite.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Abreviação de propriedades (flex-direction e flex-wrap).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 os filhos horizontalmente (se o pai for “linha”) ou verticalmente (se o pai for “coluna”).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 os filhos verticalmente (se o pai for “coluna”).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 os filhos verticalmente quando houver multilinha.</a:t>
            </a:r>
            <a:endParaRPr lang="pt-BR"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25" name="Google Shape;725;p212"/>
          <p:cNvSpPr/>
          <p:nvPr/>
        </p:nvSpPr>
        <p:spPr>
          <a:xfrm>
            <a:off x="685165" y="2297430"/>
            <a:ext cx="2170430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display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26" name="Google Shape;726;p212"/>
          <p:cNvSpPr/>
          <p:nvPr/>
        </p:nvSpPr>
        <p:spPr>
          <a:xfrm>
            <a:off x="675005" y="2773680"/>
            <a:ext cx="2170430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flex-direction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27" name="Google Shape;727;p212"/>
          <p:cNvSpPr/>
          <p:nvPr/>
        </p:nvSpPr>
        <p:spPr>
          <a:xfrm>
            <a:off x="672465" y="3206750"/>
            <a:ext cx="2170430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flex-wrap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28" name="Google Shape;728;p212"/>
          <p:cNvSpPr/>
          <p:nvPr/>
        </p:nvSpPr>
        <p:spPr>
          <a:xfrm>
            <a:off x="669925" y="3653155"/>
            <a:ext cx="2170430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flex-flow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29" name="Google Shape;729;p212"/>
          <p:cNvSpPr/>
          <p:nvPr/>
        </p:nvSpPr>
        <p:spPr>
          <a:xfrm>
            <a:off x="679450" y="4129405"/>
            <a:ext cx="2170430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justify-content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30" name="Google Shape;730;p212"/>
          <p:cNvSpPr/>
          <p:nvPr/>
        </p:nvSpPr>
        <p:spPr>
          <a:xfrm>
            <a:off x="681990" y="5012690"/>
            <a:ext cx="2160905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align-items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31" name="Google Shape;731;p212"/>
          <p:cNvSpPr/>
          <p:nvPr/>
        </p:nvSpPr>
        <p:spPr>
          <a:xfrm>
            <a:off x="685165" y="5488305"/>
            <a:ext cx="2160905" cy="321945"/>
          </a:xfrm>
          <a:prstGeom prst="roundRect">
            <a:avLst>
              <a:gd name="adj" fmla="val 16667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align-content</a:t>
            </a:r>
            <a:endParaRPr lang="pt-BR" sz="20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Propriedades do Pai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37" name="Google Shape;737;p213"/>
          <p:cNvSpPr/>
          <p:nvPr/>
        </p:nvSpPr>
        <p:spPr>
          <a:xfrm>
            <a:off x="3791645" y="2420620"/>
            <a:ext cx="4883400" cy="2057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8" name="Google Shape;738;p213"/>
          <p:cNvSpPr/>
          <p:nvPr/>
        </p:nvSpPr>
        <p:spPr>
          <a:xfrm>
            <a:off x="4124620" y="2706420"/>
            <a:ext cx="1115400" cy="1115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9" name="Google Shape;739;p213"/>
          <p:cNvSpPr/>
          <p:nvPr/>
        </p:nvSpPr>
        <p:spPr>
          <a:xfrm>
            <a:off x="5675645" y="2706420"/>
            <a:ext cx="1115400" cy="1115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40" name="Google Shape;740;p213"/>
          <p:cNvCxnSpPr>
            <a:stCxn id="738" idx="2"/>
          </p:cNvCxnSpPr>
          <p:nvPr/>
        </p:nvCxnSpPr>
        <p:spPr>
          <a:xfrm>
            <a:off x="4682320" y="3821820"/>
            <a:ext cx="1575600" cy="1320000"/>
          </a:xfrm>
          <a:prstGeom prst="straightConnector1">
            <a:avLst/>
          </a:prstGeom>
          <a:noFill/>
          <a:ln w="2857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1" name="Google Shape;741;p213"/>
          <p:cNvCxnSpPr>
            <a:stCxn id="739" idx="2"/>
          </p:cNvCxnSpPr>
          <p:nvPr/>
        </p:nvCxnSpPr>
        <p:spPr>
          <a:xfrm>
            <a:off x="6233345" y="3821820"/>
            <a:ext cx="251700" cy="1344900"/>
          </a:xfrm>
          <a:prstGeom prst="straightConnector1">
            <a:avLst/>
          </a:prstGeom>
          <a:noFill/>
          <a:ln w="2857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2" name="Google Shape;742;p213"/>
          <p:cNvCxnSpPr/>
          <p:nvPr/>
        </p:nvCxnSpPr>
        <p:spPr>
          <a:xfrm flipH="1">
            <a:off x="6712470" y="3821820"/>
            <a:ext cx="1071900" cy="1320000"/>
          </a:xfrm>
          <a:prstGeom prst="straightConnector1">
            <a:avLst/>
          </a:prstGeom>
          <a:noFill/>
          <a:ln w="2857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3" name="Google Shape;743;p213"/>
          <p:cNvSpPr txBox="1"/>
          <p:nvPr/>
        </p:nvSpPr>
        <p:spPr>
          <a:xfrm>
            <a:off x="5916970" y="5095570"/>
            <a:ext cx="1400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</a:t>
            </a:r>
            <a:endParaRPr lang="pt-BR"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cxnSp>
        <p:nvCxnSpPr>
          <p:cNvPr id="744" name="Google Shape;744;p213"/>
          <p:cNvCxnSpPr>
            <a:stCxn id="737" idx="1"/>
          </p:cNvCxnSpPr>
          <p:nvPr/>
        </p:nvCxnSpPr>
        <p:spPr>
          <a:xfrm rot="10800000">
            <a:off x="2851145" y="3449320"/>
            <a:ext cx="9405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5" name="Google Shape;745;p213"/>
          <p:cNvSpPr txBox="1"/>
          <p:nvPr/>
        </p:nvSpPr>
        <p:spPr>
          <a:xfrm>
            <a:off x="1321295" y="3253120"/>
            <a:ext cx="16608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container</a:t>
            </a:r>
            <a:endParaRPr lang="pt-BR"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46" name="Google Shape;746;p213"/>
          <p:cNvSpPr/>
          <p:nvPr/>
        </p:nvSpPr>
        <p:spPr>
          <a:xfrm>
            <a:off x="7226670" y="2706420"/>
            <a:ext cx="1115400" cy="1115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Como começamos?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52" name="Google Shape;752;p214"/>
          <p:cNvSpPr txBox="1"/>
          <p:nvPr/>
        </p:nvSpPr>
        <p:spPr>
          <a:xfrm>
            <a:off x="1082675" y="1628775"/>
            <a:ext cx="8110855" cy="13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 primeira coisa que devemos fazer é estabelecer a propriedade display com o valor flex no elemento pai.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53" name="Google Shape;753;p214"/>
          <p:cNvSpPr txBox="1"/>
          <p:nvPr/>
        </p:nvSpPr>
        <p:spPr>
          <a:xfrm>
            <a:off x="2063750" y="3068955"/>
            <a:ext cx="4277360" cy="142557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flex-direction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59" name="Google Shape;759;p215"/>
          <p:cNvSpPr txBox="1"/>
          <p:nvPr/>
        </p:nvSpPr>
        <p:spPr>
          <a:xfrm>
            <a:off x="911860" y="1628775"/>
            <a:ext cx="9594215" cy="35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i="1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flex-direction </a:t>
            </a:r>
            <a:r>
              <a:rPr lang="pt-BR" sz="2400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nos permitirá especificar se queremos que os flex itens sejam dispostos em </a:t>
            </a:r>
            <a:r>
              <a:rPr lang="pt-BR" sz="2400">
                <a:solidFill>
                  <a:srgbClr val="24292E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linhas ou colunas</a:t>
            </a:r>
            <a:r>
              <a:rPr lang="pt-BR" sz="2400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Também define qual será sua direção (normal ou invertido).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padrão os itens são colocados em linha.</a:t>
            </a:r>
            <a:endParaRPr lang="pt-BR" sz="2400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flex-direction:row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70" name="Google Shape;770;p217"/>
          <p:cNvSpPr txBox="1"/>
          <p:nvPr/>
        </p:nvSpPr>
        <p:spPr>
          <a:xfrm>
            <a:off x="996315" y="1319530"/>
            <a:ext cx="10530205" cy="15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o valor 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row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(linha) os flex items são colocados em uma linha da esquerda para a direita. Esse é o valor default, caso nenhum outro seja indicado.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71" name="Google Shape;771;p217"/>
          <p:cNvSpPr txBox="1"/>
          <p:nvPr/>
        </p:nvSpPr>
        <p:spPr>
          <a:xfrm>
            <a:off x="1056005" y="2780665"/>
            <a:ext cx="7952105" cy="192976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pt-BR" sz="2000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 predeterminado */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72" name="Google Shape;772;p2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070" y="4897120"/>
            <a:ext cx="9081770" cy="170497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flex-direction:row-reverse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78" name="Google Shape;778;p218"/>
          <p:cNvSpPr txBox="1"/>
          <p:nvPr/>
        </p:nvSpPr>
        <p:spPr>
          <a:xfrm>
            <a:off x="1010920" y="1400175"/>
            <a:ext cx="10285095" cy="10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o valor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row-reverse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(linha inversa) os flex items são 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colocados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em uma linha da direita para a esquerda.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79" name="Google Shape;779;p218"/>
          <p:cNvSpPr txBox="1"/>
          <p:nvPr/>
        </p:nvSpPr>
        <p:spPr>
          <a:xfrm>
            <a:off x="1056005" y="2637155"/>
            <a:ext cx="6116320" cy="181991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row-reverse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80" name="Google Shape;780;p2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6005" y="4796790"/>
            <a:ext cx="9644380" cy="174625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flex-direction:column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86" name="Google Shape;786;p219"/>
          <p:cNvSpPr txBox="1"/>
          <p:nvPr/>
        </p:nvSpPr>
        <p:spPr>
          <a:xfrm>
            <a:off x="911860" y="1374140"/>
            <a:ext cx="10506075" cy="96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o valor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column,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os flex items são empilhados em uma coluna de cima para baixo.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87" name="Google Shape;787;p219"/>
          <p:cNvSpPr txBox="1"/>
          <p:nvPr/>
        </p:nvSpPr>
        <p:spPr>
          <a:xfrm>
            <a:off x="4799965" y="3284855"/>
            <a:ext cx="4756785" cy="190754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88" name="Google Shape;788;p219"/>
          <p:cNvPicPr preferRelativeResize="0"/>
          <p:nvPr/>
        </p:nvPicPr>
        <p:blipFill rotWithShape="1">
          <a:blip r:embed="rId1"/>
          <a:srcRect r="3034"/>
          <a:stretch>
            <a:fillRect/>
          </a:stretch>
        </p:blipFill>
        <p:spPr>
          <a:xfrm>
            <a:off x="1199515" y="2420620"/>
            <a:ext cx="3035300" cy="420878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flex-direction:column-reverse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94" name="Google Shape;794;p220"/>
          <p:cNvSpPr txBox="1"/>
          <p:nvPr/>
        </p:nvSpPr>
        <p:spPr>
          <a:xfrm>
            <a:off x="983615" y="1197610"/>
            <a:ext cx="10370185" cy="10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o valor 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column-reverse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os flex items são empilhados em uma coluna de baixo para cima.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95" name="Google Shape;795;p220"/>
          <p:cNvSpPr txBox="1"/>
          <p:nvPr/>
        </p:nvSpPr>
        <p:spPr>
          <a:xfrm>
            <a:off x="3265805" y="3429000"/>
            <a:ext cx="5659755" cy="195834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column-reverse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96" name="Google Shape;796;p2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7125" y="2276475"/>
            <a:ext cx="1818640" cy="438404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Resumo de flex-direction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802" name="Google Shape;802;p2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7125" y="1412875"/>
            <a:ext cx="9144000" cy="493141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Para Praticar!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12" name="Google Shape;812;p222"/>
          <p:cNvSpPr txBox="1"/>
          <p:nvPr/>
        </p:nvSpPr>
        <p:spPr>
          <a:xfrm>
            <a:off x="645160" y="1412875"/>
            <a:ext cx="10363200" cy="424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Descrição da atividade. </a:t>
            </a:r>
            <a:endParaRPr sz="2400" b="1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AutoNum type="arabicPeriod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Crie um arquivo HTML com um container e 5 itens dentro dele.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AutoNum type="arabicPeriod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Crie um arquivo CSS e adicione estilo aos itens com os seguintes valores: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✓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Coloque uma borda vermelha sólida no container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✓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Todos os itens devem ser quadrados com 100px de altura e largura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✓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Coloque uma cor de fundo diferente em cada item 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✓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Coloque  borda pontilhada para todos os 5 itens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✓"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Usando flexbox, posicione os itens conforme imagem ao lado</a:t>
            </a: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Duração:</a:t>
            </a:r>
            <a:r>
              <a:rPr lang="pt-BR" sz="2400"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10 minutos </a:t>
            </a:r>
            <a:endParaRPr sz="2400"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814" name="Google Shape;814;p222"/>
          <p:cNvPicPr preferRelativeResize="0"/>
          <p:nvPr/>
        </p:nvPicPr>
        <p:blipFill rotWithShape="1">
          <a:blip r:embed="rId1"/>
          <a:srcRect l="91492" t="28571" r="-762"/>
          <a:stretch>
            <a:fillRect/>
          </a:stretch>
        </p:blipFill>
        <p:spPr>
          <a:xfrm>
            <a:off x="10991215" y="1087120"/>
            <a:ext cx="1012190" cy="408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Flex-wrap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37" name="Google Shape;837;p225"/>
          <p:cNvSpPr txBox="1"/>
          <p:nvPr/>
        </p:nvSpPr>
        <p:spPr>
          <a:xfrm>
            <a:off x="838200" y="1628775"/>
            <a:ext cx="9883140" cy="34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👉 O comportamento inicial do container flexível é ser capaz de </a:t>
            </a:r>
            <a:r>
              <a:rPr lang="pt-BR" sz="2400" b="1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manter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flex items em seu eixo, independentemente de suas dimensões mudarem.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👉 Com </a:t>
            </a:r>
            <a:r>
              <a:rPr lang="pt-BR" sz="2400" b="0" i="1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flex-wrap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seremos capazes de </a:t>
            </a:r>
            <a:r>
              <a:rPr lang="pt-BR" sz="2400" b="1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especificar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queremos que os itens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pulem para uma nova linha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quando o container flexível ficar sem espaço.</a:t>
            </a:r>
            <a:endParaRPr lang="pt-BR" sz="2400" b="0" i="0" u="none" strike="noStrike" cap="none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Flex-wrap: nowrap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43" name="Google Shape;843;p226"/>
          <p:cNvSpPr txBox="1"/>
          <p:nvPr/>
        </p:nvSpPr>
        <p:spPr>
          <a:xfrm>
            <a:off x="983615" y="1988820"/>
            <a:ext cx="6310630" cy="196405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44" name="Google Shape;844;p2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83615" y="4364990"/>
            <a:ext cx="9867265" cy="183197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5" name="Google Shape;845;p226"/>
          <p:cNvSpPr txBox="1"/>
          <p:nvPr/>
        </p:nvSpPr>
        <p:spPr>
          <a:xfrm>
            <a:off x="839555" y="1274000"/>
            <a:ext cx="7671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flex items (filhos) são mantidos em seu eixo.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Flex-wrap: wrap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51" name="Google Shape;851;p227"/>
          <p:cNvSpPr txBox="1"/>
          <p:nvPr/>
        </p:nvSpPr>
        <p:spPr>
          <a:xfrm>
            <a:off x="983615" y="1412875"/>
            <a:ext cx="10031730" cy="150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flex items (filhos) podem quebrar a linha do eixo horizontal, se necessário para preservar as características de suas dimensões. Isso é da esquerda para a direita, e de cima para baixo.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52" name="Google Shape;852;p227"/>
          <p:cNvSpPr txBox="1"/>
          <p:nvPr/>
        </p:nvSpPr>
        <p:spPr>
          <a:xfrm>
            <a:off x="7176135" y="3171190"/>
            <a:ext cx="4396105" cy="207772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53" name="Google Shape;853;p2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1225" y="3171190"/>
            <a:ext cx="5965825" cy="225742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Flex-wrap: wrap-reverse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59" name="Google Shape;859;p228"/>
          <p:cNvSpPr txBox="1"/>
          <p:nvPr/>
        </p:nvSpPr>
        <p:spPr>
          <a:xfrm>
            <a:off x="911860" y="1340485"/>
            <a:ext cx="909574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0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Desta vez, a ordem é da esquerda para a direita, e de baixo para cima.</a:t>
            </a:r>
            <a:endParaRPr sz="20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0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0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0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60" name="Google Shape;860;p228"/>
          <p:cNvSpPr txBox="1"/>
          <p:nvPr/>
        </p:nvSpPr>
        <p:spPr>
          <a:xfrm>
            <a:off x="2136140" y="4653280"/>
            <a:ext cx="4615815" cy="190881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wrap-reverse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61" name="Google Shape;861;p2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3660" y="2132965"/>
            <a:ext cx="6753225" cy="225679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Resumo de flex-wrap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867" name="Google Shape;867;p2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3615" y="1412875"/>
            <a:ext cx="9066530" cy="496697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Flex-flow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73" name="Google Shape;873;p230"/>
          <p:cNvSpPr txBox="1"/>
          <p:nvPr/>
        </p:nvSpPr>
        <p:spPr>
          <a:xfrm>
            <a:off x="339090" y="1340485"/>
            <a:ext cx="10676890" cy="257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a forma abreviada (shorthand) ou rápida para as propriedades: 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👉 flex-direction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👉 flex-wrap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propriedade </a:t>
            </a: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flex-direction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é definida primeiro e, em seguida, </a:t>
            </a: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flex-wrap.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74" name="Google Shape;874;p230"/>
          <p:cNvSpPr txBox="1"/>
          <p:nvPr/>
        </p:nvSpPr>
        <p:spPr>
          <a:xfrm>
            <a:off x="3408680" y="3789045"/>
            <a:ext cx="4537710" cy="191262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flex-flow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94" name="Google Shape;894;p233"/>
          <p:cNvSpPr txBox="1"/>
          <p:nvPr/>
        </p:nvSpPr>
        <p:spPr>
          <a:xfrm>
            <a:off x="610870" y="1606550"/>
            <a:ext cx="10314940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marR="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i="1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</a:t>
            </a:r>
            <a:r>
              <a:rPr lang="pt-BR" sz="2400" b="0" i="1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ustify-content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nos permitirá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 os elementos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0" u="none" strike="noStrike" cap="none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pode ser de forma vertical ou horizontal, conforme especificado com </a:t>
            </a:r>
            <a:r>
              <a:rPr lang="pt-BR" sz="2400" b="0" i="1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flex-direction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(visto anteriormente)</a:t>
            </a:r>
            <a:r>
              <a:rPr lang="pt-BR" sz="2400" b="0" i="1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1" u="none" strike="noStrike" cap="none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nos ajudará a distribuir os </a:t>
            </a:r>
            <a:r>
              <a:rPr lang="pt-BR" sz="2400" b="0" i="1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 (filhos)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no </a:t>
            </a:r>
            <a:r>
              <a:rPr lang="pt-BR" sz="2400" b="0" i="1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container (pai),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quando os itens não ocuparem todo o espaço disponível em seu eixo principal atual. </a:t>
            </a:r>
            <a:endParaRPr lang="pt-BR" sz="2400" b="0" i="0" u="none" strike="noStrike" cap="none">
              <a:solidFill>
                <a:srgbClr val="24292E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 (em row)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0" name="Google Shape;900;p234"/>
          <p:cNvSpPr txBox="1"/>
          <p:nvPr/>
        </p:nvSpPr>
        <p:spPr>
          <a:xfrm>
            <a:off x="1487805" y="1484630"/>
            <a:ext cx="887666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exemplos a seguir começam na base do container em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“row”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 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901" name="Google Shape;901;p234"/>
          <p:cNvSpPr txBox="1"/>
          <p:nvPr/>
        </p:nvSpPr>
        <p:spPr>
          <a:xfrm>
            <a:off x="1776095" y="2348865"/>
            <a:ext cx="6116320" cy="196278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Justify-content: flex-start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7" name="Google Shape;907;p235"/>
          <p:cNvSpPr txBox="1"/>
          <p:nvPr/>
        </p:nvSpPr>
        <p:spPr>
          <a:xfrm>
            <a:off x="735965" y="1323975"/>
            <a:ext cx="88233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Consiste em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os </a:t>
            </a: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 (filhos)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do lado esquerdo.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908" name="Google Shape;908;p235"/>
          <p:cNvSpPr txBox="1"/>
          <p:nvPr/>
        </p:nvSpPr>
        <p:spPr>
          <a:xfrm>
            <a:off x="1271905" y="2132965"/>
            <a:ext cx="8129270" cy="249872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flex-start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pt-BR" sz="2000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 predeterminado */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09" name="Google Shape;909;p2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71270" y="4940935"/>
            <a:ext cx="9116695" cy="152654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Flexbox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Justify-content: flex-end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7" name="Google Shape;907;p235"/>
          <p:cNvSpPr txBox="1"/>
          <p:nvPr/>
        </p:nvSpPr>
        <p:spPr>
          <a:xfrm>
            <a:off x="735965" y="1323975"/>
            <a:ext cx="88233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Consiste em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os </a:t>
            </a: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 (filhos)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do lado direito.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908" name="Google Shape;908;p235"/>
          <p:cNvSpPr txBox="1"/>
          <p:nvPr/>
        </p:nvSpPr>
        <p:spPr>
          <a:xfrm>
            <a:off x="1271905" y="2132965"/>
            <a:ext cx="8129270" cy="249872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flex-end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17" name="Google Shape;917;p2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71905" y="4913630"/>
            <a:ext cx="9547860" cy="164084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Justify-content: center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7" name="Google Shape;907;p235"/>
          <p:cNvSpPr txBox="1"/>
          <p:nvPr/>
        </p:nvSpPr>
        <p:spPr>
          <a:xfrm>
            <a:off x="735965" y="1323975"/>
            <a:ext cx="88233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Consiste em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os </a:t>
            </a:r>
            <a:r>
              <a:rPr lang="pt-BR" sz="240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 (filhos)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no centro.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908" name="Google Shape;908;p235"/>
          <p:cNvSpPr txBox="1"/>
          <p:nvPr/>
        </p:nvSpPr>
        <p:spPr>
          <a:xfrm>
            <a:off x="1271905" y="2132965"/>
            <a:ext cx="8129270" cy="249872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center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25" name="Google Shape;925;p2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3660" y="4975225"/>
            <a:ext cx="9210040" cy="154178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Justify-content: space-between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8" name="Google Shape;908;p235"/>
          <p:cNvSpPr txBox="1"/>
          <p:nvPr/>
        </p:nvSpPr>
        <p:spPr>
          <a:xfrm>
            <a:off x="1343660" y="2420620"/>
            <a:ext cx="8129270" cy="231013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space-between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31" name="Google Shape;931;p238"/>
          <p:cNvSpPr txBox="1"/>
          <p:nvPr/>
        </p:nvSpPr>
        <p:spPr>
          <a:xfrm>
            <a:off x="767715" y="1268730"/>
            <a:ext cx="10273665" cy="111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Mostra os </a:t>
            </a:r>
            <a:r>
              <a:rPr lang="pt-BR" sz="24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 (filhos)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com o mesmo espaço entre eles. 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</a:t>
            </a:r>
            <a:r>
              <a:rPr lang="pt-BR" sz="240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primeiro e o último elemento são preso nas bordas do container.</a:t>
            </a:r>
            <a:endParaRPr sz="240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933" name="Google Shape;933;p2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3660" y="4961255"/>
            <a:ext cx="9251315" cy="146304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Justify-content: space-around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8" name="Google Shape;908;p235"/>
          <p:cNvSpPr txBox="1"/>
          <p:nvPr/>
        </p:nvSpPr>
        <p:spPr>
          <a:xfrm>
            <a:off x="1343660" y="2420620"/>
            <a:ext cx="8129270" cy="231013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space-around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31" name="Google Shape;931;p238"/>
          <p:cNvSpPr txBox="1"/>
          <p:nvPr/>
        </p:nvSpPr>
        <p:spPr>
          <a:xfrm>
            <a:off x="767715" y="1268730"/>
            <a:ext cx="10875010" cy="111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Mostra os flex items (filhos) com o mesmo espaço entre eles. </a:t>
            </a:r>
            <a:b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espaçamento entre as bordas é a metade do espaçamento entre os items.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941" name="Google Shape;941;p2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00150" y="4987925"/>
            <a:ext cx="9982200" cy="158305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Justify-content: space-evenly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8" name="Google Shape;908;p235"/>
          <p:cNvSpPr txBox="1"/>
          <p:nvPr/>
        </p:nvSpPr>
        <p:spPr>
          <a:xfrm>
            <a:off x="1271905" y="2710180"/>
            <a:ext cx="8129270" cy="231013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space-evenly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31" name="Google Shape;931;p238"/>
          <p:cNvSpPr txBox="1"/>
          <p:nvPr/>
        </p:nvSpPr>
        <p:spPr>
          <a:xfrm>
            <a:off x="767715" y="1124585"/>
            <a:ext cx="10875010" cy="15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Mostra os flex items (filhos) com o mesmo espaço entre eles. 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espaçamento é igual entre os flex items (filhos) e as bordas. 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Não é o mesmo que space-around. 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949" name="Google Shape;949;p240"/>
          <p:cNvPicPr preferRelativeResize="0"/>
          <p:nvPr/>
        </p:nvPicPr>
        <p:blipFill rotWithShape="1">
          <a:blip r:embed="rId1"/>
          <a:srcRect b="7097"/>
          <a:stretch>
            <a:fillRect/>
          </a:stretch>
        </p:blipFill>
        <p:spPr>
          <a:xfrm>
            <a:off x="1271270" y="5277485"/>
            <a:ext cx="8706485" cy="133540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Resumo de justify-content (em row)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955" name="Google Shape;955;p241"/>
          <p:cNvPicPr preferRelativeResize="0"/>
          <p:nvPr/>
        </p:nvPicPr>
        <p:blipFill rotWithShape="1">
          <a:blip r:embed="rId1"/>
          <a:srcRect b="48759"/>
          <a:stretch>
            <a:fillRect/>
          </a:stretch>
        </p:blipFill>
        <p:spPr>
          <a:xfrm>
            <a:off x="909955" y="1504315"/>
            <a:ext cx="5304790" cy="394652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6" name="Google Shape;956;p241"/>
          <p:cNvPicPr preferRelativeResize="0"/>
          <p:nvPr/>
        </p:nvPicPr>
        <p:blipFill rotWithShape="1">
          <a:blip r:embed="rId1"/>
          <a:srcRect t="51240"/>
          <a:stretch>
            <a:fillRect/>
          </a:stretch>
        </p:blipFill>
        <p:spPr>
          <a:xfrm>
            <a:off x="6475095" y="1485265"/>
            <a:ext cx="5594350" cy="396113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 (em column)</a:t>
            </a:r>
            <a:endParaRPr lang="pt-BR" altLang="en-US"/>
          </a:p>
        </p:txBody>
      </p:sp>
      <p:sp>
        <p:nvSpPr>
          <p:cNvPr id="4" name="Espaço Reservado para Texto 3"/>
          <p:cNvSpPr/>
          <p:nvPr>
            <p:ph type="body" idx="1"/>
          </p:nvPr>
        </p:nvSpPr>
        <p:spPr>
          <a:xfrm>
            <a:off x="838200" y="1493520"/>
            <a:ext cx="10515600" cy="1075690"/>
          </a:xfrm>
        </p:spPr>
        <p:txBody>
          <a:bodyPr/>
          <a:p>
            <a:pPr marL="50800" indent="0">
              <a:buNone/>
            </a:pPr>
            <a:r>
              <a:rPr lang="pt-BR" altLang="en-US" sz="2400"/>
              <a:t>Os exemplos a seguir começam na base do container em </a:t>
            </a:r>
            <a:r>
              <a:rPr lang="pt-BR" altLang="en-US" sz="2400">
                <a:highlight>
                  <a:srgbClr val="FFFF00"/>
                </a:highlight>
              </a:rPr>
              <a:t>“column”</a:t>
            </a:r>
            <a:r>
              <a:rPr lang="pt-BR" altLang="en-US" sz="2400"/>
              <a:t>, com altura definida:</a:t>
            </a:r>
            <a:endParaRPr lang="pt-BR" altLang="en-US" sz="2400"/>
          </a:p>
        </p:txBody>
      </p:sp>
      <p:sp>
        <p:nvSpPr>
          <p:cNvPr id="963" name="Google Shape;963;p242"/>
          <p:cNvSpPr txBox="1"/>
          <p:nvPr/>
        </p:nvSpPr>
        <p:spPr>
          <a:xfrm>
            <a:off x="2018400" y="3102967"/>
            <a:ext cx="8155200" cy="226080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65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65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65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1865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65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65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65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1865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65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65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65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865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65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1865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65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65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65">
              <a:solidFill>
                <a:srgbClr val="8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Justify-content: flex-start</a:t>
            </a:r>
            <a:endParaRPr lang="pt-BR" altLang="en-US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9" name="Google Shape;969;p243"/>
          <p:cNvSpPr txBox="1"/>
          <p:nvPr/>
        </p:nvSpPr>
        <p:spPr>
          <a:xfrm>
            <a:off x="1631950" y="1917065"/>
            <a:ext cx="4732655" cy="329501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flex-start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70" name="Google Shape;970;p2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80325" y="1340485"/>
            <a:ext cx="1196340" cy="529272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Justify-content: flex-end</a:t>
            </a:r>
            <a:endParaRPr lang="pt-BR" altLang="en-US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9" name="Google Shape;969;p243"/>
          <p:cNvSpPr txBox="1"/>
          <p:nvPr/>
        </p:nvSpPr>
        <p:spPr>
          <a:xfrm>
            <a:off x="1631950" y="1917065"/>
            <a:ext cx="4732655" cy="329501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flex-end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77" name="Google Shape;977;p2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52080" y="980440"/>
            <a:ext cx="1156335" cy="561276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Justify-content: center</a:t>
            </a:r>
            <a:endParaRPr lang="pt-BR" altLang="en-US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9" name="Google Shape;969;p243"/>
          <p:cNvSpPr txBox="1"/>
          <p:nvPr/>
        </p:nvSpPr>
        <p:spPr>
          <a:xfrm>
            <a:off x="1631950" y="1917065"/>
            <a:ext cx="4732655" cy="329501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center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84" name="Google Shape;984;p2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12125" y="836930"/>
            <a:ext cx="1044575" cy="576643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 que é Flexbox?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35" name="Google Shape;635;p199"/>
          <p:cNvSpPr txBox="1"/>
          <p:nvPr/>
        </p:nvSpPr>
        <p:spPr>
          <a:xfrm>
            <a:off x="839470" y="1606550"/>
            <a:ext cx="9381490" cy="348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Flexbox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 modo de design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que nos permite criar estruturas para sites de uma forma mais fácil.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Flexbox você poderá posicionar e distribuir os elementos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como desejar.</a:t>
            </a:r>
            <a:endParaRPr lang="pt-BR"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Justify-content: space-between</a:t>
            </a:r>
            <a:endParaRPr lang="pt-BR" altLang="en-US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9" name="Google Shape;969;p243"/>
          <p:cNvSpPr txBox="1"/>
          <p:nvPr/>
        </p:nvSpPr>
        <p:spPr>
          <a:xfrm>
            <a:off x="1129665" y="1917065"/>
            <a:ext cx="5516245" cy="329501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space-between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91" name="Google Shape;991;p2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80325" y="1268730"/>
            <a:ext cx="1552575" cy="523113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Justify-content: space-around</a:t>
            </a:r>
            <a:endParaRPr lang="pt-BR" altLang="en-US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9" name="Google Shape;969;p243"/>
          <p:cNvSpPr txBox="1"/>
          <p:nvPr/>
        </p:nvSpPr>
        <p:spPr>
          <a:xfrm>
            <a:off x="1129665" y="1917065"/>
            <a:ext cx="5516245" cy="329501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space-around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98" name="Google Shape;998;p2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23835" y="1230630"/>
            <a:ext cx="1423670" cy="533781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Justify-content: space-evenly</a:t>
            </a:r>
            <a:endParaRPr lang="pt-BR" altLang="en-US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9" name="Google Shape;969;p243"/>
          <p:cNvSpPr txBox="1"/>
          <p:nvPr/>
        </p:nvSpPr>
        <p:spPr>
          <a:xfrm>
            <a:off x="1129665" y="1917065"/>
            <a:ext cx="5516245" cy="329501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justify-content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space-evenly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005" name="Google Shape;1005;p2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67980" y="1230630"/>
            <a:ext cx="1454785" cy="543115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Resumo de justify-content (em column)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1011" name="Google Shape;1011;p2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1315" y="1484630"/>
            <a:ext cx="8495665" cy="495236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Align-items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17" name="Google Shape;1017;p250"/>
          <p:cNvSpPr txBox="1"/>
          <p:nvPr/>
        </p:nvSpPr>
        <p:spPr>
          <a:xfrm>
            <a:off x="911860" y="1340485"/>
            <a:ext cx="5631815" cy="474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 os elementos verticais de forma horizontal. </a:t>
            </a: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r>
              <a:rPr lang="pt-BR" sz="2400" b="0" i="1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(flex-direction: column)</a:t>
            </a: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 os elementos horizontais de forma vertical.</a:t>
            </a: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r>
              <a:rPr lang="pt-BR" sz="2400" b="0" i="1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(flex-direction: row)</a:t>
            </a: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Helvetica Neue Light" panose="020B0403020202020204"/>
                <a:cs typeface="Arial" panose="020B0604020202020204" pitchFamily="34" charset="0"/>
                <a:sym typeface="Helvetica Neue Light" panose="020B0403020202020204"/>
              </a:rPr>
            </a:b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Helvetica Neue Light" panose="020B0403020202020204"/>
              <a:cs typeface="Arial" panose="020B0604020202020204" pitchFamily="34" charset="0"/>
              <a:sym typeface="Helvetica Neue Light" panose="020B0403020202020204"/>
            </a:endParaRPr>
          </a:p>
        </p:txBody>
      </p:sp>
      <p:grpSp>
        <p:nvGrpSpPr>
          <p:cNvPr id="1018" name="Google Shape;1018;p250"/>
          <p:cNvGrpSpPr/>
          <p:nvPr/>
        </p:nvGrpSpPr>
        <p:grpSpPr>
          <a:xfrm>
            <a:off x="6842760" y="765175"/>
            <a:ext cx="4341495" cy="5838190"/>
            <a:chOff x="4577450" y="1106725"/>
            <a:chExt cx="2826776" cy="3801400"/>
          </a:xfrm>
        </p:grpSpPr>
        <p:pic>
          <p:nvPicPr>
            <p:cNvPr id="1019" name="Google Shape;1019;p25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577450" y="1106725"/>
              <a:ext cx="2826776" cy="195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0" name="Google Shape;1020;p250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577450" y="3015825"/>
              <a:ext cx="2826766" cy="189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Google Shape;1021;p250"/>
            <p:cNvSpPr txBox="1"/>
            <p:nvPr/>
          </p:nvSpPr>
          <p:spPr>
            <a:xfrm>
              <a:off x="5785200" y="132937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pt-BR" sz="700" b="0" i="0" u="none" strike="noStrike" cap="none">
                  <a:solidFill>
                    <a:srgbClr val="000000"/>
                  </a:solidFill>
                  <a:highlight>
                    <a:schemeClr val="lt2"/>
                  </a:highlight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filho</a:t>
              </a:r>
              <a:endParaRPr sz="700" b="0" i="0" u="none" strike="noStrike" cap="none">
                <a:solidFill>
                  <a:srgbClr val="000000"/>
                </a:solidFill>
                <a:highlight>
                  <a:schemeClr val="lt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22" name="Google Shape;1022;p250"/>
            <p:cNvSpPr txBox="1"/>
            <p:nvPr/>
          </p:nvSpPr>
          <p:spPr>
            <a:xfrm>
              <a:off x="5785200" y="1906013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pt-BR" sz="700" b="0" i="0" u="none" strike="noStrike" cap="none">
                  <a:solidFill>
                    <a:srgbClr val="000000"/>
                  </a:solidFill>
                  <a:highlight>
                    <a:schemeClr val="lt2"/>
                  </a:highlight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filho</a:t>
              </a:r>
              <a:endParaRPr sz="700" b="0" i="0" u="none" strike="noStrike" cap="none">
                <a:solidFill>
                  <a:srgbClr val="000000"/>
                </a:solidFill>
                <a:highlight>
                  <a:schemeClr val="lt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23" name="Google Shape;1023;p250"/>
            <p:cNvSpPr txBox="1"/>
            <p:nvPr/>
          </p:nvSpPr>
          <p:spPr>
            <a:xfrm>
              <a:off x="5785200" y="24609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pt-BR" sz="700" b="0" i="0" u="none" strike="noStrike" cap="none">
                  <a:solidFill>
                    <a:srgbClr val="000000"/>
                  </a:solidFill>
                  <a:highlight>
                    <a:schemeClr val="lt2"/>
                  </a:highlight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filho</a:t>
              </a:r>
              <a:endParaRPr sz="700" b="0" i="0" u="none" strike="noStrike" cap="none">
                <a:solidFill>
                  <a:srgbClr val="000000"/>
                </a:solidFill>
                <a:highlight>
                  <a:schemeClr val="lt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24" name="Google Shape;1024;p250"/>
            <p:cNvSpPr txBox="1"/>
            <p:nvPr/>
          </p:nvSpPr>
          <p:spPr>
            <a:xfrm>
              <a:off x="5785200" y="37875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pt-BR" sz="700" b="0" i="0" u="none" strike="noStrike" cap="none">
                  <a:solidFill>
                    <a:srgbClr val="000000"/>
                  </a:solidFill>
                  <a:highlight>
                    <a:schemeClr val="lt2"/>
                  </a:highlight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filho</a:t>
              </a:r>
              <a:endParaRPr sz="700" b="0" i="0" u="none" strike="noStrike" cap="none">
                <a:solidFill>
                  <a:srgbClr val="000000"/>
                </a:solidFill>
                <a:highlight>
                  <a:schemeClr val="lt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25" name="Google Shape;1025;p250"/>
            <p:cNvSpPr txBox="1"/>
            <p:nvPr/>
          </p:nvSpPr>
          <p:spPr>
            <a:xfrm>
              <a:off x="6610325" y="37875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pt-BR" sz="700" b="0" i="0" u="none" strike="noStrike" cap="none">
                  <a:solidFill>
                    <a:srgbClr val="000000"/>
                  </a:solidFill>
                  <a:highlight>
                    <a:schemeClr val="lt2"/>
                  </a:highlight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filho</a:t>
              </a:r>
              <a:endParaRPr sz="700" b="0" i="0" u="none" strike="noStrike" cap="none">
                <a:solidFill>
                  <a:srgbClr val="000000"/>
                </a:solidFill>
                <a:highlight>
                  <a:schemeClr val="lt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26" name="Google Shape;1026;p250"/>
            <p:cNvSpPr txBox="1"/>
            <p:nvPr/>
          </p:nvSpPr>
          <p:spPr>
            <a:xfrm>
              <a:off x="4987838" y="37875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pt-BR" sz="700" b="0" i="0" u="none" strike="noStrike" cap="none">
                  <a:solidFill>
                    <a:srgbClr val="000000"/>
                  </a:solidFill>
                  <a:highlight>
                    <a:schemeClr val="lt2"/>
                  </a:highlight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filho</a:t>
              </a:r>
              <a:endParaRPr sz="700" b="0" i="0" u="none" strike="noStrike" cap="none">
                <a:solidFill>
                  <a:srgbClr val="000000"/>
                </a:solidFill>
                <a:highlight>
                  <a:schemeClr val="lt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Align-items: flex-start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32" name="Google Shape;1032;p251"/>
          <p:cNvSpPr txBox="1"/>
          <p:nvPr/>
        </p:nvSpPr>
        <p:spPr>
          <a:xfrm>
            <a:off x="1487805" y="1988820"/>
            <a:ext cx="5290820" cy="231584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align-items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flex-start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033" name="Google Shape;1033;p2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16050" y="4508500"/>
            <a:ext cx="7928610" cy="208661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4" name="Google Shape;1034;p251"/>
          <p:cNvSpPr txBox="1"/>
          <p:nvPr/>
        </p:nvSpPr>
        <p:spPr>
          <a:xfrm>
            <a:off x="1343660" y="1374140"/>
            <a:ext cx="843343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itens são deslocadas para o início do eixo transversal.</a:t>
            </a:r>
            <a:endParaRPr lang="pt-BR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Align-items: stretch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32" name="Google Shape;1032;p251"/>
          <p:cNvSpPr txBox="1"/>
          <p:nvPr/>
        </p:nvSpPr>
        <p:spPr>
          <a:xfrm>
            <a:off x="1127760" y="2204720"/>
            <a:ext cx="5290820" cy="228854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align-items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stretch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34" name="Google Shape;1034;p251"/>
          <p:cNvSpPr txBox="1"/>
          <p:nvPr/>
        </p:nvSpPr>
        <p:spPr>
          <a:xfrm>
            <a:off x="960120" y="1196975"/>
            <a:ext cx="10448925" cy="8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itens serão esticados para preencher toda a dimensão do eixo transversal (altura ou largura).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1057" name="Google Shape;1057;p25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7760" y="4735830"/>
            <a:ext cx="7507605" cy="191579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Align-items: baseline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32" name="Google Shape;1032;p251"/>
          <p:cNvSpPr txBox="1"/>
          <p:nvPr/>
        </p:nvSpPr>
        <p:spPr>
          <a:xfrm>
            <a:off x="1127760" y="2132965"/>
            <a:ext cx="5290820" cy="228854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align-items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baseline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34" name="Google Shape;1034;p251"/>
          <p:cNvSpPr txBox="1"/>
          <p:nvPr/>
        </p:nvSpPr>
        <p:spPr>
          <a:xfrm>
            <a:off x="960120" y="1196975"/>
            <a:ext cx="10448925" cy="8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itens são alinhados a partir da base da primeira linha de texto de cada um.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1065" name="Google Shape;1065;p2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7125" y="4562475"/>
            <a:ext cx="7028180" cy="211328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Align-items resumo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1072" name="Google Shape;1072;p2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51855" y="691515"/>
            <a:ext cx="4761230" cy="602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78" name="Google Shape;1078;p257"/>
          <p:cNvSpPr txBox="1"/>
          <p:nvPr/>
        </p:nvSpPr>
        <p:spPr>
          <a:xfrm>
            <a:off x="1331595" y="3357245"/>
            <a:ext cx="5290820" cy="236537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79" name="Google Shape;1079;p257"/>
          <p:cNvSpPr txBox="1"/>
          <p:nvPr/>
        </p:nvSpPr>
        <p:spPr>
          <a:xfrm>
            <a:off x="912495" y="1268730"/>
            <a:ext cx="10078720" cy="181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Esta propriedade só tem efeito quando o container flexível tem várias linhas de </a:t>
            </a:r>
            <a:r>
              <a:rPr lang="pt-BR" sz="2400" b="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 items (filhos)</a:t>
            </a:r>
            <a:r>
              <a:rPr lang="pt-BR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Ou seja, se for aplicada em uma única linha, esta propriedade não tem nenhum efeito sobre o design.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aplicá-la é necessário possuir o atributo </a:t>
            </a:r>
            <a:r>
              <a:rPr lang="pt-BR" sz="2400" b="0" i="1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flex-wrap</a:t>
            </a:r>
            <a:r>
              <a:rPr lang="pt-BR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lang="pt-BR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 que é Flexbox?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41" name="Google Shape;641;p200"/>
          <p:cNvSpPr txBox="1"/>
          <p:nvPr/>
        </p:nvSpPr>
        <p:spPr>
          <a:xfrm>
            <a:off x="983615" y="1628775"/>
            <a:ext cx="9793605" cy="428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 panose="020B0403020202020204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conjunto</a:t>
            </a:r>
            <a:r>
              <a:rPr lang="pt-BR" sz="2400" b="1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 propriedades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 CSS.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Baseia-se em um container (pai) para ordenar seus itens (filhos).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Você não só poderá posicionar elementos na vertical e horizontal, mas também poderá estabelecer como eles serão distribuídos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ordem 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 terão.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é perfeito para criar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designs adaptáveis a dispositivos móveis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</a:t>
            </a:r>
            <a:r>
              <a:rPr lang="pt-BR" sz="2400" b="0" i="1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Responsive Design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</a:t>
            </a:r>
            <a:endParaRPr lang="pt-BR"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Align-content: stretch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1085" name="Google Shape;1085;p258"/>
          <p:cNvPicPr preferRelativeResize="0"/>
          <p:nvPr/>
        </p:nvPicPr>
        <p:blipFill rotWithShape="1">
          <a:blip r:embed="rId1"/>
          <a:srcRect t="17382"/>
          <a:stretch>
            <a:fillRect/>
          </a:stretch>
        </p:blipFill>
        <p:spPr>
          <a:xfrm>
            <a:off x="5951855" y="1412875"/>
            <a:ext cx="5526405" cy="403987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6" name="Google Shape;1086;p258"/>
          <p:cNvSpPr txBox="1"/>
          <p:nvPr/>
        </p:nvSpPr>
        <p:spPr>
          <a:xfrm>
            <a:off x="767715" y="1700530"/>
            <a:ext cx="4478020" cy="318643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/* predeterminada */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stretch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1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Align-content: flex-start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1092" name="Google Shape;1092;p2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40145" y="1484630"/>
            <a:ext cx="5173345" cy="382524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93" name="Google Shape;1093;p259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flex-start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1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Align-content: flex-end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93" name="Google Shape;1093;p259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end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1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099" name="Google Shape;1099;p2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56045" y="1484630"/>
            <a:ext cx="5257165" cy="388747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Align-content: center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93" name="Google Shape;1093;p259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center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1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106" name="Google Shape;1106;p2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40145" y="1240790"/>
            <a:ext cx="5451475" cy="413004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Align-content: space-between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093" name="Google Shape;1093;p259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.pai-flex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display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flex-wrap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wrap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flex-direction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align-content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space-between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endParaRPr sz="2000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i="1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113" name="Google Shape;1113;p2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67755" y="1268730"/>
            <a:ext cx="5449570" cy="407098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Align-content resumo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1127" name="Google Shape;1127;p2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56045" y="692785"/>
            <a:ext cx="4537710" cy="592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Order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33" name="Google Shape;1133;p265"/>
          <p:cNvSpPr txBox="1"/>
          <p:nvPr/>
        </p:nvSpPr>
        <p:spPr>
          <a:xfrm>
            <a:off x="1199515" y="2708910"/>
            <a:ext cx="6116320" cy="142113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.filho-flex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order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-1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134" name="Google Shape;1134;p2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99515" y="4610735"/>
            <a:ext cx="8868410" cy="189103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5" name="Google Shape;1135;p265"/>
          <p:cNvSpPr txBox="1"/>
          <p:nvPr/>
        </p:nvSpPr>
        <p:spPr>
          <a:xfrm>
            <a:off x="983615" y="1412875"/>
            <a:ext cx="10110470" cy="10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just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Esta propriedade permite modificar a ordem de aparecimento de um elemento. Recebe números inteiros como valor.</a:t>
            </a:r>
            <a:endParaRPr lang="pt-BR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Exemplo ao vivo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47" name="Google Shape;1147;p267"/>
          <p:cNvSpPr txBox="1"/>
          <p:nvPr/>
        </p:nvSpPr>
        <p:spPr>
          <a:xfrm>
            <a:off x="767080" y="1772920"/>
            <a:ext cx="5705475" cy="264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32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Página com Flexbox:</a:t>
            </a:r>
            <a:endParaRPr sz="3200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32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o que aprendemos nesta aula, podemos fazer a seguinte estrutura de página, usando o flexbox.</a:t>
            </a:r>
            <a:endParaRPr lang="pt-BR" sz="3200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1155" name="Google Shape;1155;p267"/>
          <p:cNvSpPr/>
          <p:nvPr/>
        </p:nvSpPr>
        <p:spPr>
          <a:xfrm>
            <a:off x="7307365" y="1731055"/>
            <a:ext cx="3729300" cy="567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35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Header</a:t>
            </a:r>
            <a:endParaRPr lang="pt-BR" sz="135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1156" name="Google Shape;1156;p267"/>
          <p:cNvSpPr/>
          <p:nvPr/>
        </p:nvSpPr>
        <p:spPr>
          <a:xfrm>
            <a:off x="7307365" y="2352605"/>
            <a:ext cx="846900" cy="16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35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Nav</a:t>
            </a:r>
            <a:endParaRPr lang="pt-BR" sz="135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1157" name="Google Shape;1157;p267"/>
          <p:cNvSpPr/>
          <p:nvPr/>
        </p:nvSpPr>
        <p:spPr>
          <a:xfrm>
            <a:off x="8183715" y="2352605"/>
            <a:ext cx="846900" cy="166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35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Aside</a:t>
            </a:r>
            <a:endParaRPr lang="pt-BR" sz="135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1158" name="Google Shape;1158;p267"/>
          <p:cNvSpPr/>
          <p:nvPr/>
        </p:nvSpPr>
        <p:spPr>
          <a:xfrm>
            <a:off x="9060065" y="2352605"/>
            <a:ext cx="1976700" cy="16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35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Article</a:t>
            </a:r>
            <a:endParaRPr lang="pt-BR" sz="135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1159" name="Google Shape;1159;p267"/>
          <p:cNvSpPr/>
          <p:nvPr/>
        </p:nvSpPr>
        <p:spPr>
          <a:xfrm>
            <a:off x="7307365" y="4073055"/>
            <a:ext cx="3729300" cy="2703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35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Footer</a:t>
            </a:r>
            <a:endParaRPr lang="pt-BR" sz="135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sz="4000"/>
              <a:t>Para Praticar!</a:t>
            </a:r>
            <a:endParaRPr lang="pt-BR" sz="4000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83" name="Google Shape;1183;p270"/>
          <p:cNvSpPr txBox="1"/>
          <p:nvPr/>
        </p:nvSpPr>
        <p:spPr>
          <a:xfrm>
            <a:off x="551815" y="1917065"/>
            <a:ext cx="4875530" cy="16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Descrição da atividade. </a:t>
            </a:r>
            <a:endParaRPr sz="2400" b="1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Crie o layout de uma página seguindo a imagem ao lado:</a:t>
            </a:r>
            <a:endParaRPr lang="pt-BR" sz="2400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1186" name="Google Shape;1186;p270" descr="Modelos de páginas com Flexbox – Código Fonte"/>
          <p:cNvPicPr preferRelativeResize="0"/>
          <p:nvPr/>
        </p:nvPicPr>
        <p:blipFill rotWithShape="1">
          <a:blip r:embed="rId1"/>
          <a:srcRect t="18005"/>
          <a:stretch>
            <a:fillRect/>
          </a:stretch>
        </p:blipFill>
        <p:spPr>
          <a:xfrm>
            <a:off x="4799965" y="1332865"/>
            <a:ext cx="6492875" cy="514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Referências:</a:t>
            </a:r>
            <a:endParaRPr lang="pt-BR"/>
          </a:p>
        </p:txBody>
      </p:sp>
      <p:sp>
        <p:nvSpPr>
          <p:cNvPr id="458" name="Google Shape;458;p46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4" name="Google Shape;904;p213"/>
          <p:cNvSpPr txBox="1"/>
          <p:nvPr/>
        </p:nvSpPr>
        <p:spPr>
          <a:xfrm>
            <a:off x="911860" y="1700530"/>
            <a:ext cx="10133965" cy="40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8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CSS Tricks: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pt-BR" sz="2800" u="sng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https://css-tricks.com/snippets/css/a-guide-to-flexbox/</a:t>
            </a: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Flexbox Froggy: Aprenda flexbox jogando: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800" u="sng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https://flexboxfroggy.com/#pt-br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   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Benefícios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47" name="Google Shape;647;p201"/>
          <p:cNvSpPr txBox="1"/>
          <p:nvPr/>
        </p:nvSpPr>
        <p:spPr>
          <a:xfrm>
            <a:off x="944245" y="1484630"/>
            <a:ext cx="9663430" cy="433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👐 Distribuir os elementos em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sentido vertical ou horizontal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☝ Facilitar a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adaptação do conteúdo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em diferentes dispositivos.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👌 Redefinir a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direção do fluxo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dos elementos (para cima, para baixo, para a esquerda ou para a direita).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👍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Alinhar os elementos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com relação ao pai ou com seus irmãos.</a:t>
            </a:r>
            <a:endParaRPr lang="pt-BR"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464" name="Google Shape;464;p47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52" name="Google Shape;652;p202"/>
          <p:cNvSpPr txBox="1"/>
          <p:nvPr/>
        </p:nvSpPr>
        <p:spPr>
          <a:xfrm>
            <a:off x="2136300" y="2277230"/>
            <a:ext cx="700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pt-BR" sz="48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 pouco de história</a:t>
            </a:r>
            <a:endParaRPr lang="pt-BR" sz="48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53" name="Google Shape;653;p202"/>
          <p:cNvSpPr txBox="1"/>
          <p:nvPr/>
        </p:nvSpPr>
        <p:spPr>
          <a:xfrm>
            <a:off x="2319020" y="3016250"/>
            <a:ext cx="7065010" cy="191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Vamos ver, brevemente, um pouco da história sobre como evoluiu 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maneira de criar estruturas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...</a:t>
            </a:r>
            <a:endParaRPr lang="pt-BR"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58" name="Google Shape;658;p203"/>
          <p:cNvSpPr txBox="1"/>
          <p:nvPr/>
        </p:nvSpPr>
        <p:spPr>
          <a:xfrm>
            <a:off x="1127760" y="764540"/>
            <a:ext cx="8204835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 b="1" i="0" u="none" strike="noStrike" cap="none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Antes as tabelas eram muito utilizadas...</a:t>
            </a:r>
            <a:endParaRPr lang="pt-BR" sz="2800" b="1" i="0" u="none" strike="noStrike" cap="none">
              <a:solidFill>
                <a:schemeClr val="bg2">
                  <a:lumMod val="75000"/>
                </a:schemeClr>
              </a:solidFill>
              <a:highlight>
                <a:schemeClr val="accent6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659" name="Google Shape;659;p2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11225" y="1521460"/>
            <a:ext cx="9926955" cy="405447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0" name="Google Shape;660;p203"/>
          <p:cNvSpPr txBox="1"/>
          <p:nvPr/>
        </p:nvSpPr>
        <p:spPr>
          <a:xfrm>
            <a:off x="1703705" y="5805170"/>
            <a:ext cx="7597140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Fonte:</a:t>
            </a:r>
            <a:r>
              <a:rPr lang="pt-BR" sz="16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1600" b="0" i="0" u="sng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https://web.archive.org/web/20050810030357/http://www.youtube.com/</a:t>
            </a:r>
            <a:r>
              <a:rPr lang="pt-BR" sz="1600" b="0" i="0" u="sng" strike="noStrike" cap="none">
                <a:solidFill>
                  <a:srgbClr val="0097A7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 </a:t>
            </a:r>
            <a:endParaRPr sz="1600" b="0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65" name="Google Shape;665;p204"/>
          <p:cNvSpPr txBox="1"/>
          <p:nvPr/>
        </p:nvSpPr>
        <p:spPr>
          <a:xfrm>
            <a:off x="1127760" y="836930"/>
            <a:ext cx="963041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800" b="1" i="0" u="none" strike="noStrike" cap="none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Há um tempo atrás (nem tanto)... o Float era usado:</a:t>
            </a:r>
            <a:endParaRPr lang="pt-BR" sz="2800" b="1" i="0" u="none" strike="noStrike" cap="none">
              <a:solidFill>
                <a:schemeClr val="bg2">
                  <a:lumMod val="75000"/>
                </a:schemeClr>
              </a:solidFill>
              <a:highlight>
                <a:schemeClr val="accent6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66" name="Google Shape;666;p204"/>
          <p:cNvSpPr txBox="1"/>
          <p:nvPr/>
        </p:nvSpPr>
        <p:spPr>
          <a:xfrm>
            <a:off x="1559560" y="5805170"/>
            <a:ext cx="7801610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Fonte:</a:t>
            </a:r>
            <a:r>
              <a:rPr lang="pt-BR" sz="16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1600" b="0" i="0" u="sng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https://web.archive.org/web/20100202095628/http://www.youtube.com/</a:t>
            </a:r>
            <a:endParaRPr sz="16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600" b="0" i="0" u="sng" strike="noStrike" cap="none">
                <a:solidFill>
                  <a:srgbClr val="0097A7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 </a:t>
            </a:r>
            <a:endParaRPr sz="1600" b="0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667" name="Google Shape;667;p20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9515" y="1647825"/>
            <a:ext cx="9208770" cy="389699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9907</Words>
  <Application>WPS Presentation</Application>
  <PresentationFormat/>
  <Paragraphs>680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Lato</vt:lpstr>
      <vt:lpstr>Consolas</vt:lpstr>
      <vt:lpstr>Microsoft YaHei</vt:lpstr>
      <vt:lpstr>Arial Unicode MS</vt:lpstr>
      <vt:lpstr>Helvetica Neue</vt:lpstr>
      <vt:lpstr>Helvetica Neue Light</vt:lpstr>
      <vt:lpstr>Didact Gothic</vt:lpstr>
      <vt:lpstr>Calibri</vt:lpstr>
      <vt:lpstr>Times New Roman</vt:lpstr>
      <vt:lpstr>Personalizar design</vt:lpstr>
      <vt:lpstr>PowerPoint 演示文稿</vt:lpstr>
      <vt:lpstr>Engenharia de Software</vt:lpstr>
      <vt:lpstr>Animações, transformações  e transições</vt:lpstr>
      <vt:lpstr>Eixos</vt:lpstr>
      <vt:lpstr>O que é Flexbox?</vt:lpstr>
      <vt:lpstr>O que é Flexbox?</vt:lpstr>
      <vt:lpstr>Benefícios</vt:lpstr>
      <vt:lpstr>Benefícios</vt:lpstr>
      <vt:lpstr>PowerPoint 演示文稿</vt:lpstr>
      <vt:lpstr>PowerPoint 演示文稿</vt:lpstr>
      <vt:lpstr>Benefícios</vt:lpstr>
      <vt:lpstr>Propriedades para aplicar no container flexível (o pai)</vt:lpstr>
      <vt:lpstr>Propriedades do Pai</vt:lpstr>
      <vt:lpstr>Como começamos?</vt:lpstr>
      <vt:lpstr>flex-direction</vt:lpstr>
      <vt:lpstr>flex-direction:row</vt:lpstr>
      <vt:lpstr>flex-direction:row-reverse</vt:lpstr>
      <vt:lpstr>flex-direction:column</vt:lpstr>
      <vt:lpstr>flex-direction:column-reverse</vt:lpstr>
      <vt:lpstr>Resumo de flex-direction</vt:lpstr>
      <vt:lpstr>Para Praticar!</vt:lpstr>
      <vt:lpstr>Flex-wrap</vt:lpstr>
      <vt:lpstr>Flex-wrap: nowrap</vt:lpstr>
      <vt:lpstr>Flex-wrap: rap</vt:lpstr>
      <vt:lpstr>Flex-wrap: wrap-reverse</vt:lpstr>
      <vt:lpstr>Resumo de flex-wrap</vt:lpstr>
      <vt:lpstr>Flex-flow</vt:lpstr>
      <vt:lpstr>Justify-content</vt:lpstr>
      <vt:lpstr>Justify-content (em row)</vt:lpstr>
      <vt:lpstr>Justify-content: flex-start</vt:lpstr>
      <vt:lpstr>Justify-content: flex-end</vt:lpstr>
      <vt:lpstr>Justify-content: center</vt:lpstr>
      <vt:lpstr>Justify-content: space-between</vt:lpstr>
      <vt:lpstr>Justify-content: space-around</vt:lpstr>
      <vt:lpstr>Justify-content: space-evenly</vt:lpstr>
      <vt:lpstr>PowerPoint 演示文稿</vt:lpstr>
      <vt:lpstr>Justify-content (em column)</vt:lpstr>
      <vt:lpstr>Justify-content: flex-start</vt:lpstr>
      <vt:lpstr>Justify-content: flex-start</vt:lpstr>
      <vt:lpstr>Justify-content: center</vt:lpstr>
      <vt:lpstr>Justify-content: space-between</vt:lpstr>
      <vt:lpstr>Justify-content: space-around</vt:lpstr>
      <vt:lpstr>Resumo de justify-content (em row)</vt:lpstr>
      <vt:lpstr>Resumo de justify-content (em column)</vt:lpstr>
      <vt:lpstr>Align-items</vt:lpstr>
      <vt:lpstr>Align-items: flex-start</vt:lpstr>
      <vt:lpstr>Align-items: stretch</vt:lpstr>
      <vt:lpstr>Align-items: baseline</vt:lpstr>
      <vt:lpstr>Align-items: baseline</vt:lpstr>
      <vt:lpstr>Align-content</vt:lpstr>
      <vt:lpstr>Align-content: stretch</vt:lpstr>
      <vt:lpstr>Align-content: flex-start</vt:lpstr>
      <vt:lpstr>Align-content: flex-end</vt:lpstr>
      <vt:lpstr>Align-content: center</vt:lpstr>
      <vt:lpstr>Align-content: space-between</vt:lpstr>
      <vt:lpstr>Align-content: space-between</vt:lpstr>
      <vt:lpstr>Order</vt:lpstr>
      <vt:lpstr>Exemplo ao vivo</vt:lpstr>
      <vt:lpstr>Referências: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Sequencial</cp:lastModifiedBy>
  <cp:revision>14</cp:revision>
  <dcterms:created xsi:type="dcterms:W3CDTF">2024-03-15T13:51:00Z</dcterms:created>
  <dcterms:modified xsi:type="dcterms:W3CDTF">2024-04-19T18:36:21Z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1046-12.2.0.16731</vt:lpwstr>
  </property>
</Properties>
</file>