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19AE1-CA0C-44B7-9DEE-F8A6B101A9CA}" v="4" dt="2024-06-01T19:3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Azevedo" userId="6a1c4728a6baa2a1" providerId="LiveId" clId="{6D619AE1-CA0C-44B7-9DEE-F8A6B101A9CA}"/>
    <pc:docChg chg="undo custSel modSld">
      <pc:chgData name="Caio Azevedo" userId="6a1c4728a6baa2a1" providerId="LiveId" clId="{6D619AE1-CA0C-44B7-9DEE-F8A6B101A9CA}" dt="2024-06-01T19:35:32.661" v="667" actId="20577"/>
      <pc:docMkLst>
        <pc:docMk/>
      </pc:docMkLst>
      <pc:sldChg chg="addSp delSp modSp mod">
        <pc:chgData name="Caio Azevedo" userId="6a1c4728a6baa2a1" providerId="LiveId" clId="{6D619AE1-CA0C-44B7-9DEE-F8A6B101A9CA}" dt="2024-06-01T19:35:32.661" v="667" actId="20577"/>
        <pc:sldMkLst>
          <pc:docMk/>
          <pc:sldMk cId="2633483745" sldId="256"/>
        </pc:sldMkLst>
        <pc:spChg chg="mod">
          <ac:chgData name="Caio Azevedo" userId="6a1c4728a6baa2a1" providerId="LiveId" clId="{6D619AE1-CA0C-44B7-9DEE-F8A6B101A9CA}" dt="2024-06-01T19:29:01.895" v="16" actId="20577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6D619AE1-CA0C-44B7-9DEE-F8A6B101A9CA}" dt="2024-06-01T19:30:49.228" v="347" actId="20577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6D619AE1-CA0C-44B7-9DEE-F8A6B101A9CA}" dt="2024-06-01T19:32:03.201" v="418" actId="20577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6D619AE1-CA0C-44B7-9DEE-F8A6B101A9CA}" dt="2024-06-01T19:35:09.802" v="655" actId="20577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6D619AE1-CA0C-44B7-9DEE-F8A6B101A9CA}" dt="2024-06-01T19:35:17.919" v="663" actId="20577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6D619AE1-CA0C-44B7-9DEE-F8A6B101A9CA}" dt="2024-06-01T19:35:32.661" v="667" actId="20577"/>
          <ac:spMkLst>
            <pc:docMk/>
            <pc:sldMk cId="2633483745" sldId="256"/>
            <ac:spMk id="51" creationId="{B0294DE0-1E5D-8C5D-9602-CC87AB6DDECF}"/>
          </ac:spMkLst>
        </pc:spChg>
        <pc:picChg chg="add mod">
          <ac:chgData name="Caio Azevedo" userId="6a1c4728a6baa2a1" providerId="LiveId" clId="{6D619AE1-CA0C-44B7-9DEE-F8A6B101A9CA}" dt="2024-06-01T19:29:48.025" v="175" actId="1036"/>
          <ac:picMkLst>
            <pc:docMk/>
            <pc:sldMk cId="2633483745" sldId="256"/>
            <ac:picMk id="2" creationId="{862B8B2E-DD37-93C9-4471-9075E6E1A452}"/>
          </ac:picMkLst>
        </pc:picChg>
        <pc:picChg chg="add mod">
          <ac:chgData name="Caio Azevedo" userId="6a1c4728a6baa2a1" providerId="LiveId" clId="{6D619AE1-CA0C-44B7-9DEE-F8A6B101A9CA}" dt="2024-06-01T19:30:36.527" v="338" actId="1036"/>
          <ac:picMkLst>
            <pc:docMk/>
            <pc:sldMk cId="2633483745" sldId="256"/>
            <ac:picMk id="3" creationId="{217E71EB-3825-C533-EF7B-095430DE8C7A}"/>
          </ac:picMkLst>
        </pc:picChg>
        <pc:picChg chg="add mod">
          <ac:chgData name="Caio Azevedo" userId="6a1c4728a6baa2a1" providerId="LiveId" clId="{6D619AE1-CA0C-44B7-9DEE-F8A6B101A9CA}" dt="2024-06-01T19:33:31.741" v="553" actId="692"/>
          <ac:picMkLst>
            <pc:docMk/>
            <pc:sldMk cId="2633483745" sldId="256"/>
            <ac:picMk id="5" creationId="{6C5C2780-5A8B-6653-1A6B-E3DD83AB89BB}"/>
          </ac:picMkLst>
        </pc:picChg>
        <pc:picChg chg="add mod">
          <ac:chgData name="Caio Azevedo" userId="6a1c4728a6baa2a1" providerId="LiveId" clId="{6D619AE1-CA0C-44B7-9DEE-F8A6B101A9CA}" dt="2024-06-01T19:33:55.906" v="651" actId="1037"/>
          <ac:picMkLst>
            <pc:docMk/>
            <pc:sldMk cId="2633483745" sldId="256"/>
            <ac:picMk id="6" creationId="{2F229F28-7EC9-5171-93D8-795DA4CF1A14}"/>
          </ac:picMkLst>
        </pc:picChg>
        <pc:picChg chg="mod">
          <ac:chgData name="Caio Azevedo" userId="6a1c4728a6baa2a1" providerId="LiveId" clId="{6D619AE1-CA0C-44B7-9DEE-F8A6B101A9CA}" dt="2024-06-01T19:30:09.749" v="270" actId="1037"/>
          <ac:picMkLst>
            <pc:docMk/>
            <pc:sldMk cId="2633483745" sldId="256"/>
            <ac:picMk id="33" creationId="{EA2BB525-6714-6FBF-8DE8-B9D1D872A1CA}"/>
          </ac:picMkLst>
        </pc:picChg>
        <pc:picChg chg="del">
          <ac:chgData name="Caio Azevedo" userId="6a1c4728a6baa2a1" providerId="LiveId" clId="{6D619AE1-CA0C-44B7-9DEE-F8A6B101A9CA}" dt="2024-06-01T19:29:12.489" v="28" actId="478"/>
          <ac:picMkLst>
            <pc:docMk/>
            <pc:sldMk cId="2633483745" sldId="256"/>
            <ac:picMk id="42" creationId="{03A557A5-2424-6587-3D88-D994514AD4D4}"/>
          </ac:picMkLst>
        </pc:picChg>
        <pc:picChg chg="mod">
          <ac:chgData name="Caio Azevedo" userId="6a1c4728a6baa2a1" providerId="LiveId" clId="{6D619AE1-CA0C-44B7-9DEE-F8A6B101A9CA}" dt="2024-06-01T19:29:32.246" v="114" actId="1037"/>
          <ac:picMkLst>
            <pc:docMk/>
            <pc:sldMk cId="2633483745" sldId="256"/>
            <ac:picMk id="56" creationId="{89FCE880-5260-6889-83FA-D9FCE7FD9206}"/>
          </ac:picMkLst>
        </pc:picChg>
        <pc:picChg chg="del">
          <ac:chgData name="Caio Azevedo" userId="6a1c4728a6baa2a1" providerId="LiveId" clId="{6D619AE1-CA0C-44B7-9DEE-F8A6B101A9CA}" dt="2024-06-01T19:29:38.793" v="115" actId="478"/>
          <ac:picMkLst>
            <pc:docMk/>
            <pc:sldMk cId="2633483745" sldId="256"/>
            <ac:picMk id="58" creationId="{553B869D-576D-D32F-55AB-2771E56F2B97}"/>
          </ac:picMkLst>
        </pc:picChg>
        <pc:picChg chg="del">
          <ac:chgData name="Caio Azevedo" userId="6a1c4728a6baa2a1" providerId="LiveId" clId="{6D619AE1-CA0C-44B7-9DEE-F8A6B101A9CA}" dt="2024-06-01T19:30:27.347" v="272" actId="478"/>
          <ac:picMkLst>
            <pc:docMk/>
            <pc:sldMk cId="2633483745" sldId="256"/>
            <ac:picMk id="60" creationId="{5EDDC53C-C446-D5F6-2C06-91F1305C496C}"/>
          </ac:picMkLst>
        </pc:picChg>
        <pc:picChg chg="del">
          <ac:chgData name="Caio Azevedo" userId="6a1c4728a6baa2a1" providerId="LiveId" clId="{6D619AE1-CA0C-44B7-9DEE-F8A6B101A9CA}" dt="2024-06-01T19:33:48.199" v="615" actId="478"/>
          <ac:picMkLst>
            <pc:docMk/>
            <pc:sldMk cId="2633483745" sldId="256"/>
            <ac:picMk id="65" creationId="{54E2A55D-321B-615B-5F40-5EA6453E8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/>
              <a:t>Nº de empresas:</a:t>
            </a:r>
          </a:p>
          <a:p>
            <a:endParaRPr lang="pt-BR" sz="2000" dirty="0"/>
          </a:p>
          <a:p>
            <a:r>
              <a:rPr lang="pt-BR" sz="5500" b="1" dirty="0"/>
              <a:t>472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</a:t>
            </a:r>
            <a:r>
              <a:rPr lang="pt-BR" sz="2100" b="1" u="sng" dirty="0">
                <a:solidFill>
                  <a:prstClr val="white"/>
                </a:solidFill>
                <a:latin typeface="Aptos" panose="02110004020202020204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1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313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1809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b="1" u="sng" dirty="0">
                <a:solidFill>
                  <a:prstClr val="white"/>
                </a:solidFill>
                <a:latin typeface="Aptos" panose="02110004020202020204"/>
              </a:rPr>
              <a:t>Média de terminologias por contas do Ativo:</a:t>
            </a:r>
            <a:endParaRPr kumimoji="0" lang="pt-BR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5,78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585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396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3090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Média de terminologias por contas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7,80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713" y="3350489"/>
            <a:ext cx="914400" cy="914400"/>
          </a:xfrm>
          <a:prstGeom prst="rect">
            <a:avLst/>
          </a:prstGeom>
        </p:spPr>
      </p:pic>
      <p:pic>
        <p:nvPicPr>
          <p:cNvPr id="2" name="Gráfico 1" descr="Notas adesivas 3 estrutura de tópicos">
            <a:extLst>
              <a:ext uri="{FF2B5EF4-FFF2-40B4-BE49-F238E27FC236}">
                <a16:creationId xmlns:a16="http://schemas.microsoft.com/office/drawing/2014/main" id="{862B8B2E-DD37-93C9-4471-9075E6E1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961" y="5615153"/>
            <a:ext cx="914400" cy="914400"/>
          </a:xfrm>
          <a:prstGeom prst="rect">
            <a:avLst/>
          </a:prstGeom>
        </p:spPr>
      </p:pic>
      <p:pic>
        <p:nvPicPr>
          <p:cNvPr id="3" name="Gráfico 2" descr="Área de transferência Mista estrutura de tópicos">
            <a:extLst>
              <a:ext uri="{FF2B5EF4-FFF2-40B4-BE49-F238E27FC236}">
                <a16:creationId xmlns:a16="http://schemas.microsoft.com/office/drawing/2014/main" id="{217E71EB-3825-C533-EF7B-095430DE8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01" y="5542789"/>
            <a:ext cx="914400" cy="948910"/>
          </a:xfrm>
          <a:prstGeom prst="rect">
            <a:avLst/>
          </a:prstGeom>
        </p:spPr>
      </p:pic>
      <p:pic>
        <p:nvPicPr>
          <p:cNvPr id="5" name="Gráfico 4" descr="Calculadora estrutura de tópicos">
            <a:extLst>
              <a:ext uri="{FF2B5EF4-FFF2-40B4-BE49-F238E27FC236}">
                <a16:creationId xmlns:a16="http://schemas.microsoft.com/office/drawing/2014/main" id="{6C5C2780-5A8B-6653-1A6B-E3DD83AB8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440" y="3383280"/>
            <a:ext cx="914400" cy="914400"/>
          </a:xfrm>
          <a:prstGeom prst="rect">
            <a:avLst/>
          </a:prstGeom>
        </p:spPr>
      </p:pic>
      <p:pic>
        <p:nvPicPr>
          <p:cNvPr id="6" name="Gráfico 5" descr="Calculadora estrutura de tópicos">
            <a:extLst>
              <a:ext uri="{FF2B5EF4-FFF2-40B4-BE49-F238E27FC236}">
                <a16:creationId xmlns:a16="http://schemas.microsoft.com/office/drawing/2014/main" id="{2F229F28-7EC9-5171-93D8-795DA4C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1771" y="563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2024-06-01T19:35:35Z</dcterms:modified>
</cp:coreProperties>
</file>