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619AE1-CA0C-44B7-9DEE-F8A6B101A9CA}" v="4" dt="2024-06-01T19:33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Azevedo" userId="6a1c4728a6baa2a1" providerId="LiveId" clId="{6D619AE1-CA0C-44B7-9DEE-F8A6B101A9CA}"/>
    <pc:docChg chg="undo custSel modSld">
      <pc:chgData name="Caio Azevedo" userId="6a1c4728a6baa2a1" providerId="LiveId" clId="{6D619AE1-CA0C-44B7-9DEE-F8A6B101A9CA}" dt="2024-06-16T13:35:29.658" v="694" actId="20577"/>
      <pc:docMkLst>
        <pc:docMk/>
      </pc:docMkLst>
      <pc:sldChg chg="addSp delSp modSp mod">
        <pc:chgData name="Caio Azevedo" userId="6a1c4728a6baa2a1" providerId="LiveId" clId="{6D619AE1-CA0C-44B7-9DEE-F8A6B101A9CA}" dt="2024-06-16T13:35:29.658" v="694" actId="20577"/>
        <pc:sldMkLst>
          <pc:docMk/>
          <pc:sldMk cId="2633483745" sldId="256"/>
        </pc:sldMkLst>
        <pc:spChg chg="mod">
          <ac:chgData name="Caio Azevedo" userId="6a1c4728a6baa2a1" providerId="LiveId" clId="{6D619AE1-CA0C-44B7-9DEE-F8A6B101A9CA}" dt="2024-06-16T13:34:34.352" v="671" actId="20577"/>
          <ac:spMkLst>
            <pc:docMk/>
            <pc:sldMk cId="2633483745" sldId="256"/>
            <ac:spMk id="7" creationId="{DDD7CDC9-2305-A4C7-A833-E0D242FBC8FC}"/>
          </ac:spMkLst>
        </pc:spChg>
        <pc:spChg chg="mod">
          <ac:chgData name="Caio Azevedo" userId="6a1c4728a6baa2a1" providerId="LiveId" clId="{6D619AE1-CA0C-44B7-9DEE-F8A6B101A9CA}" dt="2024-06-16T13:34:50.360" v="674" actId="20577"/>
          <ac:spMkLst>
            <pc:docMk/>
            <pc:sldMk cId="2633483745" sldId="256"/>
            <ac:spMk id="10" creationId="{032B0B5F-8A17-8945-E69E-E29C2ECF219E}"/>
          </ac:spMkLst>
        </pc:spChg>
        <pc:spChg chg="mod">
          <ac:chgData name="Caio Azevedo" userId="6a1c4728a6baa2a1" providerId="LiveId" clId="{6D619AE1-CA0C-44B7-9DEE-F8A6B101A9CA}" dt="2024-06-16T13:34:55.215" v="678" actId="20577"/>
          <ac:spMkLst>
            <pc:docMk/>
            <pc:sldMk cId="2633483745" sldId="256"/>
            <ac:spMk id="11" creationId="{B8EEBE68-ECFB-936D-54B6-8E6569A7B0C8}"/>
          </ac:spMkLst>
        </pc:spChg>
        <pc:spChg chg="mod">
          <ac:chgData name="Caio Azevedo" userId="6a1c4728a6baa2a1" providerId="LiveId" clId="{6D619AE1-CA0C-44B7-9DEE-F8A6B101A9CA}" dt="2024-06-16T13:34:59.594" v="682" actId="20577"/>
          <ac:spMkLst>
            <pc:docMk/>
            <pc:sldMk cId="2633483745" sldId="256"/>
            <ac:spMk id="12" creationId="{5EC2A091-929A-E086-215F-50F25C94C26C}"/>
          </ac:spMkLst>
        </pc:spChg>
        <pc:spChg chg="mod">
          <ac:chgData name="Caio Azevedo" userId="6a1c4728a6baa2a1" providerId="LiveId" clId="{6D619AE1-CA0C-44B7-9DEE-F8A6B101A9CA}" dt="2024-06-16T13:35:18.882" v="686" actId="20577"/>
          <ac:spMkLst>
            <pc:docMk/>
            <pc:sldMk cId="2633483745" sldId="256"/>
            <ac:spMk id="49" creationId="{92C66F13-409A-0149-C006-8460D3CA68EA}"/>
          </ac:spMkLst>
        </pc:spChg>
        <pc:spChg chg="mod">
          <ac:chgData name="Caio Azevedo" userId="6a1c4728a6baa2a1" providerId="LiveId" clId="{6D619AE1-CA0C-44B7-9DEE-F8A6B101A9CA}" dt="2024-06-16T13:35:24.682" v="690" actId="20577"/>
          <ac:spMkLst>
            <pc:docMk/>
            <pc:sldMk cId="2633483745" sldId="256"/>
            <ac:spMk id="50" creationId="{676B230E-EA3E-D783-CA35-9F3B05547E8E}"/>
          </ac:spMkLst>
        </pc:spChg>
        <pc:spChg chg="mod">
          <ac:chgData name="Caio Azevedo" userId="6a1c4728a6baa2a1" providerId="LiveId" clId="{6D619AE1-CA0C-44B7-9DEE-F8A6B101A9CA}" dt="2024-06-16T13:35:29.658" v="694" actId="20577"/>
          <ac:spMkLst>
            <pc:docMk/>
            <pc:sldMk cId="2633483745" sldId="256"/>
            <ac:spMk id="51" creationId="{B0294DE0-1E5D-8C5D-9602-CC87AB6DDECF}"/>
          </ac:spMkLst>
        </pc:spChg>
        <pc:picChg chg="add mod">
          <ac:chgData name="Caio Azevedo" userId="6a1c4728a6baa2a1" providerId="LiveId" clId="{6D619AE1-CA0C-44B7-9DEE-F8A6B101A9CA}" dt="2024-06-01T19:29:48.025" v="175" actId="1036"/>
          <ac:picMkLst>
            <pc:docMk/>
            <pc:sldMk cId="2633483745" sldId="256"/>
            <ac:picMk id="2" creationId="{862B8B2E-DD37-93C9-4471-9075E6E1A452}"/>
          </ac:picMkLst>
        </pc:picChg>
        <pc:picChg chg="add mod">
          <ac:chgData name="Caio Azevedo" userId="6a1c4728a6baa2a1" providerId="LiveId" clId="{6D619AE1-CA0C-44B7-9DEE-F8A6B101A9CA}" dt="2024-06-01T19:30:36.527" v="338" actId="1036"/>
          <ac:picMkLst>
            <pc:docMk/>
            <pc:sldMk cId="2633483745" sldId="256"/>
            <ac:picMk id="3" creationId="{217E71EB-3825-C533-EF7B-095430DE8C7A}"/>
          </ac:picMkLst>
        </pc:picChg>
        <pc:picChg chg="add mod">
          <ac:chgData name="Caio Azevedo" userId="6a1c4728a6baa2a1" providerId="LiveId" clId="{6D619AE1-CA0C-44B7-9DEE-F8A6B101A9CA}" dt="2024-06-01T19:33:31.741" v="553" actId="692"/>
          <ac:picMkLst>
            <pc:docMk/>
            <pc:sldMk cId="2633483745" sldId="256"/>
            <ac:picMk id="5" creationId="{6C5C2780-5A8B-6653-1A6B-E3DD83AB89BB}"/>
          </ac:picMkLst>
        </pc:picChg>
        <pc:picChg chg="add mod">
          <ac:chgData name="Caio Azevedo" userId="6a1c4728a6baa2a1" providerId="LiveId" clId="{6D619AE1-CA0C-44B7-9DEE-F8A6B101A9CA}" dt="2024-06-01T19:33:55.906" v="651" actId="1037"/>
          <ac:picMkLst>
            <pc:docMk/>
            <pc:sldMk cId="2633483745" sldId="256"/>
            <ac:picMk id="6" creationId="{2F229F28-7EC9-5171-93D8-795DA4CF1A14}"/>
          </ac:picMkLst>
        </pc:picChg>
        <pc:picChg chg="mod">
          <ac:chgData name="Caio Azevedo" userId="6a1c4728a6baa2a1" providerId="LiveId" clId="{6D619AE1-CA0C-44B7-9DEE-F8A6B101A9CA}" dt="2024-06-01T19:30:09.749" v="270" actId="1037"/>
          <ac:picMkLst>
            <pc:docMk/>
            <pc:sldMk cId="2633483745" sldId="256"/>
            <ac:picMk id="33" creationId="{EA2BB525-6714-6FBF-8DE8-B9D1D872A1CA}"/>
          </ac:picMkLst>
        </pc:picChg>
        <pc:picChg chg="del">
          <ac:chgData name="Caio Azevedo" userId="6a1c4728a6baa2a1" providerId="LiveId" clId="{6D619AE1-CA0C-44B7-9DEE-F8A6B101A9CA}" dt="2024-06-01T19:29:12.489" v="28" actId="478"/>
          <ac:picMkLst>
            <pc:docMk/>
            <pc:sldMk cId="2633483745" sldId="256"/>
            <ac:picMk id="42" creationId="{03A557A5-2424-6587-3D88-D994514AD4D4}"/>
          </ac:picMkLst>
        </pc:picChg>
        <pc:picChg chg="mod">
          <ac:chgData name="Caio Azevedo" userId="6a1c4728a6baa2a1" providerId="LiveId" clId="{6D619AE1-CA0C-44B7-9DEE-F8A6B101A9CA}" dt="2024-06-01T19:29:32.246" v="114" actId="1037"/>
          <ac:picMkLst>
            <pc:docMk/>
            <pc:sldMk cId="2633483745" sldId="256"/>
            <ac:picMk id="56" creationId="{89FCE880-5260-6889-83FA-D9FCE7FD9206}"/>
          </ac:picMkLst>
        </pc:picChg>
        <pc:picChg chg="del">
          <ac:chgData name="Caio Azevedo" userId="6a1c4728a6baa2a1" providerId="LiveId" clId="{6D619AE1-CA0C-44B7-9DEE-F8A6B101A9CA}" dt="2024-06-01T19:29:38.793" v="115" actId="478"/>
          <ac:picMkLst>
            <pc:docMk/>
            <pc:sldMk cId="2633483745" sldId="256"/>
            <ac:picMk id="58" creationId="{553B869D-576D-D32F-55AB-2771E56F2B97}"/>
          </ac:picMkLst>
        </pc:picChg>
        <pc:picChg chg="del">
          <ac:chgData name="Caio Azevedo" userId="6a1c4728a6baa2a1" providerId="LiveId" clId="{6D619AE1-CA0C-44B7-9DEE-F8A6B101A9CA}" dt="2024-06-01T19:30:27.347" v="272" actId="478"/>
          <ac:picMkLst>
            <pc:docMk/>
            <pc:sldMk cId="2633483745" sldId="256"/>
            <ac:picMk id="60" creationId="{5EDDC53C-C446-D5F6-2C06-91F1305C496C}"/>
          </ac:picMkLst>
        </pc:picChg>
        <pc:picChg chg="del">
          <ac:chgData name="Caio Azevedo" userId="6a1c4728a6baa2a1" providerId="LiveId" clId="{6D619AE1-CA0C-44B7-9DEE-F8A6B101A9CA}" dt="2024-06-01T19:33:48.199" v="615" actId="478"/>
          <ac:picMkLst>
            <pc:docMk/>
            <pc:sldMk cId="2633483745" sldId="256"/>
            <ac:picMk id="65" creationId="{54E2A55D-321B-615B-5F40-5EA6453E85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2C26D-3A56-2671-FAA1-7BBD591D7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4DCD2-8147-5DDD-F3AA-380BC7F11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767AD-56B0-83BE-79AD-FFCA59759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8E3EA7-1841-EFC7-4650-9F128E00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9C8DA-2662-3F3A-6E7B-BB6C83BF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0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2885-1DF8-13F1-D9E2-92B93C03B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0F6EE7-8365-5BBF-D8E5-BAF85C6A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32C34-A4A6-B173-5D6B-A30AF0E5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25BBFB-D5CE-8D1C-C88B-1A2386E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1F55EA-0D20-C4F7-DA96-4A81C346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76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8E97B7-6F3A-DE6C-6CCB-D407DF395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04AD6-DD40-AC77-5E6A-9A40496D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DBAB76-D6FA-7B36-A9EB-E28F324A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7B245-7C97-ABC3-AE42-7E760EC3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E2F72C-8026-D364-978A-5F8DA733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99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E9CE1-C1B5-D0E8-758F-EE2B03BA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A30AE-7A5A-50CB-413C-BB04E41C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76338C-AA00-8E46-B2A0-5A1E74D37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BF0E3-D5C6-B2A5-F434-327B3F6D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21056-04D7-DD0B-0BFE-188C0799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86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99EBC-16EB-6BF0-06EA-411789076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0EC4F-D518-C823-2EDF-1C12D585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4397B7-B4C8-46E1-7B8E-BC9D44AE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68015D-7ED3-5B10-5130-DBC91A947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CF677-3E3B-F673-8152-600B7634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28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3C888-8B5E-4587-1561-0E1D0B6A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66157-3717-8FE4-0DAD-FBBA7707C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8AE90C-7DD8-81F9-7650-20893731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E1BE5C-770D-AB4F-CD33-0C56A257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823519-4D2C-34F6-B563-E23B5931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2D14E5-62A4-CA0F-9A21-31733F28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0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B5196-2E21-F7B6-A604-5E90C03D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F38580-D30E-DD0E-C234-261485101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239331-0164-3E20-77C5-DD8813D1A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FA3B83-C15B-2055-EC58-39D570B24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A683BF4-90B5-7444-DBB3-F0226F98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57986B1-51CF-F090-DE2C-4DDE653D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42E7E9-6E0A-B375-12FA-50DBFC59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0439B0-5F07-CFE3-E51B-E1030667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25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05E23-DF61-4CD2-8400-31EF21D9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51DAF9D-C9A9-BC6C-1AE4-11C6BC64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1FA020-87A0-7449-057D-2A1FA7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53BA07-2370-759F-CB92-70111048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29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2E617A-27A2-6081-AC86-89ECED31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7DBF3F-4E04-C24C-14D9-A4C34C46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5EBA02-85AA-AA16-D56B-42E631F1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98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A4268-F969-1115-F6E4-50FA18EB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2F3010-6427-1EAB-CBF1-FBCB6BFD6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85B48D-DCC4-BBFC-4DA3-A67CBF73D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D278C2-1A35-3C30-8304-A9BA67B5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E9483D-65BA-BB88-9F3B-021FD9827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FFBF13-7F9F-6FB0-F8DC-8C871BBF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7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95C46-67A7-8B65-A2BD-BD2198FD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56933B4-C12B-814E-8537-9279165E8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256BE7-CBB3-4498-ABD6-8090E84D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F2C23F-97D9-D323-4CC3-2222B25B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4040E7-D97C-B8C8-A534-919BCA67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3CCC1-B9FA-59AA-919F-A8C6F599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4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369B9C-AFC3-BF5F-5D4F-E6D68AD6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6DC473-91A8-43CA-1A65-CD109EF96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3BD67-014F-5584-6593-64E17DC15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6241-3375-401B-A95E-830A4D89E6FF}" type="datetimeFigureOut">
              <a:rPr lang="pt-BR" smtClean="0"/>
              <a:t>16/06/2024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EC8DAD-4B3D-30B0-F39A-29707857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5C804-A261-E3B5-5779-5CC7C9584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87D1E-CCFA-46F0-ACB7-E7260FE2AC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8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DD7CDC9-2305-A4C7-A833-E0D242FBC8FC}"/>
              </a:ext>
            </a:extLst>
          </p:cNvPr>
          <p:cNvSpPr/>
          <p:nvPr/>
        </p:nvSpPr>
        <p:spPr>
          <a:xfrm>
            <a:off x="304257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u="sng" dirty="0"/>
              <a:t>Nº de empresas:</a:t>
            </a:r>
          </a:p>
          <a:p>
            <a:endParaRPr lang="pt-BR" sz="2000" dirty="0"/>
          </a:p>
          <a:p>
            <a:r>
              <a:rPr lang="pt-BR" sz="5500" b="1" dirty="0"/>
              <a:t>456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150E3CE9-4351-0A1B-B122-B52621D2B87C}"/>
              </a:ext>
            </a:extLst>
          </p:cNvPr>
          <p:cNvSpPr/>
          <p:nvPr/>
        </p:nvSpPr>
        <p:spPr>
          <a:xfrm>
            <a:off x="4392163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duplicadas: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C8A71B1-DDC2-E93C-0B3D-3E834C87E5BA}"/>
              </a:ext>
            </a:extLst>
          </p:cNvPr>
          <p:cNvSpPr/>
          <p:nvPr/>
        </p:nvSpPr>
        <p:spPr>
          <a:xfrm>
            <a:off x="8480069" y="156952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emp. com informações </a:t>
            </a:r>
            <a:r>
              <a:rPr lang="pt-BR" sz="2100" b="1" u="sng" dirty="0">
                <a:solidFill>
                  <a:prstClr val="white"/>
                </a:solidFill>
                <a:latin typeface="Aptos" panose="02110004020202020204"/>
              </a:rPr>
              <a:t>tri</a:t>
            </a:r>
            <a:r>
              <a:rPr kumimoji="0" lang="pt-BR" sz="21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plicadas: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1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32B0B5F-8A17-8945-E69E-E29C2ECF219E}"/>
              </a:ext>
            </a:extLst>
          </p:cNvPr>
          <p:cNvSpPr/>
          <p:nvPr/>
        </p:nvSpPr>
        <p:spPr>
          <a:xfrm>
            <a:off x="304257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287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8EEBE68-ECFB-936D-54B6-8E6569A7B0C8}"/>
              </a:ext>
            </a:extLst>
          </p:cNvPr>
          <p:cNvSpPr/>
          <p:nvPr/>
        </p:nvSpPr>
        <p:spPr>
          <a:xfrm>
            <a:off x="4392163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 do Ativo: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1769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C2A091-929A-E086-215F-50F25C94C26C}"/>
              </a:ext>
            </a:extLst>
          </p:cNvPr>
          <p:cNvSpPr/>
          <p:nvPr/>
        </p:nvSpPr>
        <p:spPr>
          <a:xfrm>
            <a:off x="8480069" y="2419574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200" b="1" u="sng" dirty="0">
                <a:solidFill>
                  <a:prstClr val="white"/>
                </a:solidFill>
                <a:latin typeface="Aptos" panose="02110004020202020204"/>
              </a:rPr>
              <a:t>Média de terminologias por contas do Ativo:</a:t>
            </a:r>
            <a:endParaRPr kumimoji="0" lang="pt-BR" sz="22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6,16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9" name="Gráfico 18" descr="Edifício estrutura de tópicos">
            <a:extLst>
              <a:ext uri="{FF2B5EF4-FFF2-40B4-BE49-F238E27FC236}">
                <a16:creationId xmlns:a16="http://schemas.microsoft.com/office/drawing/2014/main" id="{DFEDBF13-F766-E86E-1786-E9993FB24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190" y="874698"/>
            <a:ext cx="1131934" cy="1082976"/>
          </a:xfrm>
          <a:prstGeom prst="rect">
            <a:avLst/>
          </a:prstGeom>
        </p:spPr>
      </p:pic>
      <p:pic>
        <p:nvPicPr>
          <p:cNvPr id="33" name="Gráfico 32" descr="Área de transferência Mista estrutura de tópicos">
            <a:extLst>
              <a:ext uri="{FF2B5EF4-FFF2-40B4-BE49-F238E27FC236}">
                <a16:creationId xmlns:a16="http://schemas.microsoft.com/office/drawing/2014/main" id="{EA2BB525-6714-6FBF-8DE8-B9D1D872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36585" y="3323845"/>
            <a:ext cx="914400" cy="948910"/>
          </a:xfrm>
          <a:prstGeom prst="rect">
            <a:avLst/>
          </a:prstGeom>
        </p:spPr>
      </p:pic>
      <p:pic>
        <p:nvPicPr>
          <p:cNvPr id="36" name="Gráfico 35" descr="Edifício estrutura de tópicos">
            <a:extLst>
              <a:ext uri="{FF2B5EF4-FFF2-40B4-BE49-F238E27FC236}">
                <a16:creationId xmlns:a16="http://schemas.microsoft.com/office/drawing/2014/main" id="{4080DE58-F5FC-61EF-653C-255DEE070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0958" y="1258385"/>
            <a:ext cx="827124" cy="791350"/>
          </a:xfrm>
          <a:prstGeom prst="rect">
            <a:avLst/>
          </a:prstGeom>
        </p:spPr>
      </p:pic>
      <p:pic>
        <p:nvPicPr>
          <p:cNvPr id="37" name="Gráfico 36" descr="Edifício estrutura de tópicos">
            <a:extLst>
              <a:ext uri="{FF2B5EF4-FFF2-40B4-BE49-F238E27FC236}">
                <a16:creationId xmlns:a16="http://schemas.microsoft.com/office/drawing/2014/main" id="{1FD21698-507E-4166-68AB-E10EB3483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7716" y="1052561"/>
            <a:ext cx="827124" cy="791350"/>
          </a:xfrm>
          <a:prstGeom prst="rect">
            <a:avLst/>
          </a:prstGeom>
        </p:spPr>
      </p:pic>
      <p:pic>
        <p:nvPicPr>
          <p:cNvPr id="38" name="Gráfico 37" descr="Edifício estrutura de tópicos">
            <a:extLst>
              <a:ext uri="{FF2B5EF4-FFF2-40B4-BE49-F238E27FC236}">
                <a16:creationId xmlns:a16="http://schemas.microsoft.com/office/drawing/2014/main" id="{0A489FDD-3EA4-0B5A-9D13-E505A4CD2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2547" y="1323640"/>
            <a:ext cx="652138" cy="623932"/>
          </a:xfrm>
          <a:prstGeom prst="rect">
            <a:avLst/>
          </a:prstGeom>
        </p:spPr>
      </p:pic>
      <p:pic>
        <p:nvPicPr>
          <p:cNvPr id="39" name="Gráfico 38" descr="Edifício estrutura de tópicos">
            <a:extLst>
              <a:ext uri="{FF2B5EF4-FFF2-40B4-BE49-F238E27FC236}">
                <a16:creationId xmlns:a16="http://schemas.microsoft.com/office/drawing/2014/main" id="{5FAB64C6-11DC-7CE6-52C8-DAC4D9451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7424" y="1023020"/>
            <a:ext cx="652138" cy="623932"/>
          </a:xfrm>
          <a:prstGeom prst="rect">
            <a:avLst/>
          </a:prstGeom>
        </p:spPr>
      </p:pic>
      <p:pic>
        <p:nvPicPr>
          <p:cNvPr id="40" name="Gráfico 39" descr="Edifício estrutura de tópicos">
            <a:extLst>
              <a:ext uri="{FF2B5EF4-FFF2-40B4-BE49-F238E27FC236}">
                <a16:creationId xmlns:a16="http://schemas.microsoft.com/office/drawing/2014/main" id="{FCCB63A2-39F2-5090-4CF0-51C823A8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70" y="1503341"/>
            <a:ext cx="652138" cy="623932"/>
          </a:xfrm>
          <a:prstGeom prst="rect">
            <a:avLst/>
          </a:prstGeom>
        </p:spPr>
      </p:pic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92C66F13-409A-0149-C006-8460D3CA68EA}"/>
              </a:ext>
            </a:extLst>
          </p:cNvPr>
          <p:cNvSpPr/>
          <p:nvPr/>
        </p:nvSpPr>
        <p:spPr>
          <a:xfrm>
            <a:off x="304257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contas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347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676B230E-EA3E-D783-CA35-9F3B05547E8E}"/>
              </a:ext>
            </a:extLst>
          </p:cNvPr>
          <p:cNvSpPr/>
          <p:nvPr/>
        </p:nvSpPr>
        <p:spPr>
          <a:xfrm>
            <a:off x="4392163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Nº de terminologias diferentes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5500" b="1" dirty="0">
                <a:solidFill>
                  <a:prstClr val="white"/>
                </a:solidFill>
                <a:latin typeface="Aptos" panose="02110004020202020204"/>
              </a:rPr>
              <a:t>2990</a:t>
            </a:r>
            <a:endParaRPr kumimoji="0" lang="pt-BR" sz="5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0294DE0-1E5D-8C5D-9602-CC87AB6DDECF}"/>
              </a:ext>
            </a:extLst>
          </p:cNvPr>
          <p:cNvSpPr/>
          <p:nvPr/>
        </p:nvSpPr>
        <p:spPr>
          <a:xfrm>
            <a:off x="8480069" y="4647056"/>
            <a:ext cx="3417998" cy="2059778"/>
          </a:xfrm>
          <a:prstGeom prst="roundRect">
            <a:avLst/>
          </a:prstGeom>
          <a:solidFill>
            <a:srgbClr val="076F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Média de terminologias por contas do Passivo: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8,62</a:t>
            </a:r>
          </a:p>
        </p:txBody>
      </p:sp>
      <p:pic>
        <p:nvPicPr>
          <p:cNvPr id="56" name="Gráfico 55" descr="Notas adesivas 3 estrutura de tópicos">
            <a:extLst>
              <a:ext uri="{FF2B5EF4-FFF2-40B4-BE49-F238E27FC236}">
                <a16:creationId xmlns:a16="http://schemas.microsoft.com/office/drawing/2014/main" id="{89FCE880-5260-6889-83FA-D9FCE7FD92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9713" y="3350489"/>
            <a:ext cx="914400" cy="914400"/>
          </a:xfrm>
          <a:prstGeom prst="rect">
            <a:avLst/>
          </a:prstGeom>
        </p:spPr>
      </p:pic>
      <p:pic>
        <p:nvPicPr>
          <p:cNvPr id="2" name="Gráfico 1" descr="Notas adesivas 3 estrutura de tópicos">
            <a:extLst>
              <a:ext uri="{FF2B5EF4-FFF2-40B4-BE49-F238E27FC236}">
                <a16:creationId xmlns:a16="http://schemas.microsoft.com/office/drawing/2014/main" id="{862B8B2E-DD37-93C9-4471-9075E6E1A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8961" y="5615153"/>
            <a:ext cx="914400" cy="914400"/>
          </a:xfrm>
          <a:prstGeom prst="rect">
            <a:avLst/>
          </a:prstGeom>
        </p:spPr>
      </p:pic>
      <p:pic>
        <p:nvPicPr>
          <p:cNvPr id="3" name="Gráfico 2" descr="Área de transferência Mista estrutura de tópicos">
            <a:extLst>
              <a:ext uri="{FF2B5EF4-FFF2-40B4-BE49-F238E27FC236}">
                <a16:creationId xmlns:a16="http://schemas.microsoft.com/office/drawing/2014/main" id="{217E71EB-3825-C533-EF7B-095430DE8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8401" y="5542789"/>
            <a:ext cx="914400" cy="948910"/>
          </a:xfrm>
          <a:prstGeom prst="rect">
            <a:avLst/>
          </a:prstGeom>
        </p:spPr>
      </p:pic>
      <p:pic>
        <p:nvPicPr>
          <p:cNvPr id="5" name="Gráfico 4" descr="Calculadora estrutura de tópicos">
            <a:extLst>
              <a:ext uri="{FF2B5EF4-FFF2-40B4-BE49-F238E27FC236}">
                <a16:creationId xmlns:a16="http://schemas.microsoft.com/office/drawing/2014/main" id="{6C5C2780-5A8B-6653-1A6B-E3DD83AB89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9440" y="3383280"/>
            <a:ext cx="914400" cy="914400"/>
          </a:xfrm>
          <a:prstGeom prst="rect">
            <a:avLst/>
          </a:prstGeom>
        </p:spPr>
      </p:pic>
      <p:pic>
        <p:nvPicPr>
          <p:cNvPr id="6" name="Gráfico 5" descr="Calculadora estrutura de tópicos">
            <a:extLst>
              <a:ext uri="{FF2B5EF4-FFF2-40B4-BE49-F238E27FC236}">
                <a16:creationId xmlns:a16="http://schemas.microsoft.com/office/drawing/2014/main" id="{2F229F28-7EC9-5171-93D8-795DA4CF1A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1771" y="56323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837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73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Azevedo</dc:creator>
  <cp:lastModifiedBy>Caio Azevedo</cp:lastModifiedBy>
  <cp:revision>1</cp:revision>
  <dcterms:created xsi:type="dcterms:W3CDTF">2024-06-01T02:48:59Z</dcterms:created>
  <dcterms:modified xsi:type="dcterms:W3CDTF">2024-06-16T13:35:39Z</dcterms:modified>
</cp:coreProperties>
</file>