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CCCC00"/>
    <a:srgbClr val="CC0000"/>
    <a:srgbClr val="4C9900"/>
    <a:srgbClr val="606060"/>
    <a:srgbClr val="0B3041"/>
    <a:srgbClr val="CC6600"/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Azevedo" userId="6a1c4728a6baa2a1" providerId="LiveId" clId="{CBC1776C-3DD3-440E-93BD-4ED89C216261}"/>
    <pc:docChg chg="modSld">
      <pc:chgData name="Caio Azevedo" userId="6a1c4728a6baa2a1" providerId="LiveId" clId="{CBC1776C-3DD3-440E-93BD-4ED89C216261}" dt="2025-06-22T06:29:11.928" v="41" actId="20577"/>
      <pc:docMkLst>
        <pc:docMk/>
      </pc:docMkLst>
      <pc:sldChg chg="modSp mod">
        <pc:chgData name="Caio Azevedo" userId="6a1c4728a6baa2a1" providerId="LiveId" clId="{CBC1776C-3DD3-440E-93BD-4ED89C216261}" dt="2025-06-22T06:29:11.928" v="41" actId="20577"/>
        <pc:sldMkLst>
          <pc:docMk/>
          <pc:sldMk cId="2633483745" sldId="256"/>
        </pc:sldMkLst>
        <pc:spChg chg="mod">
          <ac:chgData name="Caio Azevedo" userId="6a1c4728a6baa2a1" providerId="LiveId" clId="{CBC1776C-3DD3-440E-93BD-4ED89C216261}" dt="2025-06-22T06:27:13.639" v="1" actId="20577"/>
          <ac:spMkLst>
            <pc:docMk/>
            <pc:sldMk cId="2633483745" sldId="256"/>
            <ac:spMk id="7" creationId="{DDD7CDC9-2305-A4C7-A833-E0D242FBC8FC}"/>
          </ac:spMkLst>
        </pc:spChg>
        <pc:spChg chg="mod">
          <ac:chgData name="Caio Azevedo" userId="6a1c4728a6baa2a1" providerId="LiveId" clId="{CBC1776C-3DD3-440E-93BD-4ED89C216261}" dt="2025-06-22T06:28:48.982" v="31" actId="20577"/>
          <ac:spMkLst>
            <pc:docMk/>
            <pc:sldMk cId="2633483745" sldId="256"/>
            <ac:spMk id="8" creationId="{150E3CE9-4351-0A1B-B122-B52621D2B87C}"/>
          </ac:spMkLst>
        </pc:spChg>
        <pc:spChg chg="mod">
          <ac:chgData name="Caio Azevedo" userId="6a1c4728a6baa2a1" providerId="LiveId" clId="{CBC1776C-3DD3-440E-93BD-4ED89C216261}" dt="2025-06-22T06:28:45.467" v="28" actId="20577"/>
          <ac:spMkLst>
            <pc:docMk/>
            <pc:sldMk cId="2633483745" sldId="256"/>
            <ac:spMk id="9" creationId="{2C8A71B1-DDC2-E93C-0B3D-3E834C87E5BA}"/>
          </ac:spMkLst>
        </pc:spChg>
        <pc:spChg chg="mod">
          <ac:chgData name="Caio Azevedo" userId="6a1c4728a6baa2a1" providerId="LiveId" clId="{CBC1776C-3DD3-440E-93BD-4ED89C216261}" dt="2025-06-22T06:29:06.655" v="35" actId="20577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CBC1776C-3DD3-440E-93BD-4ED89C216261}" dt="2025-06-22T06:28:17.872" v="5" actId="20577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CBC1776C-3DD3-440E-93BD-4ED89C216261}" dt="2025-06-22T06:28:41.945" v="26" actId="20577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CBC1776C-3DD3-440E-93BD-4ED89C216261}" dt="2025-06-22T06:29:11.928" v="41" actId="20577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CBC1776C-3DD3-440E-93BD-4ED89C216261}" dt="2025-06-22T06:28:28.431" v="9" actId="20577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CBC1776C-3DD3-440E-93BD-4ED89C216261}" dt="2025-06-22T06:28:35.339" v="18" actId="20577"/>
          <ac:spMkLst>
            <pc:docMk/>
            <pc:sldMk cId="2633483745" sldId="256"/>
            <ac:spMk id="51" creationId="{B0294DE0-1E5D-8C5D-9602-CC87AB6DDECF}"/>
          </ac:spMkLst>
        </pc:spChg>
      </pc:sldChg>
    </pc:docChg>
  </pc:docChgLst>
  <pc:docChgLst>
    <pc:chgData name="Caio Azevedo" userId="6a1c4728a6baa2a1" providerId="LiveId" clId="{BC899A2C-E655-48D3-B53A-19CEF4FB31CE}"/>
    <pc:docChg chg="undo custSel modSld">
      <pc:chgData name="Caio Azevedo" userId="6a1c4728a6baa2a1" providerId="LiveId" clId="{BC899A2C-E655-48D3-B53A-19CEF4FB31CE}" dt="2024-09-29T06:14:50.317" v="20" actId="255"/>
      <pc:docMkLst>
        <pc:docMk/>
      </pc:docMkLst>
      <pc:sldChg chg="modSp mod">
        <pc:chgData name="Caio Azevedo" userId="6a1c4728a6baa2a1" providerId="LiveId" clId="{BC899A2C-E655-48D3-B53A-19CEF4FB31CE}" dt="2024-09-29T06:14:50.317" v="20" actId="255"/>
        <pc:sldMkLst>
          <pc:docMk/>
          <pc:sldMk cId="2633483745" sldId="256"/>
        </pc:sldMkLst>
      </pc:sldChg>
    </pc:docChg>
  </pc:docChgLst>
  <pc:docChgLst>
    <pc:chgData name="Caio Azevedo" userId="6a1c4728a6baa2a1" providerId="LiveId" clId="{6D619AE1-CA0C-44B7-9DEE-F8A6B101A9CA}"/>
    <pc:docChg chg="undo custSel modSld">
      <pc:chgData name="Caio Azevedo" userId="6a1c4728a6baa2a1" providerId="LiveId" clId="{6D619AE1-CA0C-44B7-9DEE-F8A6B101A9CA}" dt="2024-07-11T00:32:23.631" v="747" actId="20577"/>
      <pc:docMkLst>
        <pc:docMk/>
      </pc:docMkLst>
      <pc:sldChg chg="addSp delSp modSp mod">
        <pc:chgData name="Caio Azevedo" userId="6a1c4728a6baa2a1" providerId="LiveId" clId="{6D619AE1-CA0C-44B7-9DEE-F8A6B101A9CA}" dt="2024-07-11T00:32:23.631" v="747" actId="20577"/>
        <pc:sldMkLst>
          <pc:docMk/>
          <pc:sldMk cId="263348374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Nº de empresas:</a:t>
            </a:r>
          </a:p>
          <a:p>
            <a:endParaRPr lang="pt-BR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pt-BR" sz="55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450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11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emp. com informações </a:t>
            </a:r>
            <a:r>
              <a:rPr lang="pt-BR" sz="21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contas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228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terminologias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1727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u="sng" dirty="0">
                <a:solidFill>
                  <a:prstClr val="white"/>
                </a:solidFill>
                <a:latin typeface="Palatino Linotype" panose="02040502050505030304" pitchFamily="18" charset="0"/>
              </a:rPr>
              <a:t>Média de terminologias por contas do Ativo:</a:t>
            </a: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7,57</a:t>
            </a: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585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contas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>
                <a:solidFill>
                  <a:prstClr val="white"/>
                </a:solidFill>
                <a:latin typeface="Palatino Linotype" panose="02040502050505030304" pitchFamily="18" charset="0"/>
              </a:rPr>
              <a:t>259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Nº de terminologias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Palatino Linotype" panose="02040502050505030304" pitchFamily="18" charset="0"/>
              </a:rPr>
              <a:t>2928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Média de terminologias por contas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</a:rPr>
              <a:t>11,31</a:t>
            </a: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713" y="3350489"/>
            <a:ext cx="914400" cy="914400"/>
          </a:xfrm>
          <a:prstGeom prst="rect">
            <a:avLst/>
          </a:prstGeom>
        </p:spPr>
      </p:pic>
      <p:pic>
        <p:nvPicPr>
          <p:cNvPr id="2" name="Gráfico 1" descr="Notas adesivas 3 estrutura de tópicos">
            <a:extLst>
              <a:ext uri="{FF2B5EF4-FFF2-40B4-BE49-F238E27FC236}">
                <a16:creationId xmlns:a16="http://schemas.microsoft.com/office/drawing/2014/main" id="{862B8B2E-DD37-93C9-4471-9075E6E1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961" y="5615153"/>
            <a:ext cx="914400" cy="914400"/>
          </a:xfrm>
          <a:prstGeom prst="rect">
            <a:avLst/>
          </a:prstGeom>
        </p:spPr>
      </p:pic>
      <p:pic>
        <p:nvPicPr>
          <p:cNvPr id="3" name="Gráfico 2" descr="Área de transferência Mista estrutura de tópicos">
            <a:extLst>
              <a:ext uri="{FF2B5EF4-FFF2-40B4-BE49-F238E27FC236}">
                <a16:creationId xmlns:a16="http://schemas.microsoft.com/office/drawing/2014/main" id="{217E71EB-3825-C533-EF7B-095430DE8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01" y="5542789"/>
            <a:ext cx="914400" cy="948910"/>
          </a:xfrm>
          <a:prstGeom prst="rect">
            <a:avLst/>
          </a:prstGeom>
        </p:spPr>
      </p:pic>
      <p:pic>
        <p:nvPicPr>
          <p:cNvPr id="5" name="Gráfico 4" descr="Calculadora estrutura de tópicos">
            <a:extLst>
              <a:ext uri="{FF2B5EF4-FFF2-40B4-BE49-F238E27FC236}">
                <a16:creationId xmlns:a16="http://schemas.microsoft.com/office/drawing/2014/main" id="{6C5C2780-5A8B-6653-1A6B-E3DD83AB8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440" y="3383280"/>
            <a:ext cx="914400" cy="914400"/>
          </a:xfrm>
          <a:prstGeom prst="rect">
            <a:avLst/>
          </a:prstGeom>
        </p:spPr>
      </p:pic>
      <p:pic>
        <p:nvPicPr>
          <p:cNvPr id="6" name="Gráfico 5" descr="Calculadora estrutura de tópicos">
            <a:extLst>
              <a:ext uri="{FF2B5EF4-FFF2-40B4-BE49-F238E27FC236}">
                <a16:creationId xmlns:a16="http://schemas.microsoft.com/office/drawing/2014/main" id="{2F229F28-7EC9-5171-93D8-795DA4C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1771" y="563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Palatino Linotype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2025-06-22T06:29:14Z</dcterms:modified>
</cp:coreProperties>
</file>