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CCCC00"/>
    <a:srgbClr val="CC0000"/>
    <a:srgbClr val="4C9900"/>
    <a:srgbClr val="606060"/>
    <a:srgbClr val="0B3041"/>
    <a:srgbClr val="CC6600"/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BC899A2C-E655-48D3-B53A-19CEF4FB31CE}"/>
    <pc:docChg chg="undo custSel modSld">
      <pc:chgData name="Caio Azevedo" userId="6a1c4728a6baa2a1" providerId="LiveId" clId="{BC899A2C-E655-48D3-B53A-19CEF4FB31CE}" dt="2024-09-29T06:14:50.317" v="20" actId="255"/>
      <pc:docMkLst>
        <pc:docMk/>
      </pc:docMkLst>
      <pc:sldChg chg="modSp mod">
        <pc:chgData name="Caio Azevedo" userId="6a1c4728a6baa2a1" providerId="LiveId" clId="{BC899A2C-E655-48D3-B53A-19CEF4FB31CE}" dt="2024-09-29T06:14:50.317" v="20" actId="255"/>
        <pc:sldMkLst>
          <pc:docMk/>
          <pc:sldMk cId="2633483745" sldId="256"/>
        </pc:sldMkLst>
        <pc:spChg chg="mod">
          <ac:chgData name="Caio Azevedo" userId="6a1c4728a6baa2a1" providerId="LiveId" clId="{BC899A2C-E655-48D3-B53A-19CEF4FB31CE}" dt="2024-09-29T06:13:33.936" v="0" actId="2711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BC899A2C-E655-48D3-B53A-19CEF4FB31CE}" dt="2024-09-29T06:13:41.334" v="1" actId="2711"/>
          <ac:spMkLst>
            <pc:docMk/>
            <pc:sldMk cId="2633483745" sldId="256"/>
            <ac:spMk id="8" creationId="{150E3CE9-4351-0A1B-B122-B52621D2B87C}"/>
          </ac:spMkLst>
        </pc:spChg>
        <pc:spChg chg="mod">
          <ac:chgData name="Caio Azevedo" userId="6a1c4728a6baa2a1" providerId="LiveId" clId="{BC899A2C-E655-48D3-B53A-19CEF4FB31CE}" dt="2024-09-29T06:13:47.842" v="2" actId="2711"/>
          <ac:spMkLst>
            <pc:docMk/>
            <pc:sldMk cId="2633483745" sldId="256"/>
            <ac:spMk id="9" creationId="{2C8A71B1-DDC2-E93C-0B3D-3E834C87E5BA}"/>
          </ac:spMkLst>
        </pc:spChg>
        <pc:spChg chg="mod">
          <ac:chgData name="Caio Azevedo" userId="6a1c4728a6baa2a1" providerId="LiveId" clId="{BC899A2C-E655-48D3-B53A-19CEF4FB31CE}" dt="2024-09-29T06:13:53.462" v="3" actId="2711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BC899A2C-E655-48D3-B53A-19CEF4FB31CE}" dt="2024-09-29T06:13:59.224" v="4" actId="2711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BC899A2C-E655-48D3-B53A-19CEF4FB31CE}" dt="2024-09-29T06:14:36.186" v="17" actId="255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BC899A2C-E655-48D3-B53A-19CEF4FB31CE}" dt="2024-09-29T06:14:27.651" v="16" actId="2711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BC899A2C-E655-48D3-B53A-19CEF4FB31CE}" dt="2024-09-29T06:14:17.840" v="7" actId="2711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BC899A2C-E655-48D3-B53A-19CEF4FB31CE}" dt="2024-09-29T06:14:50.317" v="20" actId="255"/>
          <ac:spMkLst>
            <pc:docMk/>
            <pc:sldMk cId="2633483745" sldId="256"/>
            <ac:spMk id="51" creationId="{B0294DE0-1E5D-8C5D-9602-CC87AB6DDECF}"/>
          </ac:spMkLst>
        </pc:spChg>
      </pc:sldChg>
    </pc:docChg>
  </pc:docChgLst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7-11T00:32:23.631" v="747" actId="20577"/>
      <pc:docMkLst>
        <pc:docMk/>
      </pc:docMkLst>
      <pc:sldChg chg="addSp delSp modSp mod">
        <pc:chgData name="Caio Azevedo" userId="6a1c4728a6baa2a1" providerId="LiveId" clId="{6D619AE1-CA0C-44B7-9DEE-F8A6B101A9CA}" dt="2024-07-11T00:32:23.631" v="747" actId="20577"/>
        <pc:sldMkLst>
          <pc:docMk/>
          <pc:sldMk cId="2633483745" sldId="256"/>
        </pc:sldMkLst>
        <pc:spChg chg="mod">
          <ac:chgData name="Caio Azevedo" userId="6a1c4728a6baa2a1" providerId="LiveId" clId="{6D619AE1-CA0C-44B7-9DEE-F8A6B101A9CA}" dt="2024-07-11T00:31:36.629" v="719" actId="20577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6D619AE1-CA0C-44B7-9DEE-F8A6B101A9CA}" dt="2024-07-10T13:57:06.460" v="716" actId="208"/>
          <ac:spMkLst>
            <pc:docMk/>
            <pc:sldMk cId="2633483745" sldId="256"/>
            <ac:spMk id="8" creationId="{150E3CE9-4351-0A1B-B122-B52621D2B87C}"/>
          </ac:spMkLst>
        </pc:spChg>
        <pc:spChg chg="mod">
          <ac:chgData name="Caio Azevedo" userId="6a1c4728a6baa2a1" providerId="LiveId" clId="{6D619AE1-CA0C-44B7-9DEE-F8A6B101A9CA}" dt="2024-07-10T13:57:09.168" v="717" actId="208"/>
          <ac:spMkLst>
            <pc:docMk/>
            <pc:sldMk cId="2633483745" sldId="256"/>
            <ac:spMk id="9" creationId="{2C8A71B1-DDC2-E93C-0B3D-3E834C87E5BA}"/>
          </ac:spMkLst>
        </pc:spChg>
        <pc:spChg chg="mod">
          <ac:chgData name="Caio Azevedo" userId="6a1c4728a6baa2a1" providerId="LiveId" clId="{6D619AE1-CA0C-44B7-9DEE-F8A6B101A9CA}" dt="2024-07-11T00:31:44.243" v="723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6D619AE1-CA0C-44B7-9DEE-F8A6B101A9CA}" dt="2024-07-11T00:31:48.646" v="727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6D619AE1-CA0C-44B7-9DEE-F8A6B101A9CA}" dt="2024-07-11T00:31:54.136" v="731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6D619AE1-CA0C-44B7-9DEE-F8A6B101A9CA}" dt="2024-07-11T00:32:12.984" v="735" actId="2057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6D619AE1-CA0C-44B7-9DEE-F8A6B101A9CA}" dt="2024-07-11T00:32:17.438" v="739" actId="2057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6D619AE1-CA0C-44B7-9DEE-F8A6B101A9CA}" dt="2024-07-11T00:32:23.631" v="747" actId="20577"/>
          <ac:spMkLst>
            <pc:docMk/>
            <pc:sldMk cId="2633483745" sldId="256"/>
            <ac:spMk id="51" creationId="{B0294DE0-1E5D-8C5D-9602-CC87AB6DDECF}"/>
          </ac:spMkLst>
        </pc:spChg>
        <pc:picChg chg="add mod">
          <ac:chgData name="Caio Azevedo" userId="6a1c4728a6baa2a1" providerId="LiveId" clId="{6D619AE1-CA0C-44B7-9DEE-F8A6B101A9CA}" dt="2024-06-01T19:29:48.025" v="175" actId="1036"/>
          <ac:picMkLst>
            <pc:docMk/>
            <pc:sldMk cId="2633483745" sldId="256"/>
            <ac:picMk id="2" creationId="{862B8B2E-DD37-93C9-4471-9075E6E1A452}"/>
          </ac:picMkLst>
        </pc:picChg>
        <pc:picChg chg="add mod">
          <ac:chgData name="Caio Azevedo" userId="6a1c4728a6baa2a1" providerId="LiveId" clId="{6D619AE1-CA0C-44B7-9DEE-F8A6B101A9CA}" dt="2024-06-01T19:30:36.527" v="338" actId="1036"/>
          <ac:picMkLst>
            <pc:docMk/>
            <pc:sldMk cId="2633483745" sldId="256"/>
            <ac:picMk id="3" creationId="{217E71EB-3825-C533-EF7B-095430DE8C7A}"/>
          </ac:picMkLst>
        </pc:picChg>
        <pc:picChg chg="add mod">
          <ac:chgData name="Caio Azevedo" userId="6a1c4728a6baa2a1" providerId="LiveId" clId="{6D619AE1-CA0C-44B7-9DEE-F8A6B101A9CA}" dt="2024-06-01T19:33:31.741" v="553" actId="692"/>
          <ac:picMkLst>
            <pc:docMk/>
            <pc:sldMk cId="2633483745" sldId="256"/>
            <ac:picMk id="5" creationId="{6C5C2780-5A8B-6653-1A6B-E3DD83AB89BB}"/>
          </ac:picMkLst>
        </pc:picChg>
        <pc:picChg chg="add mod">
          <ac:chgData name="Caio Azevedo" userId="6a1c4728a6baa2a1" providerId="LiveId" clId="{6D619AE1-CA0C-44B7-9DEE-F8A6B101A9CA}" dt="2024-06-01T19:33:55.906" v="651" actId="1037"/>
          <ac:picMkLst>
            <pc:docMk/>
            <pc:sldMk cId="2633483745" sldId="256"/>
            <ac:picMk id="6" creationId="{2F229F28-7EC9-5171-93D8-795DA4CF1A14}"/>
          </ac:picMkLst>
        </pc:picChg>
        <pc:picChg chg="mod">
          <ac:chgData name="Caio Azevedo" userId="6a1c4728a6baa2a1" providerId="LiveId" clId="{6D619AE1-CA0C-44B7-9DEE-F8A6B101A9CA}" dt="2024-06-01T19:30:09.749" v="270" actId="1037"/>
          <ac:picMkLst>
            <pc:docMk/>
            <pc:sldMk cId="2633483745" sldId="256"/>
            <ac:picMk id="33" creationId="{EA2BB525-6714-6FBF-8DE8-B9D1D872A1CA}"/>
          </ac:picMkLst>
        </pc:picChg>
        <pc:picChg chg="del">
          <ac:chgData name="Caio Azevedo" userId="6a1c4728a6baa2a1" providerId="LiveId" clId="{6D619AE1-CA0C-44B7-9DEE-F8A6B101A9CA}" dt="2024-06-01T19:29:12.489" v="28" actId="478"/>
          <ac:picMkLst>
            <pc:docMk/>
            <pc:sldMk cId="2633483745" sldId="256"/>
            <ac:picMk id="42" creationId="{03A557A5-2424-6587-3D88-D994514AD4D4}"/>
          </ac:picMkLst>
        </pc:picChg>
        <pc:picChg chg="mod">
          <ac:chgData name="Caio Azevedo" userId="6a1c4728a6baa2a1" providerId="LiveId" clId="{6D619AE1-CA0C-44B7-9DEE-F8A6B101A9CA}" dt="2024-06-01T19:29:32.246" v="114" actId="1037"/>
          <ac:picMkLst>
            <pc:docMk/>
            <pc:sldMk cId="2633483745" sldId="256"/>
            <ac:picMk id="56" creationId="{89FCE880-5260-6889-83FA-D9FCE7FD9206}"/>
          </ac:picMkLst>
        </pc:picChg>
        <pc:picChg chg="del">
          <ac:chgData name="Caio Azevedo" userId="6a1c4728a6baa2a1" providerId="LiveId" clId="{6D619AE1-CA0C-44B7-9DEE-F8A6B101A9CA}" dt="2024-06-01T19:29:38.793" v="115" actId="478"/>
          <ac:picMkLst>
            <pc:docMk/>
            <pc:sldMk cId="2633483745" sldId="256"/>
            <ac:picMk id="58" creationId="{553B869D-576D-D32F-55AB-2771E56F2B97}"/>
          </ac:picMkLst>
        </pc:picChg>
        <pc:picChg chg="del">
          <ac:chgData name="Caio Azevedo" userId="6a1c4728a6baa2a1" providerId="LiveId" clId="{6D619AE1-CA0C-44B7-9DEE-F8A6B101A9CA}" dt="2024-06-01T19:30:27.347" v="272" actId="478"/>
          <ac:picMkLst>
            <pc:docMk/>
            <pc:sldMk cId="2633483745" sldId="256"/>
            <ac:picMk id="60" creationId="{5EDDC53C-C446-D5F6-2C06-91F1305C496C}"/>
          </ac:picMkLst>
        </pc:picChg>
        <pc:picChg chg="del">
          <ac:chgData name="Caio Azevedo" userId="6a1c4728a6baa2a1" providerId="LiveId" clId="{6D619AE1-CA0C-44B7-9DEE-F8A6B101A9CA}" dt="2024-06-01T19:33:48.199" v="615" actId="478"/>
          <ac:picMkLst>
            <pc:docMk/>
            <pc:sldMk cId="2633483745" sldId="256"/>
            <ac:picMk id="65" creationId="{54E2A55D-321B-615B-5F40-5EA6453E8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Nº de empresas:</a:t>
            </a:r>
          </a:p>
          <a:p>
            <a:endParaRPr lang="pt-BR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pt-BR" sz="55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453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emp. com informações </a:t>
            </a:r>
            <a:r>
              <a:rPr lang="pt-BR" sz="21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254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1744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u="sng" dirty="0">
                <a:solidFill>
                  <a:prstClr val="white"/>
                </a:solidFill>
                <a:latin typeface="Palatino Linotype" panose="02040502050505030304" pitchFamily="18" charset="0"/>
              </a:rPr>
              <a:t>Média de terminologias por contas do Ativo:</a:t>
            </a: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Palatino Linotype" panose="02040502050505030304" pitchFamily="18" charset="0"/>
              </a:rPr>
              <a:t>6,87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307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Palatino Linotype" panose="02040502050505030304" pitchFamily="18" charset="0"/>
              </a:rPr>
              <a:t>2965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Palatino Linotype" panose="02040502050505030304" pitchFamily="18" charset="0"/>
              </a:rPr>
              <a:t>9,66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Palatino Linotype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2024-09-29T06:14:52Z</dcterms:modified>
</cp:coreProperties>
</file>