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2FDDEB-F24D-464C-B20D-8D33C933F992}" type="doc">
      <dgm:prSet loTypeId="urn:microsoft.com/office/officeart/2005/8/layout/hierarchy2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F9058C3D-FF68-4257-A2E2-4D8934357E22}">
      <dgm:prSet phldrT="[Texto]"/>
      <dgm:spPr/>
      <dgm:t>
        <a:bodyPr/>
        <a:lstStyle/>
        <a:p>
          <a:r>
            <a:rPr lang="es-MX" dirty="0" smtClean="0"/>
            <a:t>REMA Ciencia</a:t>
          </a:r>
          <a:endParaRPr lang="es-MX" dirty="0"/>
        </a:p>
      </dgm:t>
    </dgm:pt>
    <dgm:pt modelId="{4D0BF547-23F5-4E2C-9861-BA643F8B93FA}" type="parTrans" cxnId="{073946C6-B61F-4892-9CEA-B656CA812D21}">
      <dgm:prSet/>
      <dgm:spPr/>
      <dgm:t>
        <a:bodyPr/>
        <a:lstStyle/>
        <a:p>
          <a:endParaRPr lang="es-MX"/>
        </a:p>
      </dgm:t>
    </dgm:pt>
    <dgm:pt modelId="{DA24F83B-7F0A-42A8-97DE-D0FA7AFD7F83}" type="sibTrans" cxnId="{073946C6-B61F-4892-9CEA-B656CA812D21}">
      <dgm:prSet/>
      <dgm:spPr/>
      <dgm:t>
        <a:bodyPr/>
        <a:lstStyle/>
        <a:p>
          <a:endParaRPr lang="es-MX"/>
        </a:p>
      </dgm:t>
    </dgm:pt>
    <dgm:pt modelId="{CACDF095-E364-47EE-B5C2-655618A59609}">
      <dgm:prSet phldrT="[Texto]"/>
      <dgm:spPr/>
      <dgm:t>
        <a:bodyPr/>
        <a:lstStyle/>
        <a:p>
          <a:r>
            <a:rPr lang="es-MX" dirty="0" smtClean="0"/>
            <a:t>SAM</a:t>
          </a:r>
          <a:endParaRPr lang="es-MX" dirty="0"/>
        </a:p>
      </dgm:t>
    </dgm:pt>
    <dgm:pt modelId="{3C161984-A55F-48F2-988E-44F4DDD0C353}" type="parTrans" cxnId="{BF2794D9-2EF3-47CE-A9B0-6346868723F9}">
      <dgm:prSet/>
      <dgm:spPr/>
      <dgm:t>
        <a:bodyPr/>
        <a:lstStyle/>
        <a:p>
          <a:endParaRPr lang="es-MX"/>
        </a:p>
      </dgm:t>
    </dgm:pt>
    <dgm:pt modelId="{4F39BED4-243B-4F78-B215-D12FDAE39379}" type="sibTrans" cxnId="{BF2794D9-2EF3-47CE-A9B0-6346868723F9}">
      <dgm:prSet/>
      <dgm:spPr/>
      <dgm:t>
        <a:bodyPr/>
        <a:lstStyle/>
        <a:p>
          <a:endParaRPr lang="es-MX"/>
        </a:p>
      </dgm:t>
    </dgm:pt>
    <dgm:pt modelId="{2D33AB8B-37DB-4D71-A0C6-717007638CAC}">
      <dgm:prSet phldrT="[Texto]"/>
      <dgm:spPr/>
      <dgm:t>
        <a:bodyPr/>
        <a:lstStyle/>
        <a:p>
          <a:r>
            <a:rPr lang="es-MX" dirty="0" smtClean="0"/>
            <a:t>General</a:t>
          </a:r>
          <a:endParaRPr lang="es-MX" dirty="0"/>
        </a:p>
      </dgm:t>
    </dgm:pt>
    <dgm:pt modelId="{552BD59D-8DB6-48F4-A439-E24FFE663901}" type="parTrans" cxnId="{9C81F95D-DC9B-4E29-849E-A90FC741F0EF}">
      <dgm:prSet/>
      <dgm:spPr/>
      <dgm:t>
        <a:bodyPr/>
        <a:lstStyle/>
        <a:p>
          <a:endParaRPr lang="es-MX"/>
        </a:p>
      </dgm:t>
    </dgm:pt>
    <dgm:pt modelId="{55C8A527-3B5C-4103-90BA-86922004E1A1}" type="sibTrans" cxnId="{9C81F95D-DC9B-4E29-849E-A90FC741F0EF}">
      <dgm:prSet/>
      <dgm:spPr/>
      <dgm:t>
        <a:bodyPr/>
        <a:lstStyle/>
        <a:p>
          <a:endParaRPr lang="es-MX"/>
        </a:p>
      </dgm:t>
    </dgm:pt>
    <dgm:pt modelId="{591AE21D-1DC5-43C4-90C7-819EF7CD19E2}">
      <dgm:prSet phldrT="[Texto]"/>
      <dgm:spPr/>
      <dgm:t>
        <a:bodyPr/>
        <a:lstStyle/>
        <a:p>
          <a:r>
            <a:rPr lang="es-MX" dirty="0" smtClean="0"/>
            <a:t>RGI</a:t>
          </a:r>
          <a:endParaRPr lang="es-MX" dirty="0"/>
        </a:p>
      </dgm:t>
    </dgm:pt>
    <dgm:pt modelId="{66AAFF11-C58A-4920-9D2A-9E56339021B8}" type="parTrans" cxnId="{3A86A811-3D99-4720-8835-A05D34204FA7}">
      <dgm:prSet/>
      <dgm:spPr/>
      <dgm:t>
        <a:bodyPr/>
        <a:lstStyle/>
        <a:p>
          <a:endParaRPr lang="es-MX"/>
        </a:p>
      </dgm:t>
    </dgm:pt>
    <dgm:pt modelId="{2C607F22-9F2B-4D8B-9EEA-8DC9AB0EF117}" type="sibTrans" cxnId="{3A86A811-3D99-4720-8835-A05D34204FA7}">
      <dgm:prSet/>
      <dgm:spPr/>
      <dgm:t>
        <a:bodyPr/>
        <a:lstStyle/>
        <a:p>
          <a:endParaRPr lang="es-MX"/>
        </a:p>
      </dgm:t>
    </dgm:pt>
    <dgm:pt modelId="{DA28ED7B-F068-421D-8968-C3F856380864}">
      <dgm:prSet phldrT="[Texto]"/>
      <dgm:spPr/>
      <dgm:t>
        <a:bodyPr/>
        <a:lstStyle/>
        <a:p>
          <a:r>
            <a:rPr lang="es-MX" dirty="0" smtClean="0"/>
            <a:t>General</a:t>
          </a:r>
          <a:endParaRPr lang="es-MX" dirty="0"/>
        </a:p>
      </dgm:t>
    </dgm:pt>
    <dgm:pt modelId="{DA577310-0765-41DD-8E4A-951E94B630CA}" type="parTrans" cxnId="{D2F8E444-7E89-4E36-8F01-C7C22CAB1F2C}">
      <dgm:prSet/>
      <dgm:spPr/>
      <dgm:t>
        <a:bodyPr/>
        <a:lstStyle/>
        <a:p>
          <a:endParaRPr lang="es-MX"/>
        </a:p>
      </dgm:t>
    </dgm:pt>
    <dgm:pt modelId="{231FB528-916F-4B25-AE09-18C4DD7C75D7}" type="sibTrans" cxnId="{D2F8E444-7E89-4E36-8F01-C7C22CAB1F2C}">
      <dgm:prSet/>
      <dgm:spPr/>
      <dgm:t>
        <a:bodyPr/>
        <a:lstStyle/>
        <a:p>
          <a:endParaRPr lang="es-MX"/>
        </a:p>
      </dgm:t>
    </dgm:pt>
    <dgm:pt modelId="{25438B46-F820-492B-9F33-5FDE2BC53A78}">
      <dgm:prSet phldrT="[Texto]"/>
      <dgm:spPr/>
      <dgm:t>
        <a:bodyPr/>
        <a:lstStyle/>
        <a:p>
          <a:r>
            <a:rPr lang="es-MX" dirty="0" smtClean="0"/>
            <a:t>PBI</a:t>
          </a:r>
          <a:endParaRPr lang="es-MX" dirty="0"/>
        </a:p>
      </dgm:t>
    </dgm:pt>
    <dgm:pt modelId="{1B64107B-1D3C-4059-9D38-9128BA31946E}" type="parTrans" cxnId="{A83973C6-6C05-4EF7-A3E7-5968FAAFD1B8}">
      <dgm:prSet/>
      <dgm:spPr/>
      <dgm:t>
        <a:bodyPr/>
        <a:lstStyle/>
        <a:p>
          <a:endParaRPr lang="es-MX"/>
        </a:p>
      </dgm:t>
    </dgm:pt>
    <dgm:pt modelId="{54673F73-F7E0-4E59-8034-1DCB10C46425}" type="sibTrans" cxnId="{A83973C6-6C05-4EF7-A3E7-5968FAAFD1B8}">
      <dgm:prSet/>
      <dgm:spPr/>
      <dgm:t>
        <a:bodyPr/>
        <a:lstStyle/>
        <a:p>
          <a:endParaRPr lang="es-MX"/>
        </a:p>
      </dgm:t>
    </dgm:pt>
    <dgm:pt modelId="{8DD1B6DB-EE0B-4E3A-B315-8748F4E3FF8B}">
      <dgm:prSet phldrT="[Texto]"/>
      <dgm:spPr/>
      <dgm:t>
        <a:bodyPr/>
        <a:lstStyle/>
        <a:p>
          <a:r>
            <a:rPr lang="es-MX" dirty="0" smtClean="0"/>
            <a:t>Especifico</a:t>
          </a:r>
          <a:endParaRPr lang="es-MX" dirty="0"/>
        </a:p>
      </dgm:t>
    </dgm:pt>
    <dgm:pt modelId="{FB334FB5-40F6-4AE9-A83A-36EDEC6CC491}" type="parTrans" cxnId="{7A90D4EC-874E-4351-9B0D-1451111E0302}">
      <dgm:prSet/>
      <dgm:spPr/>
      <dgm:t>
        <a:bodyPr/>
        <a:lstStyle/>
        <a:p>
          <a:endParaRPr lang="es-MX"/>
        </a:p>
      </dgm:t>
    </dgm:pt>
    <dgm:pt modelId="{CC23A6ED-03FA-42C6-A586-5BF689E4B90F}" type="sibTrans" cxnId="{7A90D4EC-874E-4351-9B0D-1451111E0302}">
      <dgm:prSet/>
      <dgm:spPr/>
      <dgm:t>
        <a:bodyPr/>
        <a:lstStyle/>
        <a:p>
          <a:endParaRPr lang="es-MX"/>
        </a:p>
      </dgm:t>
    </dgm:pt>
    <dgm:pt modelId="{BC784F36-B848-487B-BEC0-F58E002728CA}">
      <dgm:prSet phldrT="[Texto]"/>
      <dgm:spPr/>
      <dgm:t>
        <a:bodyPr/>
        <a:lstStyle/>
        <a:p>
          <a:r>
            <a:rPr lang="es-MX" dirty="0" smtClean="0"/>
            <a:t>General</a:t>
          </a:r>
          <a:endParaRPr lang="es-MX" dirty="0"/>
        </a:p>
      </dgm:t>
    </dgm:pt>
    <dgm:pt modelId="{A9178B63-139A-434F-87EF-D670C59267C8}" type="parTrans" cxnId="{0D1FE0D3-7DC2-434A-9A7D-9CBCC38C2D17}">
      <dgm:prSet/>
      <dgm:spPr/>
      <dgm:t>
        <a:bodyPr/>
        <a:lstStyle/>
        <a:p>
          <a:endParaRPr lang="es-MX"/>
        </a:p>
      </dgm:t>
    </dgm:pt>
    <dgm:pt modelId="{6913108B-978D-48A4-B3A9-E20D809F3B55}" type="sibTrans" cxnId="{0D1FE0D3-7DC2-434A-9A7D-9CBCC38C2D17}">
      <dgm:prSet/>
      <dgm:spPr/>
      <dgm:t>
        <a:bodyPr/>
        <a:lstStyle/>
        <a:p>
          <a:endParaRPr lang="es-MX"/>
        </a:p>
      </dgm:t>
    </dgm:pt>
    <dgm:pt modelId="{8271B7B3-5AC3-4924-8E90-C3ED62244A5A}">
      <dgm:prSet phldrT="[Texto]"/>
      <dgm:spPr/>
      <dgm:t>
        <a:bodyPr/>
        <a:lstStyle/>
        <a:p>
          <a:r>
            <a:rPr lang="es-MX" dirty="0" smtClean="0"/>
            <a:t>Especifico</a:t>
          </a:r>
        </a:p>
      </dgm:t>
    </dgm:pt>
    <dgm:pt modelId="{CAAC6F5F-08C6-487C-A4B5-B32321E6720C}" type="parTrans" cxnId="{45762AA9-DD0D-40BD-9802-3A7EC2AC1678}">
      <dgm:prSet/>
      <dgm:spPr/>
      <dgm:t>
        <a:bodyPr/>
        <a:lstStyle/>
        <a:p>
          <a:endParaRPr lang="es-MX"/>
        </a:p>
      </dgm:t>
    </dgm:pt>
    <dgm:pt modelId="{1EBB142F-1A23-4978-BDE0-AC1AA5C09C9F}" type="sibTrans" cxnId="{45762AA9-DD0D-40BD-9802-3A7EC2AC1678}">
      <dgm:prSet/>
      <dgm:spPr/>
      <dgm:t>
        <a:bodyPr/>
        <a:lstStyle/>
        <a:p>
          <a:endParaRPr lang="es-MX"/>
        </a:p>
      </dgm:t>
    </dgm:pt>
    <dgm:pt modelId="{4875A591-1780-4A0C-B606-9C5D86405A60}">
      <dgm:prSet phldrT="[Texto]"/>
      <dgm:spPr/>
      <dgm:t>
        <a:bodyPr/>
        <a:lstStyle/>
        <a:p>
          <a:r>
            <a:rPr lang="es-MX" dirty="0" smtClean="0"/>
            <a:t>Peces</a:t>
          </a:r>
        </a:p>
      </dgm:t>
    </dgm:pt>
    <dgm:pt modelId="{35839745-D120-4476-A7D7-42BE4CBBFD0E}" type="parTrans" cxnId="{C5F44197-82E9-4A40-9E86-0182FD59C19A}">
      <dgm:prSet/>
      <dgm:spPr/>
      <dgm:t>
        <a:bodyPr/>
        <a:lstStyle/>
        <a:p>
          <a:endParaRPr lang="es-MX"/>
        </a:p>
      </dgm:t>
    </dgm:pt>
    <dgm:pt modelId="{2230B262-3A68-474A-9608-DED800BC0BCB}" type="sibTrans" cxnId="{C5F44197-82E9-4A40-9E86-0182FD59C19A}">
      <dgm:prSet/>
      <dgm:spPr/>
      <dgm:t>
        <a:bodyPr/>
        <a:lstStyle/>
        <a:p>
          <a:endParaRPr lang="es-MX"/>
        </a:p>
      </dgm:t>
    </dgm:pt>
    <dgm:pt modelId="{A28E1CCB-C3F1-443E-B846-0ED0464800A0}">
      <dgm:prSet phldrT="[Texto]"/>
      <dgm:spPr/>
      <dgm:t>
        <a:bodyPr/>
        <a:lstStyle/>
        <a:p>
          <a:r>
            <a:rPr lang="es-MX" dirty="0" smtClean="0"/>
            <a:t>Peces</a:t>
          </a:r>
        </a:p>
      </dgm:t>
    </dgm:pt>
    <dgm:pt modelId="{BFDDD29F-3EEF-45C2-87F1-7FB1A4C0D4D8}" type="parTrans" cxnId="{8B16FEE9-EAD2-4021-9727-126766D2D552}">
      <dgm:prSet/>
      <dgm:spPr/>
      <dgm:t>
        <a:bodyPr/>
        <a:lstStyle/>
        <a:p>
          <a:endParaRPr lang="es-MX"/>
        </a:p>
      </dgm:t>
    </dgm:pt>
    <dgm:pt modelId="{98C4B50C-2F8D-49DB-B09D-61E9F13454D5}" type="sibTrans" cxnId="{8B16FEE9-EAD2-4021-9727-126766D2D552}">
      <dgm:prSet/>
      <dgm:spPr/>
      <dgm:t>
        <a:bodyPr/>
        <a:lstStyle/>
        <a:p>
          <a:endParaRPr lang="es-MX"/>
        </a:p>
      </dgm:t>
    </dgm:pt>
    <dgm:pt modelId="{1AFABD79-2224-4F12-AEE6-E464B720CD6F}">
      <dgm:prSet phldrT="[Texto]"/>
      <dgm:spPr/>
      <dgm:t>
        <a:bodyPr/>
        <a:lstStyle/>
        <a:p>
          <a:r>
            <a:rPr lang="es-MX" dirty="0" smtClean="0"/>
            <a:t>Peces</a:t>
          </a:r>
        </a:p>
      </dgm:t>
    </dgm:pt>
    <dgm:pt modelId="{6A5F901C-F5E2-45F8-AA5A-71D0C0CF4C1D}" type="parTrans" cxnId="{855998A1-493A-43C9-AA44-EF6FD4311A63}">
      <dgm:prSet/>
      <dgm:spPr/>
      <dgm:t>
        <a:bodyPr/>
        <a:lstStyle/>
        <a:p>
          <a:endParaRPr lang="es-MX"/>
        </a:p>
      </dgm:t>
    </dgm:pt>
    <dgm:pt modelId="{BBACDF45-B930-43B1-9105-D6153448E662}" type="sibTrans" cxnId="{855998A1-493A-43C9-AA44-EF6FD4311A63}">
      <dgm:prSet/>
      <dgm:spPr/>
      <dgm:t>
        <a:bodyPr/>
        <a:lstStyle/>
        <a:p>
          <a:endParaRPr lang="es-MX"/>
        </a:p>
      </dgm:t>
    </dgm:pt>
    <dgm:pt modelId="{A10CB4B2-6915-4006-80C3-3FA3657AD482}">
      <dgm:prSet phldrT="[Texto]"/>
      <dgm:spPr/>
      <dgm:t>
        <a:bodyPr/>
        <a:lstStyle/>
        <a:p>
          <a:r>
            <a:rPr lang="es-MX" dirty="0" smtClean="0"/>
            <a:t>Especifico</a:t>
          </a:r>
        </a:p>
      </dgm:t>
    </dgm:pt>
    <dgm:pt modelId="{084ABE74-2BB5-4D30-A19B-3FBFD45247D8}" type="sibTrans" cxnId="{0C40C0C2-5D3D-4A7C-BE37-54625D6725F2}">
      <dgm:prSet/>
      <dgm:spPr/>
      <dgm:t>
        <a:bodyPr/>
        <a:lstStyle/>
        <a:p>
          <a:endParaRPr lang="es-MX"/>
        </a:p>
      </dgm:t>
    </dgm:pt>
    <dgm:pt modelId="{8A7E3252-8F1C-4E97-AD0B-E1E3B1C5E8F5}" type="parTrans" cxnId="{0C40C0C2-5D3D-4A7C-BE37-54625D6725F2}">
      <dgm:prSet/>
      <dgm:spPr/>
      <dgm:t>
        <a:bodyPr/>
        <a:lstStyle/>
        <a:p>
          <a:endParaRPr lang="es-MX"/>
        </a:p>
      </dgm:t>
    </dgm:pt>
    <dgm:pt modelId="{A00B3FEA-64C4-4798-893C-185218D3CBF7}">
      <dgm:prSet phldrT="[Texto]"/>
      <dgm:spPr/>
      <dgm:t>
        <a:bodyPr/>
        <a:lstStyle/>
        <a:p>
          <a:r>
            <a:rPr lang="es-MX" dirty="0" smtClean="0"/>
            <a:t>Invertebrados</a:t>
          </a:r>
        </a:p>
      </dgm:t>
    </dgm:pt>
    <dgm:pt modelId="{3FDEF9CE-6248-487E-B640-C4D8D1D0E0AC}" type="parTrans" cxnId="{FE04D2BE-F406-4487-B0EE-C27760427CFC}">
      <dgm:prSet/>
      <dgm:spPr/>
      <dgm:t>
        <a:bodyPr/>
        <a:lstStyle/>
        <a:p>
          <a:endParaRPr lang="es-MX"/>
        </a:p>
      </dgm:t>
    </dgm:pt>
    <dgm:pt modelId="{1971DF18-DD90-40CF-91FB-990D03779FA0}" type="sibTrans" cxnId="{FE04D2BE-F406-4487-B0EE-C27760427CFC}">
      <dgm:prSet/>
      <dgm:spPr/>
      <dgm:t>
        <a:bodyPr/>
        <a:lstStyle/>
        <a:p>
          <a:endParaRPr lang="es-MX"/>
        </a:p>
      </dgm:t>
    </dgm:pt>
    <dgm:pt modelId="{421E44CF-C286-498B-A957-2E9E419CF514}">
      <dgm:prSet phldrT="[Texto]"/>
      <dgm:spPr/>
      <dgm:t>
        <a:bodyPr/>
        <a:lstStyle/>
        <a:p>
          <a:r>
            <a:rPr lang="es-MX" smtClean="0"/>
            <a:t>Invertebrados</a:t>
          </a:r>
          <a:endParaRPr lang="es-MX" dirty="0"/>
        </a:p>
      </dgm:t>
    </dgm:pt>
    <dgm:pt modelId="{DC9A648E-7024-4112-9FF3-C3AAD7A17595}" type="parTrans" cxnId="{A6DC1120-16C4-4643-B547-21234A9B983F}">
      <dgm:prSet/>
      <dgm:spPr/>
      <dgm:t>
        <a:bodyPr/>
        <a:lstStyle/>
        <a:p>
          <a:endParaRPr lang="es-MX"/>
        </a:p>
      </dgm:t>
    </dgm:pt>
    <dgm:pt modelId="{57F73EDA-8345-4289-912C-AD21EC56B0A9}" type="sibTrans" cxnId="{A6DC1120-16C4-4643-B547-21234A9B983F}">
      <dgm:prSet/>
      <dgm:spPr/>
      <dgm:t>
        <a:bodyPr/>
        <a:lstStyle/>
        <a:p>
          <a:endParaRPr lang="es-MX"/>
        </a:p>
      </dgm:t>
    </dgm:pt>
    <dgm:pt modelId="{CD5A60E3-8ECC-4304-8D02-9EAF586C5EFA}">
      <dgm:prSet phldrT="[Texto]"/>
      <dgm:spPr/>
      <dgm:t>
        <a:bodyPr/>
        <a:lstStyle/>
        <a:p>
          <a:r>
            <a:rPr lang="es-MX" smtClean="0"/>
            <a:t>Invertebrados</a:t>
          </a:r>
          <a:endParaRPr lang="es-MX" dirty="0"/>
        </a:p>
      </dgm:t>
    </dgm:pt>
    <dgm:pt modelId="{01BB374B-132B-4492-B6D4-F9A5041A6699}" type="parTrans" cxnId="{E9F144A9-AFC9-46AA-9687-7467100D50CB}">
      <dgm:prSet/>
      <dgm:spPr/>
      <dgm:t>
        <a:bodyPr/>
        <a:lstStyle/>
        <a:p>
          <a:endParaRPr lang="es-MX"/>
        </a:p>
      </dgm:t>
    </dgm:pt>
    <dgm:pt modelId="{39880E5D-E257-40F0-9E33-6687CE1E3304}" type="sibTrans" cxnId="{E9F144A9-AFC9-46AA-9687-7467100D50CB}">
      <dgm:prSet/>
      <dgm:spPr/>
      <dgm:t>
        <a:bodyPr/>
        <a:lstStyle/>
        <a:p>
          <a:endParaRPr lang="es-MX"/>
        </a:p>
      </dgm:t>
    </dgm:pt>
    <dgm:pt modelId="{326C7AA6-868D-4AAC-9A4C-CF0595055DE5}" type="pres">
      <dgm:prSet presAssocID="{A12FDDEB-F24D-464C-B20D-8D33C933F99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EF6B2C2-F9F7-4882-B81E-7DE908C7703D}" type="pres">
      <dgm:prSet presAssocID="{F9058C3D-FF68-4257-A2E2-4D8934357E22}" presName="root1" presStyleCnt="0"/>
      <dgm:spPr/>
    </dgm:pt>
    <dgm:pt modelId="{41CB8999-A3F0-48DA-A42E-C44849251D5A}" type="pres">
      <dgm:prSet presAssocID="{F9058C3D-FF68-4257-A2E2-4D8934357E2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502E0FD9-4280-4F6C-8BE8-7AA9A0B4C99F}" type="pres">
      <dgm:prSet presAssocID="{F9058C3D-FF68-4257-A2E2-4D8934357E22}" presName="level2hierChild" presStyleCnt="0"/>
      <dgm:spPr/>
    </dgm:pt>
    <dgm:pt modelId="{C52359F0-E8FC-4E52-B5CE-B1D25EC9A51C}" type="pres">
      <dgm:prSet presAssocID="{3C161984-A55F-48F2-988E-44F4DDD0C353}" presName="conn2-1" presStyleLbl="parChTrans1D2" presStyleIdx="0" presStyleCnt="3"/>
      <dgm:spPr/>
    </dgm:pt>
    <dgm:pt modelId="{B5D6F429-BB04-4E84-9705-7EA9CAB930F6}" type="pres">
      <dgm:prSet presAssocID="{3C161984-A55F-48F2-988E-44F4DDD0C353}" presName="connTx" presStyleLbl="parChTrans1D2" presStyleIdx="0" presStyleCnt="3"/>
      <dgm:spPr/>
    </dgm:pt>
    <dgm:pt modelId="{D3D2DA36-30F0-4DD2-AB08-72F3060442DF}" type="pres">
      <dgm:prSet presAssocID="{CACDF095-E364-47EE-B5C2-655618A59609}" presName="root2" presStyleCnt="0"/>
      <dgm:spPr/>
    </dgm:pt>
    <dgm:pt modelId="{D7224C36-C19A-446A-88A7-8CFC5E8C4B49}" type="pres">
      <dgm:prSet presAssocID="{CACDF095-E364-47EE-B5C2-655618A59609}" presName="LevelTwoTextNode" presStyleLbl="node2" presStyleIdx="0" presStyleCnt="3">
        <dgm:presLayoutVars>
          <dgm:chPref val="3"/>
        </dgm:presLayoutVars>
      </dgm:prSet>
      <dgm:spPr/>
    </dgm:pt>
    <dgm:pt modelId="{5170CF1E-8D9A-4B56-91ED-85931B3DFF8F}" type="pres">
      <dgm:prSet presAssocID="{CACDF095-E364-47EE-B5C2-655618A59609}" presName="level3hierChild" presStyleCnt="0"/>
      <dgm:spPr/>
    </dgm:pt>
    <dgm:pt modelId="{285CCD7F-62BA-4957-8498-E4E44428B4E5}" type="pres">
      <dgm:prSet presAssocID="{552BD59D-8DB6-48F4-A439-E24FFE663901}" presName="conn2-1" presStyleLbl="parChTrans1D3" presStyleIdx="0" presStyleCnt="6"/>
      <dgm:spPr/>
    </dgm:pt>
    <dgm:pt modelId="{6C79E071-1C3D-42B2-BF8E-F80F8E4C3E2A}" type="pres">
      <dgm:prSet presAssocID="{552BD59D-8DB6-48F4-A439-E24FFE663901}" presName="connTx" presStyleLbl="parChTrans1D3" presStyleIdx="0" presStyleCnt="6"/>
      <dgm:spPr/>
    </dgm:pt>
    <dgm:pt modelId="{05CC9BE3-F599-437C-BEA2-D8D154FBDD0F}" type="pres">
      <dgm:prSet presAssocID="{2D33AB8B-37DB-4D71-A0C6-717007638CAC}" presName="root2" presStyleCnt="0"/>
      <dgm:spPr/>
    </dgm:pt>
    <dgm:pt modelId="{963F2467-727E-4D4E-A213-22E655F010D6}" type="pres">
      <dgm:prSet presAssocID="{2D33AB8B-37DB-4D71-A0C6-717007638CAC}" presName="LevelTwoTextNode" presStyleLbl="node3" presStyleIdx="0" presStyleCnt="6">
        <dgm:presLayoutVars>
          <dgm:chPref val="3"/>
        </dgm:presLayoutVars>
      </dgm:prSet>
      <dgm:spPr/>
    </dgm:pt>
    <dgm:pt modelId="{C987562E-5CE7-4198-9B2C-78414C197380}" type="pres">
      <dgm:prSet presAssocID="{2D33AB8B-37DB-4D71-A0C6-717007638CAC}" presName="level3hierChild" presStyleCnt="0"/>
      <dgm:spPr/>
    </dgm:pt>
    <dgm:pt modelId="{E92DDAC5-C9D8-46E6-969C-AE356C30039E}" type="pres">
      <dgm:prSet presAssocID="{35839745-D120-4476-A7D7-42BE4CBBFD0E}" presName="conn2-1" presStyleLbl="parChTrans1D4" presStyleIdx="0" presStyleCnt="6"/>
      <dgm:spPr/>
    </dgm:pt>
    <dgm:pt modelId="{44591C9C-0802-4775-AF9A-7CE21C195C13}" type="pres">
      <dgm:prSet presAssocID="{35839745-D120-4476-A7D7-42BE4CBBFD0E}" presName="connTx" presStyleLbl="parChTrans1D4" presStyleIdx="0" presStyleCnt="6"/>
      <dgm:spPr/>
    </dgm:pt>
    <dgm:pt modelId="{851B6D0F-D680-4674-A0BE-A9FA0C5FA7BD}" type="pres">
      <dgm:prSet presAssocID="{4875A591-1780-4A0C-B606-9C5D86405A60}" presName="root2" presStyleCnt="0"/>
      <dgm:spPr/>
    </dgm:pt>
    <dgm:pt modelId="{8BE971AC-C9CC-45C6-8B08-6FEC2C2D463E}" type="pres">
      <dgm:prSet presAssocID="{4875A591-1780-4A0C-B606-9C5D86405A60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14A9B92E-DE46-441F-92DB-ED13C25EADC7}" type="pres">
      <dgm:prSet presAssocID="{4875A591-1780-4A0C-B606-9C5D86405A60}" presName="level3hierChild" presStyleCnt="0"/>
      <dgm:spPr/>
    </dgm:pt>
    <dgm:pt modelId="{EA61EC24-0934-4201-A124-982174863107}" type="pres">
      <dgm:prSet presAssocID="{3FDEF9CE-6248-487E-B640-C4D8D1D0E0AC}" presName="conn2-1" presStyleLbl="parChTrans1D4" presStyleIdx="1" presStyleCnt="6"/>
      <dgm:spPr/>
    </dgm:pt>
    <dgm:pt modelId="{A26E1A91-CF5F-4C79-A9A1-4D43B6CAA8F0}" type="pres">
      <dgm:prSet presAssocID="{3FDEF9CE-6248-487E-B640-C4D8D1D0E0AC}" presName="connTx" presStyleLbl="parChTrans1D4" presStyleIdx="1" presStyleCnt="6"/>
      <dgm:spPr/>
    </dgm:pt>
    <dgm:pt modelId="{B55BF02F-6137-41FA-8D7B-95F26AC4CF39}" type="pres">
      <dgm:prSet presAssocID="{A00B3FEA-64C4-4798-893C-185218D3CBF7}" presName="root2" presStyleCnt="0"/>
      <dgm:spPr/>
    </dgm:pt>
    <dgm:pt modelId="{1136CD0C-C01B-4057-8838-F0BED8714FD1}" type="pres">
      <dgm:prSet presAssocID="{A00B3FEA-64C4-4798-893C-185218D3CBF7}" presName="LevelTwoTextNode" presStyleLbl="node4" presStyleIdx="1" presStyleCnt="6">
        <dgm:presLayoutVars>
          <dgm:chPref val="3"/>
        </dgm:presLayoutVars>
      </dgm:prSet>
      <dgm:spPr/>
    </dgm:pt>
    <dgm:pt modelId="{C08CB3DF-344A-436A-A459-854FA456738E}" type="pres">
      <dgm:prSet presAssocID="{A00B3FEA-64C4-4798-893C-185218D3CBF7}" presName="level3hierChild" presStyleCnt="0"/>
      <dgm:spPr/>
    </dgm:pt>
    <dgm:pt modelId="{93CC955D-A44D-4380-8FF4-02FADAFCAB6E}" type="pres">
      <dgm:prSet presAssocID="{8A7E3252-8F1C-4E97-AD0B-E1E3B1C5E8F5}" presName="conn2-1" presStyleLbl="parChTrans1D3" presStyleIdx="1" presStyleCnt="6"/>
      <dgm:spPr/>
    </dgm:pt>
    <dgm:pt modelId="{FDD2E472-7283-4438-8C7C-89F87429567A}" type="pres">
      <dgm:prSet presAssocID="{8A7E3252-8F1C-4E97-AD0B-E1E3B1C5E8F5}" presName="connTx" presStyleLbl="parChTrans1D3" presStyleIdx="1" presStyleCnt="6"/>
      <dgm:spPr/>
    </dgm:pt>
    <dgm:pt modelId="{82D64218-C4D7-4644-9BBE-8510A63506CE}" type="pres">
      <dgm:prSet presAssocID="{A10CB4B2-6915-4006-80C3-3FA3657AD482}" presName="root2" presStyleCnt="0"/>
      <dgm:spPr/>
    </dgm:pt>
    <dgm:pt modelId="{68348936-FCA4-4E55-A8EF-EE7A13E52F60}" type="pres">
      <dgm:prSet presAssocID="{A10CB4B2-6915-4006-80C3-3FA3657AD482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5DF1A2DB-ABE7-42E1-A4ED-7DAB82087714}" type="pres">
      <dgm:prSet presAssocID="{A10CB4B2-6915-4006-80C3-3FA3657AD482}" presName="level3hierChild" presStyleCnt="0"/>
      <dgm:spPr/>
    </dgm:pt>
    <dgm:pt modelId="{35B341EB-2FE3-4FB5-8C00-9BD67E1CA826}" type="pres">
      <dgm:prSet presAssocID="{1B64107B-1D3C-4059-9D38-9128BA31946E}" presName="conn2-1" presStyleLbl="parChTrans1D2" presStyleIdx="1" presStyleCnt="3"/>
      <dgm:spPr/>
    </dgm:pt>
    <dgm:pt modelId="{E2863A65-AB0A-44B2-8FA8-05B3814F334C}" type="pres">
      <dgm:prSet presAssocID="{1B64107B-1D3C-4059-9D38-9128BA31946E}" presName="connTx" presStyleLbl="parChTrans1D2" presStyleIdx="1" presStyleCnt="3"/>
      <dgm:spPr/>
    </dgm:pt>
    <dgm:pt modelId="{FA0F2563-83A2-4C4F-968C-041ACFB9E09F}" type="pres">
      <dgm:prSet presAssocID="{25438B46-F820-492B-9F33-5FDE2BC53A78}" presName="root2" presStyleCnt="0"/>
      <dgm:spPr/>
    </dgm:pt>
    <dgm:pt modelId="{EB3CFEC6-B119-4FED-9C8A-47F9DF6923A2}" type="pres">
      <dgm:prSet presAssocID="{25438B46-F820-492B-9F33-5FDE2BC53A78}" presName="LevelTwoTextNode" presStyleLbl="node2" presStyleIdx="1" presStyleCnt="3">
        <dgm:presLayoutVars>
          <dgm:chPref val="3"/>
        </dgm:presLayoutVars>
      </dgm:prSet>
      <dgm:spPr/>
    </dgm:pt>
    <dgm:pt modelId="{4A1C6D2B-B8D2-4FDF-BF3E-22CB1BB667F1}" type="pres">
      <dgm:prSet presAssocID="{25438B46-F820-492B-9F33-5FDE2BC53A78}" presName="level3hierChild" presStyleCnt="0"/>
      <dgm:spPr/>
    </dgm:pt>
    <dgm:pt modelId="{2D4BF86E-E4E0-44AE-B0D4-8633B6E53BBA}" type="pres">
      <dgm:prSet presAssocID="{DA577310-0765-41DD-8E4A-951E94B630CA}" presName="conn2-1" presStyleLbl="parChTrans1D3" presStyleIdx="2" presStyleCnt="6"/>
      <dgm:spPr/>
    </dgm:pt>
    <dgm:pt modelId="{2F281F09-4FC9-4CA7-9073-34B617B9A32C}" type="pres">
      <dgm:prSet presAssocID="{DA577310-0765-41DD-8E4A-951E94B630CA}" presName="connTx" presStyleLbl="parChTrans1D3" presStyleIdx="2" presStyleCnt="6"/>
      <dgm:spPr/>
    </dgm:pt>
    <dgm:pt modelId="{F0D4E6EF-16EC-470D-82BB-2DB825279051}" type="pres">
      <dgm:prSet presAssocID="{DA28ED7B-F068-421D-8968-C3F856380864}" presName="root2" presStyleCnt="0"/>
      <dgm:spPr/>
    </dgm:pt>
    <dgm:pt modelId="{9DC5DB99-9226-4516-A35E-5BD07A084B6C}" type="pres">
      <dgm:prSet presAssocID="{DA28ED7B-F068-421D-8968-C3F856380864}" presName="LevelTwoTextNode" presStyleLbl="node3" presStyleIdx="2" presStyleCnt="6" custLinFactNeighborX="-179" custLinFactNeighborY="10464">
        <dgm:presLayoutVars>
          <dgm:chPref val="3"/>
        </dgm:presLayoutVars>
      </dgm:prSet>
      <dgm:spPr/>
    </dgm:pt>
    <dgm:pt modelId="{042CC488-9832-4431-8DC2-0DDD320FAF5F}" type="pres">
      <dgm:prSet presAssocID="{DA28ED7B-F068-421D-8968-C3F856380864}" presName="level3hierChild" presStyleCnt="0"/>
      <dgm:spPr/>
    </dgm:pt>
    <dgm:pt modelId="{9F38E812-E053-46D4-843B-4A636E437272}" type="pres">
      <dgm:prSet presAssocID="{BFDDD29F-3EEF-45C2-87F1-7FB1A4C0D4D8}" presName="conn2-1" presStyleLbl="parChTrans1D4" presStyleIdx="2" presStyleCnt="6"/>
      <dgm:spPr/>
    </dgm:pt>
    <dgm:pt modelId="{4444B1D6-3C01-4193-A2C0-425FF6C9FFC9}" type="pres">
      <dgm:prSet presAssocID="{BFDDD29F-3EEF-45C2-87F1-7FB1A4C0D4D8}" presName="connTx" presStyleLbl="parChTrans1D4" presStyleIdx="2" presStyleCnt="6"/>
      <dgm:spPr/>
    </dgm:pt>
    <dgm:pt modelId="{C847A058-E520-4E20-A38F-37346D259BF5}" type="pres">
      <dgm:prSet presAssocID="{A28E1CCB-C3F1-443E-B846-0ED0464800A0}" presName="root2" presStyleCnt="0"/>
      <dgm:spPr/>
    </dgm:pt>
    <dgm:pt modelId="{51C100E7-19D7-411F-9591-C3198F14990A}" type="pres">
      <dgm:prSet presAssocID="{A28E1CCB-C3F1-443E-B846-0ED0464800A0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16D739A2-2F72-489E-BEE5-A0DA88EE2215}" type="pres">
      <dgm:prSet presAssocID="{A28E1CCB-C3F1-443E-B846-0ED0464800A0}" presName="level3hierChild" presStyleCnt="0"/>
      <dgm:spPr/>
    </dgm:pt>
    <dgm:pt modelId="{47A0765D-C5B3-486D-B4ED-91AF4FF3BC7C}" type="pres">
      <dgm:prSet presAssocID="{DC9A648E-7024-4112-9FF3-C3AAD7A17595}" presName="conn2-1" presStyleLbl="parChTrans1D4" presStyleIdx="3" presStyleCnt="6"/>
      <dgm:spPr/>
    </dgm:pt>
    <dgm:pt modelId="{8A338578-5800-4E99-93F7-D76694322D93}" type="pres">
      <dgm:prSet presAssocID="{DC9A648E-7024-4112-9FF3-C3AAD7A17595}" presName="connTx" presStyleLbl="parChTrans1D4" presStyleIdx="3" presStyleCnt="6"/>
      <dgm:spPr/>
    </dgm:pt>
    <dgm:pt modelId="{C00EC692-5394-4E61-BECB-84F76D858A9C}" type="pres">
      <dgm:prSet presAssocID="{421E44CF-C286-498B-A957-2E9E419CF514}" presName="root2" presStyleCnt="0"/>
      <dgm:spPr/>
    </dgm:pt>
    <dgm:pt modelId="{601E9CC7-142A-4CDD-897B-A83F5A6A38E2}" type="pres">
      <dgm:prSet presAssocID="{421E44CF-C286-498B-A957-2E9E419CF514}" presName="LevelTwoTextNode" presStyleLbl="node4" presStyleIdx="3" presStyleCnt="6">
        <dgm:presLayoutVars>
          <dgm:chPref val="3"/>
        </dgm:presLayoutVars>
      </dgm:prSet>
      <dgm:spPr/>
    </dgm:pt>
    <dgm:pt modelId="{8CCC78E9-666A-4143-9364-22A934474ED8}" type="pres">
      <dgm:prSet presAssocID="{421E44CF-C286-498B-A957-2E9E419CF514}" presName="level3hierChild" presStyleCnt="0"/>
      <dgm:spPr/>
    </dgm:pt>
    <dgm:pt modelId="{A1E603AA-AF71-432F-9D87-6CB7EAD018A4}" type="pres">
      <dgm:prSet presAssocID="{FB334FB5-40F6-4AE9-A83A-36EDEC6CC491}" presName="conn2-1" presStyleLbl="parChTrans1D3" presStyleIdx="3" presStyleCnt="6"/>
      <dgm:spPr/>
    </dgm:pt>
    <dgm:pt modelId="{E467B54C-E2F6-4178-85AB-F0260D2E263E}" type="pres">
      <dgm:prSet presAssocID="{FB334FB5-40F6-4AE9-A83A-36EDEC6CC491}" presName="connTx" presStyleLbl="parChTrans1D3" presStyleIdx="3" presStyleCnt="6"/>
      <dgm:spPr/>
    </dgm:pt>
    <dgm:pt modelId="{D6274ACB-F5CF-4758-B634-2957F8A648FB}" type="pres">
      <dgm:prSet presAssocID="{8DD1B6DB-EE0B-4E3A-B315-8748F4E3FF8B}" presName="root2" presStyleCnt="0"/>
      <dgm:spPr/>
    </dgm:pt>
    <dgm:pt modelId="{C915D7D0-059D-4418-941A-6EC3FD15C9EB}" type="pres">
      <dgm:prSet presAssocID="{8DD1B6DB-EE0B-4E3A-B315-8748F4E3FF8B}" presName="LevelTwoTextNode" presStyleLbl="node3" presStyleIdx="3" presStyleCnt="6">
        <dgm:presLayoutVars>
          <dgm:chPref val="3"/>
        </dgm:presLayoutVars>
      </dgm:prSet>
      <dgm:spPr/>
    </dgm:pt>
    <dgm:pt modelId="{7A331E57-948E-476B-B901-EB618EE1269E}" type="pres">
      <dgm:prSet presAssocID="{8DD1B6DB-EE0B-4E3A-B315-8748F4E3FF8B}" presName="level3hierChild" presStyleCnt="0"/>
      <dgm:spPr/>
    </dgm:pt>
    <dgm:pt modelId="{48CDDE2B-9DE0-421E-886D-67409793F219}" type="pres">
      <dgm:prSet presAssocID="{66AAFF11-C58A-4920-9D2A-9E56339021B8}" presName="conn2-1" presStyleLbl="parChTrans1D2" presStyleIdx="2" presStyleCnt="3"/>
      <dgm:spPr/>
    </dgm:pt>
    <dgm:pt modelId="{332E67D8-D3F4-43CB-AF99-80C78DA75600}" type="pres">
      <dgm:prSet presAssocID="{66AAFF11-C58A-4920-9D2A-9E56339021B8}" presName="connTx" presStyleLbl="parChTrans1D2" presStyleIdx="2" presStyleCnt="3"/>
      <dgm:spPr/>
    </dgm:pt>
    <dgm:pt modelId="{7CB529E5-DDD2-416D-9C0B-40B4182B4AB0}" type="pres">
      <dgm:prSet presAssocID="{591AE21D-1DC5-43C4-90C7-819EF7CD19E2}" presName="root2" presStyleCnt="0"/>
      <dgm:spPr/>
    </dgm:pt>
    <dgm:pt modelId="{53DBE54C-3451-41A1-B07B-2358780D6B5E}" type="pres">
      <dgm:prSet presAssocID="{591AE21D-1DC5-43C4-90C7-819EF7CD19E2}" presName="LevelTwoTextNode" presStyleLbl="node2" presStyleIdx="2" presStyleCnt="3" custLinFactNeighborX="599" custLinFactNeighborY="6857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1E206CDE-8211-444C-B1A1-EC2F5B111305}" type="pres">
      <dgm:prSet presAssocID="{591AE21D-1DC5-43C4-90C7-819EF7CD19E2}" presName="level3hierChild" presStyleCnt="0"/>
      <dgm:spPr/>
    </dgm:pt>
    <dgm:pt modelId="{67A3F547-089B-4DC4-A9AC-81CEE7F7EAD0}" type="pres">
      <dgm:prSet presAssocID="{A9178B63-139A-434F-87EF-D670C59267C8}" presName="conn2-1" presStyleLbl="parChTrans1D3" presStyleIdx="4" presStyleCnt="6"/>
      <dgm:spPr/>
    </dgm:pt>
    <dgm:pt modelId="{87EF9161-05EC-4A70-B7EF-829677C84151}" type="pres">
      <dgm:prSet presAssocID="{A9178B63-139A-434F-87EF-D670C59267C8}" presName="connTx" presStyleLbl="parChTrans1D3" presStyleIdx="4" presStyleCnt="6"/>
      <dgm:spPr/>
    </dgm:pt>
    <dgm:pt modelId="{FAB3D742-B3B9-40D4-94EB-B1B34AEDAB65}" type="pres">
      <dgm:prSet presAssocID="{BC784F36-B848-487B-BEC0-F58E002728CA}" presName="root2" presStyleCnt="0"/>
      <dgm:spPr/>
    </dgm:pt>
    <dgm:pt modelId="{BE7CF777-903E-43FD-A187-CD777F1866BA}" type="pres">
      <dgm:prSet presAssocID="{BC784F36-B848-487B-BEC0-F58E002728CA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23D21E61-64C5-43AA-B4BF-76C9FA0D9AEB}" type="pres">
      <dgm:prSet presAssocID="{BC784F36-B848-487B-BEC0-F58E002728CA}" presName="level3hierChild" presStyleCnt="0"/>
      <dgm:spPr/>
    </dgm:pt>
    <dgm:pt modelId="{2952C78E-0867-40EB-81E3-C88702306B3B}" type="pres">
      <dgm:prSet presAssocID="{6A5F901C-F5E2-45F8-AA5A-71D0C0CF4C1D}" presName="conn2-1" presStyleLbl="parChTrans1D4" presStyleIdx="4" presStyleCnt="6"/>
      <dgm:spPr/>
    </dgm:pt>
    <dgm:pt modelId="{63E6C804-486A-46F7-B999-3804854F3CC3}" type="pres">
      <dgm:prSet presAssocID="{6A5F901C-F5E2-45F8-AA5A-71D0C0CF4C1D}" presName="connTx" presStyleLbl="parChTrans1D4" presStyleIdx="4" presStyleCnt="6"/>
      <dgm:spPr/>
    </dgm:pt>
    <dgm:pt modelId="{7F615579-CFF6-442A-824E-A8C8E744DCED}" type="pres">
      <dgm:prSet presAssocID="{1AFABD79-2224-4F12-AEE6-E464B720CD6F}" presName="root2" presStyleCnt="0"/>
      <dgm:spPr/>
    </dgm:pt>
    <dgm:pt modelId="{FF42FFF9-D96C-4D45-A730-F5A5C90A5712}" type="pres">
      <dgm:prSet presAssocID="{1AFABD79-2224-4F12-AEE6-E464B720CD6F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43FD205E-4FE7-4D71-98AA-940C55F5EE17}" type="pres">
      <dgm:prSet presAssocID="{1AFABD79-2224-4F12-AEE6-E464B720CD6F}" presName="level3hierChild" presStyleCnt="0"/>
      <dgm:spPr/>
    </dgm:pt>
    <dgm:pt modelId="{E6BF176A-5A7A-4BA1-9C0D-ECB1E3229E3A}" type="pres">
      <dgm:prSet presAssocID="{01BB374B-132B-4492-B6D4-F9A5041A6699}" presName="conn2-1" presStyleLbl="parChTrans1D4" presStyleIdx="5" presStyleCnt="6"/>
      <dgm:spPr/>
    </dgm:pt>
    <dgm:pt modelId="{B6465D65-E2CA-4181-942F-6CB6BF26D493}" type="pres">
      <dgm:prSet presAssocID="{01BB374B-132B-4492-B6D4-F9A5041A6699}" presName="connTx" presStyleLbl="parChTrans1D4" presStyleIdx="5" presStyleCnt="6"/>
      <dgm:spPr/>
    </dgm:pt>
    <dgm:pt modelId="{01F291B5-39E4-47BC-BD04-268C8DA01988}" type="pres">
      <dgm:prSet presAssocID="{CD5A60E3-8ECC-4304-8D02-9EAF586C5EFA}" presName="root2" presStyleCnt="0"/>
      <dgm:spPr/>
    </dgm:pt>
    <dgm:pt modelId="{39260076-2FCC-4CB5-A5C7-B10E498EFD62}" type="pres">
      <dgm:prSet presAssocID="{CD5A60E3-8ECC-4304-8D02-9EAF586C5EFA}" presName="LevelTwoTextNode" presStyleLbl="node4" presStyleIdx="5" presStyleCnt="6">
        <dgm:presLayoutVars>
          <dgm:chPref val="3"/>
        </dgm:presLayoutVars>
      </dgm:prSet>
      <dgm:spPr/>
    </dgm:pt>
    <dgm:pt modelId="{B83572EB-50B8-4152-A138-D4FD2812AC5F}" type="pres">
      <dgm:prSet presAssocID="{CD5A60E3-8ECC-4304-8D02-9EAF586C5EFA}" presName="level3hierChild" presStyleCnt="0"/>
      <dgm:spPr/>
    </dgm:pt>
    <dgm:pt modelId="{71847305-FAE6-4A6E-BA0E-3034F01D382B}" type="pres">
      <dgm:prSet presAssocID="{CAAC6F5F-08C6-487C-A4B5-B32321E6720C}" presName="conn2-1" presStyleLbl="parChTrans1D3" presStyleIdx="5" presStyleCnt="6"/>
      <dgm:spPr/>
    </dgm:pt>
    <dgm:pt modelId="{01071C90-4C92-4B26-B39A-EFE2FE893C9B}" type="pres">
      <dgm:prSet presAssocID="{CAAC6F5F-08C6-487C-A4B5-B32321E6720C}" presName="connTx" presStyleLbl="parChTrans1D3" presStyleIdx="5" presStyleCnt="6"/>
      <dgm:spPr/>
    </dgm:pt>
    <dgm:pt modelId="{E5330FCF-C089-4BCA-86E1-FFAA99B55F5B}" type="pres">
      <dgm:prSet presAssocID="{8271B7B3-5AC3-4924-8E90-C3ED62244A5A}" presName="root2" presStyleCnt="0"/>
      <dgm:spPr/>
    </dgm:pt>
    <dgm:pt modelId="{C98E602C-FA92-48E4-BA12-03DD470A1FCE}" type="pres">
      <dgm:prSet presAssocID="{8271B7B3-5AC3-4924-8E90-C3ED62244A5A}" presName="LevelTwoTextNode" presStyleLbl="node3" presStyleIdx="5" presStyleCnt="6" custLinFactNeighborX="-1582" custLinFactNeighborY="-1718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5A8F8FD8-FB87-4B36-86BF-A79AAF9B65C5}" type="pres">
      <dgm:prSet presAssocID="{8271B7B3-5AC3-4924-8E90-C3ED62244A5A}" presName="level3hierChild" presStyleCnt="0"/>
      <dgm:spPr/>
    </dgm:pt>
  </dgm:ptLst>
  <dgm:cxnLst>
    <dgm:cxn modelId="{45762AA9-DD0D-40BD-9802-3A7EC2AC1678}" srcId="{591AE21D-1DC5-43C4-90C7-819EF7CD19E2}" destId="{8271B7B3-5AC3-4924-8E90-C3ED62244A5A}" srcOrd="1" destOrd="0" parTransId="{CAAC6F5F-08C6-487C-A4B5-B32321E6720C}" sibTransId="{1EBB142F-1A23-4978-BDE0-AC1AA5C09C9F}"/>
    <dgm:cxn modelId="{4437560E-7A1E-44C5-A523-A6B3B042B50D}" type="presOf" srcId="{A00B3FEA-64C4-4798-893C-185218D3CBF7}" destId="{1136CD0C-C01B-4057-8838-F0BED8714FD1}" srcOrd="0" destOrd="0" presId="urn:microsoft.com/office/officeart/2005/8/layout/hierarchy2"/>
    <dgm:cxn modelId="{EF7DC2A7-4B8A-4904-A6C0-D32CFC61D101}" type="presOf" srcId="{3C161984-A55F-48F2-988E-44F4DDD0C353}" destId="{B5D6F429-BB04-4E84-9705-7EA9CAB930F6}" srcOrd="1" destOrd="0" presId="urn:microsoft.com/office/officeart/2005/8/layout/hierarchy2"/>
    <dgm:cxn modelId="{87AB23F5-B6D6-4412-8917-D6D775812C2C}" type="presOf" srcId="{3FDEF9CE-6248-487E-B640-C4D8D1D0E0AC}" destId="{EA61EC24-0934-4201-A124-982174863107}" srcOrd="0" destOrd="0" presId="urn:microsoft.com/office/officeart/2005/8/layout/hierarchy2"/>
    <dgm:cxn modelId="{597F1D9B-94A2-49DE-8E05-0D0BCBEA3A4F}" type="presOf" srcId="{BC784F36-B848-487B-BEC0-F58E002728CA}" destId="{BE7CF777-903E-43FD-A187-CD777F1866BA}" srcOrd="0" destOrd="0" presId="urn:microsoft.com/office/officeart/2005/8/layout/hierarchy2"/>
    <dgm:cxn modelId="{FE04D2BE-F406-4487-B0EE-C27760427CFC}" srcId="{2D33AB8B-37DB-4D71-A0C6-717007638CAC}" destId="{A00B3FEA-64C4-4798-893C-185218D3CBF7}" srcOrd="1" destOrd="0" parTransId="{3FDEF9CE-6248-487E-B640-C4D8D1D0E0AC}" sibTransId="{1971DF18-DD90-40CF-91FB-990D03779FA0}"/>
    <dgm:cxn modelId="{7C362143-ADCA-4951-9EF1-80D533123818}" type="presOf" srcId="{6A5F901C-F5E2-45F8-AA5A-71D0C0CF4C1D}" destId="{2952C78E-0867-40EB-81E3-C88702306B3B}" srcOrd="0" destOrd="0" presId="urn:microsoft.com/office/officeart/2005/8/layout/hierarchy2"/>
    <dgm:cxn modelId="{78C5E5B5-FDAA-47B4-A65F-008A27CA29F5}" type="presOf" srcId="{FB334FB5-40F6-4AE9-A83A-36EDEC6CC491}" destId="{E467B54C-E2F6-4178-85AB-F0260D2E263E}" srcOrd="1" destOrd="0" presId="urn:microsoft.com/office/officeart/2005/8/layout/hierarchy2"/>
    <dgm:cxn modelId="{233CE86F-9941-4C0F-9A7D-7AAB45481EF9}" type="presOf" srcId="{8DD1B6DB-EE0B-4E3A-B315-8748F4E3FF8B}" destId="{C915D7D0-059D-4418-941A-6EC3FD15C9EB}" srcOrd="0" destOrd="0" presId="urn:microsoft.com/office/officeart/2005/8/layout/hierarchy2"/>
    <dgm:cxn modelId="{F9B8B988-1750-4614-BE00-44B4A02DE257}" type="presOf" srcId="{591AE21D-1DC5-43C4-90C7-819EF7CD19E2}" destId="{53DBE54C-3451-41A1-B07B-2358780D6B5E}" srcOrd="0" destOrd="0" presId="urn:microsoft.com/office/officeart/2005/8/layout/hierarchy2"/>
    <dgm:cxn modelId="{232DB462-0E6F-4FC2-9FE8-BC54FFDB313D}" type="presOf" srcId="{01BB374B-132B-4492-B6D4-F9A5041A6699}" destId="{E6BF176A-5A7A-4BA1-9C0D-ECB1E3229E3A}" srcOrd="0" destOrd="0" presId="urn:microsoft.com/office/officeart/2005/8/layout/hierarchy2"/>
    <dgm:cxn modelId="{073946C6-B61F-4892-9CEA-B656CA812D21}" srcId="{A12FDDEB-F24D-464C-B20D-8D33C933F992}" destId="{F9058C3D-FF68-4257-A2E2-4D8934357E22}" srcOrd="0" destOrd="0" parTransId="{4D0BF547-23F5-4E2C-9861-BA643F8B93FA}" sibTransId="{DA24F83B-7F0A-42A8-97DE-D0FA7AFD7F83}"/>
    <dgm:cxn modelId="{1EF3CC0E-44B0-4025-86AB-61B47EC5AD88}" type="presOf" srcId="{421E44CF-C286-498B-A957-2E9E419CF514}" destId="{601E9CC7-142A-4CDD-897B-A83F5A6A38E2}" srcOrd="0" destOrd="0" presId="urn:microsoft.com/office/officeart/2005/8/layout/hierarchy2"/>
    <dgm:cxn modelId="{E6F8349E-B6C8-40BA-B1CE-C36F8708DE01}" type="presOf" srcId="{DC9A648E-7024-4112-9FF3-C3AAD7A17595}" destId="{8A338578-5800-4E99-93F7-D76694322D93}" srcOrd="1" destOrd="0" presId="urn:microsoft.com/office/officeart/2005/8/layout/hierarchy2"/>
    <dgm:cxn modelId="{8B16FEE9-EAD2-4021-9727-126766D2D552}" srcId="{DA28ED7B-F068-421D-8968-C3F856380864}" destId="{A28E1CCB-C3F1-443E-B846-0ED0464800A0}" srcOrd="0" destOrd="0" parTransId="{BFDDD29F-3EEF-45C2-87F1-7FB1A4C0D4D8}" sibTransId="{98C4B50C-2F8D-49DB-B09D-61E9F13454D5}"/>
    <dgm:cxn modelId="{294E0C87-40F8-4CC4-95B9-54315AFFC7D9}" type="presOf" srcId="{DA577310-0765-41DD-8E4A-951E94B630CA}" destId="{2D4BF86E-E4E0-44AE-B0D4-8633B6E53BBA}" srcOrd="0" destOrd="0" presId="urn:microsoft.com/office/officeart/2005/8/layout/hierarchy2"/>
    <dgm:cxn modelId="{67A92FB3-6BA5-462C-8A97-3008A9458D14}" type="presOf" srcId="{A12FDDEB-F24D-464C-B20D-8D33C933F992}" destId="{326C7AA6-868D-4AAC-9A4C-CF0595055DE5}" srcOrd="0" destOrd="0" presId="urn:microsoft.com/office/officeart/2005/8/layout/hierarchy2"/>
    <dgm:cxn modelId="{BF2794D9-2EF3-47CE-A9B0-6346868723F9}" srcId="{F9058C3D-FF68-4257-A2E2-4D8934357E22}" destId="{CACDF095-E364-47EE-B5C2-655618A59609}" srcOrd="0" destOrd="0" parTransId="{3C161984-A55F-48F2-988E-44F4DDD0C353}" sibTransId="{4F39BED4-243B-4F78-B215-D12FDAE39379}"/>
    <dgm:cxn modelId="{2E2FDA3C-F14C-46CE-94D5-D01D9F3118F8}" type="presOf" srcId="{35839745-D120-4476-A7D7-42BE4CBBFD0E}" destId="{E92DDAC5-C9D8-46E6-969C-AE356C30039E}" srcOrd="0" destOrd="0" presId="urn:microsoft.com/office/officeart/2005/8/layout/hierarchy2"/>
    <dgm:cxn modelId="{3D70952F-D889-456E-BAAB-C1588B09952F}" type="presOf" srcId="{66AAFF11-C58A-4920-9D2A-9E56339021B8}" destId="{48CDDE2B-9DE0-421E-886D-67409793F219}" srcOrd="0" destOrd="0" presId="urn:microsoft.com/office/officeart/2005/8/layout/hierarchy2"/>
    <dgm:cxn modelId="{0D1FE0D3-7DC2-434A-9A7D-9CBCC38C2D17}" srcId="{591AE21D-1DC5-43C4-90C7-819EF7CD19E2}" destId="{BC784F36-B848-487B-BEC0-F58E002728CA}" srcOrd="0" destOrd="0" parTransId="{A9178B63-139A-434F-87EF-D670C59267C8}" sibTransId="{6913108B-978D-48A4-B3A9-E20D809F3B55}"/>
    <dgm:cxn modelId="{DEEDFA1A-7F17-4A66-BA68-E8A310CE27C6}" type="presOf" srcId="{25438B46-F820-492B-9F33-5FDE2BC53A78}" destId="{EB3CFEC6-B119-4FED-9C8A-47F9DF6923A2}" srcOrd="0" destOrd="0" presId="urn:microsoft.com/office/officeart/2005/8/layout/hierarchy2"/>
    <dgm:cxn modelId="{A48F3A30-7FFB-4C3C-AE3F-8C7CD2AF59B4}" type="presOf" srcId="{35839745-D120-4476-A7D7-42BE4CBBFD0E}" destId="{44591C9C-0802-4775-AF9A-7CE21C195C13}" srcOrd="1" destOrd="0" presId="urn:microsoft.com/office/officeart/2005/8/layout/hierarchy2"/>
    <dgm:cxn modelId="{02B122ED-5BB9-4F33-A761-196FBB6FA8C8}" type="presOf" srcId="{2D33AB8B-37DB-4D71-A0C6-717007638CAC}" destId="{963F2467-727E-4D4E-A213-22E655F010D6}" srcOrd="0" destOrd="0" presId="urn:microsoft.com/office/officeart/2005/8/layout/hierarchy2"/>
    <dgm:cxn modelId="{3965693A-1BB6-4020-BCBF-D6304C5522F0}" type="presOf" srcId="{BFDDD29F-3EEF-45C2-87F1-7FB1A4C0D4D8}" destId="{9F38E812-E053-46D4-843B-4A636E437272}" srcOrd="0" destOrd="0" presId="urn:microsoft.com/office/officeart/2005/8/layout/hierarchy2"/>
    <dgm:cxn modelId="{3C877861-A814-4763-B3B7-E5CD50E37E40}" type="presOf" srcId="{CD5A60E3-8ECC-4304-8D02-9EAF586C5EFA}" destId="{39260076-2FCC-4CB5-A5C7-B10E498EFD62}" srcOrd="0" destOrd="0" presId="urn:microsoft.com/office/officeart/2005/8/layout/hierarchy2"/>
    <dgm:cxn modelId="{ADDCB34F-6BDD-400C-97E3-7D34D814596B}" type="presOf" srcId="{A10CB4B2-6915-4006-80C3-3FA3657AD482}" destId="{68348936-FCA4-4E55-A8EF-EE7A13E52F60}" srcOrd="0" destOrd="0" presId="urn:microsoft.com/office/officeart/2005/8/layout/hierarchy2"/>
    <dgm:cxn modelId="{69A905DB-5794-4FD7-90B0-FD159C316F7F}" type="presOf" srcId="{6A5F901C-F5E2-45F8-AA5A-71D0C0CF4C1D}" destId="{63E6C804-486A-46F7-B999-3804854F3CC3}" srcOrd="1" destOrd="0" presId="urn:microsoft.com/office/officeart/2005/8/layout/hierarchy2"/>
    <dgm:cxn modelId="{9A3F8120-3702-44A5-95C9-D7C0F5455B7B}" type="presOf" srcId="{66AAFF11-C58A-4920-9D2A-9E56339021B8}" destId="{332E67D8-D3F4-43CB-AF99-80C78DA75600}" srcOrd="1" destOrd="0" presId="urn:microsoft.com/office/officeart/2005/8/layout/hierarchy2"/>
    <dgm:cxn modelId="{A6DC1120-16C4-4643-B547-21234A9B983F}" srcId="{DA28ED7B-F068-421D-8968-C3F856380864}" destId="{421E44CF-C286-498B-A957-2E9E419CF514}" srcOrd="1" destOrd="0" parTransId="{DC9A648E-7024-4112-9FF3-C3AAD7A17595}" sibTransId="{57F73EDA-8345-4289-912C-AD21EC56B0A9}"/>
    <dgm:cxn modelId="{485514ED-F433-4A46-AAF0-DD673B36A221}" type="presOf" srcId="{552BD59D-8DB6-48F4-A439-E24FFE663901}" destId="{285CCD7F-62BA-4957-8498-E4E44428B4E5}" srcOrd="0" destOrd="0" presId="urn:microsoft.com/office/officeart/2005/8/layout/hierarchy2"/>
    <dgm:cxn modelId="{855998A1-493A-43C9-AA44-EF6FD4311A63}" srcId="{BC784F36-B848-487B-BEC0-F58E002728CA}" destId="{1AFABD79-2224-4F12-AEE6-E464B720CD6F}" srcOrd="0" destOrd="0" parTransId="{6A5F901C-F5E2-45F8-AA5A-71D0C0CF4C1D}" sibTransId="{BBACDF45-B930-43B1-9105-D6153448E662}"/>
    <dgm:cxn modelId="{D51A66E5-1436-4950-94D0-68465DDA1B2B}" type="presOf" srcId="{1B64107B-1D3C-4059-9D38-9128BA31946E}" destId="{E2863A65-AB0A-44B2-8FA8-05B3814F334C}" srcOrd="1" destOrd="0" presId="urn:microsoft.com/office/officeart/2005/8/layout/hierarchy2"/>
    <dgm:cxn modelId="{C9B53697-D2B8-4793-A3DB-C999FCED6F6B}" type="presOf" srcId="{CAAC6F5F-08C6-487C-A4B5-B32321E6720C}" destId="{01071C90-4C92-4B26-B39A-EFE2FE893C9B}" srcOrd="1" destOrd="0" presId="urn:microsoft.com/office/officeart/2005/8/layout/hierarchy2"/>
    <dgm:cxn modelId="{135FB048-EAE1-4D64-90AE-6460F01D12DE}" type="presOf" srcId="{A9178B63-139A-434F-87EF-D670C59267C8}" destId="{67A3F547-089B-4DC4-A9AC-81CEE7F7EAD0}" srcOrd="0" destOrd="0" presId="urn:microsoft.com/office/officeart/2005/8/layout/hierarchy2"/>
    <dgm:cxn modelId="{D2F8E444-7E89-4E36-8F01-C7C22CAB1F2C}" srcId="{25438B46-F820-492B-9F33-5FDE2BC53A78}" destId="{DA28ED7B-F068-421D-8968-C3F856380864}" srcOrd="0" destOrd="0" parTransId="{DA577310-0765-41DD-8E4A-951E94B630CA}" sibTransId="{231FB528-916F-4B25-AE09-18C4DD7C75D7}"/>
    <dgm:cxn modelId="{7A90D4EC-874E-4351-9B0D-1451111E0302}" srcId="{25438B46-F820-492B-9F33-5FDE2BC53A78}" destId="{8DD1B6DB-EE0B-4E3A-B315-8748F4E3FF8B}" srcOrd="1" destOrd="0" parTransId="{FB334FB5-40F6-4AE9-A83A-36EDEC6CC491}" sibTransId="{CC23A6ED-03FA-42C6-A586-5BF689E4B90F}"/>
    <dgm:cxn modelId="{C5F44197-82E9-4A40-9E86-0182FD59C19A}" srcId="{2D33AB8B-37DB-4D71-A0C6-717007638CAC}" destId="{4875A591-1780-4A0C-B606-9C5D86405A60}" srcOrd="0" destOrd="0" parTransId="{35839745-D120-4476-A7D7-42BE4CBBFD0E}" sibTransId="{2230B262-3A68-474A-9608-DED800BC0BCB}"/>
    <dgm:cxn modelId="{73709175-70A7-4FD1-92B8-677308E38172}" type="presOf" srcId="{01BB374B-132B-4492-B6D4-F9A5041A6699}" destId="{B6465D65-E2CA-4181-942F-6CB6BF26D493}" srcOrd="1" destOrd="0" presId="urn:microsoft.com/office/officeart/2005/8/layout/hierarchy2"/>
    <dgm:cxn modelId="{0C40C0C2-5D3D-4A7C-BE37-54625D6725F2}" srcId="{CACDF095-E364-47EE-B5C2-655618A59609}" destId="{A10CB4B2-6915-4006-80C3-3FA3657AD482}" srcOrd="1" destOrd="0" parTransId="{8A7E3252-8F1C-4E97-AD0B-E1E3B1C5E8F5}" sibTransId="{084ABE74-2BB5-4D30-A19B-3FBFD45247D8}"/>
    <dgm:cxn modelId="{1A8D08FC-DC69-4BDA-BE7B-D4E6349BC49C}" type="presOf" srcId="{BFDDD29F-3EEF-45C2-87F1-7FB1A4C0D4D8}" destId="{4444B1D6-3C01-4193-A2C0-425FF6C9FFC9}" srcOrd="1" destOrd="0" presId="urn:microsoft.com/office/officeart/2005/8/layout/hierarchy2"/>
    <dgm:cxn modelId="{C3A2CA74-2611-4912-B4E8-F1DC04217FDA}" type="presOf" srcId="{1B64107B-1D3C-4059-9D38-9128BA31946E}" destId="{35B341EB-2FE3-4FB5-8C00-9BD67E1CA826}" srcOrd="0" destOrd="0" presId="urn:microsoft.com/office/officeart/2005/8/layout/hierarchy2"/>
    <dgm:cxn modelId="{3A86A811-3D99-4720-8835-A05D34204FA7}" srcId="{F9058C3D-FF68-4257-A2E2-4D8934357E22}" destId="{591AE21D-1DC5-43C4-90C7-819EF7CD19E2}" srcOrd="2" destOrd="0" parTransId="{66AAFF11-C58A-4920-9D2A-9E56339021B8}" sibTransId="{2C607F22-9F2B-4D8B-9EEA-8DC9AB0EF117}"/>
    <dgm:cxn modelId="{06E5B83D-FF67-4669-9626-290A3F98ABC1}" type="presOf" srcId="{CAAC6F5F-08C6-487C-A4B5-B32321E6720C}" destId="{71847305-FAE6-4A6E-BA0E-3034F01D382B}" srcOrd="0" destOrd="0" presId="urn:microsoft.com/office/officeart/2005/8/layout/hierarchy2"/>
    <dgm:cxn modelId="{45A7AC20-8A05-47E3-AB46-DC1877F01184}" type="presOf" srcId="{FB334FB5-40F6-4AE9-A83A-36EDEC6CC491}" destId="{A1E603AA-AF71-432F-9D87-6CB7EAD018A4}" srcOrd="0" destOrd="0" presId="urn:microsoft.com/office/officeart/2005/8/layout/hierarchy2"/>
    <dgm:cxn modelId="{0BDA82DD-578F-475B-AB5E-396C8616398D}" type="presOf" srcId="{1AFABD79-2224-4F12-AEE6-E464B720CD6F}" destId="{FF42FFF9-D96C-4D45-A730-F5A5C90A5712}" srcOrd="0" destOrd="0" presId="urn:microsoft.com/office/officeart/2005/8/layout/hierarchy2"/>
    <dgm:cxn modelId="{38E911A0-93DC-4BAF-951F-E0DB2979E549}" type="presOf" srcId="{DC9A648E-7024-4112-9FF3-C3AAD7A17595}" destId="{47A0765D-C5B3-486D-B4ED-91AF4FF3BC7C}" srcOrd="0" destOrd="0" presId="urn:microsoft.com/office/officeart/2005/8/layout/hierarchy2"/>
    <dgm:cxn modelId="{E9F144A9-AFC9-46AA-9687-7467100D50CB}" srcId="{BC784F36-B848-487B-BEC0-F58E002728CA}" destId="{CD5A60E3-8ECC-4304-8D02-9EAF586C5EFA}" srcOrd="1" destOrd="0" parTransId="{01BB374B-132B-4492-B6D4-F9A5041A6699}" sibTransId="{39880E5D-E257-40F0-9E33-6687CE1E3304}"/>
    <dgm:cxn modelId="{AE74BE66-754A-4E6A-BAB3-46D3966E7EAE}" type="presOf" srcId="{8A7E3252-8F1C-4E97-AD0B-E1E3B1C5E8F5}" destId="{93CC955D-A44D-4380-8FF4-02FADAFCAB6E}" srcOrd="0" destOrd="0" presId="urn:microsoft.com/office/officeart/2005/8/layout/hierarchy2"/>
    <dgm:cxn modelId="{B331A325-729B-499A-B93E-1BD150E8FE0F}" type="presOf" srcId="{8A7E3252-8F1C-4E97-AD0B-E1E3B1C5E8F5}" destId="{FDD2E472-7283-4438-8C7C-89F87429567A}" srcOrd="1" destOrd="0" presId="urn:microsoft.com/office/officeart/2005/8/layout/hierarchy2"/>
    <dgm:cxn modelId="{2FC617E8-0102-4235-A11B-C2AD5C87DDCD}" type="presOf" srcId="{3FDEF9CE-6248-487E-B640-C4D8D1D0E0AC}" destId="{A26E1A91-CF5F-4C79-A9A1-4D43B6CAA8F0}" srcOrd="1" destOrd="0" presId="urn:microsoft.com/office/officeart/2005/8/layout/hierarchy2"/>
    <dgm:cxn modelId="{A83973C6-6C05-4EF7-A3E7-5968FAAFD1B8}" srcId="{F9058C3D-FF68-4257-A2E2-4D8934357E22}" destId="{25438B46-F820-492B-9F33-5FDE2BC53A78}" srcOrd="1" destOrd="0" parTransId="{1B64107B-1D3C-4059-9D38-9128BA31946E}" sibTransId="{54673F73-F7E0-4E59-8034-1DCB10C46425}"/>
    <dgm:cxn modelId="{DE78AFBF-5B92-44C2-8A4D-CE8E92CD3B7D}" type="presOf" srcId="{4875A591-1780-4A0C-B606-9C5D86405A60}" destId="{8BE971AC-C9CC-45C6-8B08-6FEC2C2D463E}" srcOrd="0" destOrd="0" presId="urn:microsoft.com/office/officeart/2005/8/layout/hierarchy2"/>
    <dgm:cxn modelId="{CD22006C-23EB-4088-BE1D-172DA6C25EF7}" type="presOf" srcId="{F9058C3D-FF68-4257-A2E2-4D8934357E22}" destId="{41CB8999-A3F0-48DA-A42E-C44849251D5A}" srcOrd="0" destOrd="0" presId="urn:microsoft.com/office/officeart/2005/8/layout/hierarchy2"/>
    <dgm:cxn modelId="{41AAA801-EA26-41BC-8AAA-0E29EB4A7159}" type="presOf" srcId="{DA28ED7B-F068-421D-8968-C3F856380864}" destId="{9DC5DB99-9226-4516-A35E-5BD07A084B6C}" srcOrd="0" destOrd="0" presId="urn:microsoft.com/office/officeart/2005/8/layout/hierarchy2"/>
    <dgm:cxn modelId="{E85BCA7A-098E-4D6A-AF2B-9513957A1CCF}" type="presOf" srcId="{A28E1CCB-C3F1-443E-B846-0ED0464800A0}" destId="{51C100E7-19D7-411F-9591-C3198F14990A}" srcOrd="0" destOrd="0" presId="urn:microsoft.com/office/officeart/2005/8/layout/hierarchy2"/>
    <dgm:cxn modelId="{9C81F95D-DC9B-4E29-849E-A90FC741F0EF}" srcId="{CACDF095-E364-47EE-B5C2-655618A59609}" destId="{2D33AB8B-37DB-4D71-A0C6-717007638CAC}" srcOrd="0" destOrd="0" parTransId="{552BD59D-8DB6-48F4-A439-E24FFE663901}" sibTransId="{55C8A527-3B5C-4103-90BA-86922004E1A1}"/>
    <dgm:cxn modelId="{8A22C186-5009-4F19-A933-FF7E6DF38AAC}" type="presOf" srcId="{DA577310-0765-41DD-8E4A-951E94B630CA}" destId="{2F281F09-4FC9-4CA7-9073-34B617B9A32C}" srcOrd="1" destOrd="0" presId="urn:microsoft.com/office/officeart/2005/8/layout/hierarchy2"/>
    <dgm:cxn modelId="{6AAC6753-14B4-4C91-9389-36D9EF998153}" type="presOf" srcId="{CACDF095-E364-47EE-B5C2-655618A59609}" destId="{D7224C36-C19A-446A-88A7-8CFC5E8C4B49}" srcOrd="0" destOrd="0" presId="urn:microsoft.com/office/officeart/2005/8/layout/hierarchy2"/>
    <dgm:cxn modelId="{24F55A22-48B2-407C-B62B-FCB66C9A8F75}" type="presOf" srcId="{3C161984-A55F-48F2-988E-44F4DDD0C353}" destId="{C52359F0-E8FC-4E52-B5CE-B1D25EC9A51C}" srcOrd="0" destOrd="0" presId="urn:microsoft.com/office/officeart/2005/8/layout/hierarchy2"/>
    <dgm:cxn modelId="{A1A54E37-1B32-49BE-AAFC-A059BC325B7A}" type="presOf" srcId="{A9178B63-139A-434F-87EF-D670C59267C8}" destId="{87EF9161-05EC-4A70-B7EF-829677C84151}" srcOrd="1" destOrd="0" presId="urn:microsoft.com/office/officeart/2005/8/layout/hierarchy2"/>
    <dgm:cxn modelId="{A7FF121D-ECA2-4F2F-B4CF-118E33A3037A}" type="presOf" srcId="{552BD59D-8DB6-48F4-A439-E24FFE663901}" destId="{6C79E071-1C3D-42B2-BF8E-F80F8E4C3E2A}" srcOrd="1" destOrd="0" presId="urn:microsoft.com/office/officeart/2005/8/layout/hierarchy2"/>
    <dgm:cxn modelId="{E1997888-D78B-4E6A-8489-4B8E9C12F47F}" type="presOf" srcId="{8271B7B3-5AC3-4924-8E90-C3ED62244A5A}" destId="{C98E602C-FA92-48E4-BA12-03DD470A1FCE}" srcOrd="0" destOrd="0" presId="urn:microsoft.com/office/officeart/2005/8/layout/hierarchy2"/>
    <dgm:cxn modelId="{90DEA1B5-826F-4E32-9176-C3ED1B1B0CD2}" type="presParOf" srcId="{326C7AA6-868D-4AAC-9A4C-CF0595055DE5}" destId="{4EF6B2C2-F9F7-4882-B81E-7DE908C7703D}" srcOrd="0" destOrd="0" presId="urn:microsoft.com/office/officeart/2005/8/layout/hierarchy2"/>
    <dgm:cxn modelId="{3037D8B3-2035-4C20-87A8-3E50FE7152C3}" type="presParOf" srcId="{4EF6B2C2-F9F7-4882-B81E-7DE908C7703D}" destId="{41CB8999-A3F0-48DA-A42E-C44849251D5A}" srcOrd="0" destOrd="0" presId="urn:microsoft.com/office/officeart/2005/8/layout/hierarchy2"/>
    <dgm:cxn modelId="{84D4A2DD-FD88-421E-9742-519832D84181}" type="presParOf" srcId="{4EF6B2C2-F9F7-4882-B81E-7DE908C7703D}" destId="{502E0FD9-4280-4F6C-8BE8-7AA9A0B4C99F}" srcOrd="1" destOrd="0" presId="urn:microsoft.com/office/officeart/2005/8/layout/hierarchy2"/>
    <dgm:cxn modelId="{29109D3D-6534-45D7-9E40-5C9119B4D45E}" type="presParOf" srcId="{502E0FD9-4280-4F6C-8BE8-7AA9A0B4C99F}" destId="{C52359F0-E8FC-4E52-B5CE-B1D25EC9A51C}" srcOrd="0" destOrd="0" presId="urn:microsoft.com/office/officeart/2005/8/layout/hierarchy2"/>
    <dgm:cxn modelId="{855B0035-03DE-4EE4-ADC4-7375E64F06FF}" type="presParOf" srcId="{C52359F0-E8FC-4E52-B5CE-B1D25EC9A51C}" destId="{B5D6F429-BB04-4E84-9705-7EA9CAB930F6}" srcOrd="0" destOrd="0" presId="urn:microsoft.com/office/officeart/2005/8/layout/hierarchy2"/>
    <dgm:cxn modelId="{9A339C89-A4D2-4E90-A1C0-4BC39423B8D3}" type="presParOf" srcId="{502E0FD9-4280-4F6C-8BE8-7AA9A0B4C99F}" destId="{D3D2DA36-30F0-4DD2-AB08-72F3060442DF}" srcOrd="1" destOrd="0" presId="urn:microsoft.com/office/officeart/2005/8/layout/hierarchy2"/>
    <dgm:cxn modelId="{143A4913-9792-4C5F-A408-4477B117D4BA}" type="presParOf" srcId="{D3D2DA36-30F0-4DD2-AB08-72F3060442DF}" destId="{D7224C36-C19A-446A-88A7-8CFC5E8C4B49}" srcOrd="0" destOrd="0" presId="urn:microsoft.com/office/officeart/2005/8/layout/hierarchy2"/>
    <dgm:cxn modelId="{A20861F7-50A5-41D5-B9C1-05F4D1BB016F}" type="presParOf" srcId="{D3D2DA36-30F0-4DD2-AB08-72F3060442DF}" destId="{5170CF1E-8D9A-4B56-91ED-85931B3DFF8F}" srcOrd="1" destOrd="0" presId="urn:microsoft.com/office/officeart/2005/8/layout/hierarchy2"/>
    <dgm:cxn modelId="{CF409DD7-F2DB-423D-AF7B-9EBC9F0259BE}" type="presParOf" srcId="{5170CF1E-8D9A-4B56-91ED-85931B3DFF8F}" destId="{285CCD7F-62BA-4957-8498-E4E44428B4E5}" srcOrd="0" destOrd="0" presId="urn:microsoft.com/office/officeart/2005/8/layout/hierarchy2"/>
    <dgm:cxn modelId="{59EBE26B-AB5A-40FD-952B-5E19FC51C6D8}" type="presParOf" srcId="{285CCD7F-62BA-4957-8498-E4E44428B4E5}" destId="{6C79E071-1C3D-42B2-BF8E-F80F8E4C3E2A}" srcOrd="0" destOrd="0" presId="urn:microsoft.com/office/officeart/2005/8/layout/hierarchy2"/>
    <dgm:cxn modelId="{36B4F397-F26E-4C6C-82A4-A567F11586E9}" type="presParOf" srcId="{5170CF1E-8D9A-4B56-91ED-85931B3DFF8F}" destId="{05CC9BE3-F599-437C-BEA2-D8D154FBDD0F}" srcOrd="1" destOrd="0" presId="urn:microsoft.com/office/officeart/2005/8/layout/hierarchy2"/>
    <dgm:cxn modelId="{B31CEDED-3F77-40C5-9306-475EDBF15FBF}" type="presParOf" srcId="{05CC9BE3-F599-437C-BEA2-D8D154FBDD0F}" destId="{963F2467-727E-4D4E-A213-22E655F010D6}" srcOrd="0" destOrd="0" presId="urn:microsoft.com/office/officeart/2005/8/layout/hierarchy2"/>
    <dgm:cxn modelId="{5029779B-A3E8-45A7-9E54-4FAB41F2E88B}" type="presParOf" srcId="{05CC9BE3-F599-437C-BEA2-D8D154FBDD0F}" destId="{C987562E-5CE7-4198-9B2C-78414C197380}" srcOrd="1" destOrd="0" presId="urn:microsoft.com/office/officeart/2005/8/layout/hierarchy2"/>
    <dgm:cxn modelId="{20836270-963F-4365-B6DC-110A215EB9E5}" type="presParOf" srcId="{C987562E-5CE7-4198-9B2C-78414C197380}" destId="{E92DDAC5-C9D8-46E6-969C-AE356C30039E}" srcOrd="0" destOrd="0" presId="urn:microsoft.com/office/officeart/2005/8/layout/hierarchy2"/>
    <dgm:cxn modelId="{ED21E811-F5E1-4612-887C-61F9FD98E894}" type="presParOf" srcId="{E92DDAC5-C9D8-46E6-969C-AE356C30039E}" destId="{44591C9C-0802-4775-AF9A-7CE21C195C13}" srcOrd="0" destOrd="0" presId="urn:microsoft.com/office/officeart/2005/8/layout/hierarchy2"/>
    <dgm:cxn modelId="{A8DFF24D-BA16-4103-852F-2D47C86EEE87}" type="presParOf" srcId="{C987562E-5CE7-4198-9B2C-78414C197380}" destId="{851B6D0F-D680-4674-A0BE-A9FA0C5FA7BD}" srcOrd="1" destOrd="0" presId="urn:microsoft.com/office/officeart/2005/8/layout/hierarchy2"/>
    <dgm:cxn modelId="{1765CE36-777B-4DD1-A8F4-20125D01385A}" type="presParOf" srcId="{851B6D0F-D680-4674-A0BE-A9FA0C5FA7BD}" destId="{8BE971AC-C9CC-45C6-8B08-6FEC2C2D463E}" srcOrd="0" destOrd="0" presId="urn:microsoft.com/office/officeart/2005/8/layout/hierarchy2"/>
    <dgm:cxn modelId="{1236F433-8BBA-4171-8839-E4D6CBA83CE3}" type="presParOf" srcId="{851B6D0F-D680-4674-A0BE-A9FA0C5FA7BD}" destId="{14A9B92E-DE46-441F-92DB-ED13C25EADC7}" srcOrd="1" destOrd="0" presId="urn:microsoft.com/office/officeart/2005/8/layout/hierarchy2"/>
    <dgm:cxn modelId="{08D8A17C-2C05-4B92-B805-773276BCA215}" type="presParOf" srcId="{C987562E-5CE7-4198-9B2C-78414C197380}" destId="{EA61EC24-0934-4201-A124-982174863107}" srcOrd="2" destOrd="0" presId="urn:microsoft.com/office/officeart/2005/8/layout/hierarchy2"/>
    <dgm:cxn modelId="{95F20CA7-3A9C-4892-8F72-6AF4261D7967}" type="presParOf" srcId="{EA61EC24-0934-4201-A124-982174863107}" destId="{A26E1A91-CF5F-4C79-A9A1-4D43B6CAA8F0}" srcOrd="0" destOrd="0" presId="urn:microsoft.com/office/officeart/2005/8/layout/hierarchy2"/>
    <dgm:cxn modelId="{10093865-78A8-49C6-914E-64CF13B6C74B}" type="presParOf" srcId="{C987562E-5CE7-4198-9B2C-78414C197380}" destId="{B55BF02F-6137-41FA-8D7B-95F26AC4CF39}" srcOrd="3" destOrd="0" presId="urn:microsoft.com/office/officeart/2005/8/layout/hierarchy2"/>
    <dgm:cxn modelId="{97F6CF9E-2C97-4ACE-88A1-93673F295CB6}" type="presParOf" srcId="{B55BF02F-6137-41FA-8D7B-95F26AC4CF39}" destId="{1136CD0C-C01B-4057-8838-F0BED8714FD1}" srcOrd="0" destOrd="0" presId="urn:microsoft.com/office/officeart/2005/8/layout/hierarchy2"/>
    <dgm:cxn modelId="{8888C6EC-3DCC-4A17-8B3B-0EB75C1693FC}" type="presParOf" srcId="{B55BF02F-6137-41FA-8D7B-95F26AC4CF39}" destId="{C08CB3DF-344A-436A-A459-854FA456738E}" srcOrd="1" destOrd="0" presId="urn:microsoft.com/office/officeart/2005/8/layout/hierarchy2"/>
    <dgm:cxn modelId="{7486F9FB-FC1A-4658-BEDC-17C561A90961}" type="presParOf" srcId="{5170CF1E-8D9A-4B56-91ED-85931B3DFF8F}" destId="{93CC955D-A44D-4380-8FF4-02FADAFCAB6E}" srcOrd="2" destOrd="0" presId="urn:microsoft.com/office/officeart/2005/8/layout/hierarchy2"/>
    <dgm:cxn modelId="{FF6F97F7-BCB6-4017-A010-2E87279D9EB2}" type="presParOf" srcId="{93CC955D-A44D-4380-8FF4-02FADAFCAB6E}" destId="{FDD2E472-7283-4438-8C7C-89F87429567A}" srcOrd="0" destOrd="0" presId="urn:microsoft.com/office/officeart/2005/8/layout/hierarchy2"/>
    <dgm:cxn modelId="{25258F39-DAD0-4CD9-A825-C0E66590456A}" type="presParOf" srcId="{5170CF1E-8D9A-4B56-91ED-85931B3DFF8F}" destId="{82D64218-C4D7-4644-9BBE-8510A63506CE}" srcOrd="3" destOrd="0" presId="urn:microsoft.com/office/officeart/2005/8/layout/hierarchy2"/>
    <dgm:cxn modelId="{C4B17C6A-1A49-4FE7-8AD9-8470DE7F9AF2}" type="presParOf" srcId="{82D64218-C4D7-4644-9BBE-8510A63506CE}" destId="{68348936-FCA4-4E55-A8EF-EE7A13E52F60}" srcOrd="0" destOrd="0" presId="urn:microsoft.com/office/officeart/2005/8/layout/hierarchy2"/>
    <dgm:cxn modelId="{05275C9C-4D22-4DEE-A472-6F24FC83C020}" type="presParOf" srcId="{82D64218-C4D7-4644-9BBE-8510A63506CE}" destId="{5DF1A2DB-ABE7-42E1-A4ED-7DAB82087714}" srcOrd="1" destOrd="0" presId="urn:microsoft.com/office/officeart/2005/8/layout/hierarchy2"/>
    <dgm:cxn modelId="{CCE1AD1A-C90B-44E9-9A2C-923D8ED15249}" type="presParOf" srcId="{502E0FD9-4280-4F6C-8BE8-7AA9A0B4C99F}" destId="{35B341EB-2FE3-4FB5-8C00-9BD67E1CA826}" srcOrd="2" destOrd="0" presId="urn:microsoft.com/office/officeart/2005/8/layout/hierarchy2"/>
    <dgm:cxn modelId="{323E613E-068F-480C-9D3E-E23B02E0F831}" type="presParOf" srcId="{35B341EB-2FE3-4FB5-8C00-9BD67E1CA826}" destId="{E2863A65-AB0A-44B2-8FA8-05B3814F334C}" srcOrd="0" destOrd="0" presId="urn:microsoft.com/office/officeart/2005/8/layout/hierarchy2"/>
    <dgm:cxn modelId="{A6A0D52C-DF7A-49FF-B731-72B3EA1CFB45}" type="presParOf" srcId="{502E0FD9-4280-4F6C-8BE8-7AA9A0B4C99F}" destId="{FA0F2563-83A2-4C4F-968C-041ACFB9E09F}" srcOrd="3" destOrd="0" presId="urn:microsoft.com/office/officeart/2005/8/layout/hierarchy2"/>
    <dgm:cxn modelId="{78E34A9D-FA2E-4182-B3D8-B220877EB189}" type="presParOf" srcId="{FA0F2563-83A2-4C4F-968C-041ACFB9E09F}" destId="{EB3CFEC6-B119-4FED-9C8A-47F9DF6923A2}" srcOrd="0" destOrd="0" presId="urn:microsoft.com/office/officeart/2005/8/layout/hierarchy2"/>
    <dgm:cxn modelId="{9DBD71F4-2FA1-482B-A8F8-3B884AE59C42}" type="presParOf" srcId="{FA0F2563-83A2-4C4F-968C-041ACFB9E09F}" destId="{4A1C6D2B-B8D2-4FDF-BF3E-22CB1BB667F1}" srcOrd="1" destOrd="0" presId="urn:microsoft.com/office/officeart/2005/8/layout/hierarchy2"/>
    <dgm:cxn modelId="{B447530C-E59F-428C-A97C-EF55348C96E4}" type="presParOf" srcId="{4A1C6D2B-B8D2-4FDF-BF3E-22CB1BB667F1}" destId="{2D4BF86E-E4E0-44AE-B0D4-8633B6E53BBA}" srcOrd="0" destOrd="0" presId="urn:microsoft.com/office/officeart/2005/8/layout/hierarchy2"/>
    <dgm:cxn modelId="{825AD34B-38ED-4E8B-80EB-24CD2609D9AC}" type="presParOf" srcId="{2D4BF86E-E4E0-44AE-B0D4-8633B6E53BBA}" destId="{2F281F09-4FC9-4CA7-9073-34B617B9A32C}" srcOrd="0" destOrd="0" presId="urn:microsoft.com/office/officeart/2005/8/layout/hierarchy2"/>
    <dgm:cxn modelId="{3D1766BD-B6D2-43C2-BA95-65A280A2077C}" type="presParOf" srcId="{4A1C6D2B-B8D2-4FDF-BF3E-22CB1BB667F1}" destId="{F0D4E6EF-16EC-470D-82BB-2DB825279051}" srcOrd="1" destOrd="0" presId="urn:microsoft.com/office/officeart/2005/8/layout/hierarchy2"/>
    <dgm:cxn modelId="{C278F58E-4E19-4B2B-B5E7-8F45395E1572}" type="presParOf" srcId="{F0D4E6EF-16EC-470D-82BB-2DB825279051}" destId="{9DC5DB99-9226-4516-A35E-5BD07A084B6C}" srcOrd="0" destOrd="0" presId="urn:microsoft.com/office/officeart/2005/8/layout/hierarchy2"/>
    <dgm:cxn modelId="{F22BAFF4-E8C3-442F-B1FE-A4CF26F595C6}" type="presParOf" srcId="{F0D4E6EF-16EC-470D-82BB-2DB825279051}" destId="{042CC488-9832-4431-8DC2-0DDD320FAF5F}" srcOrd="1" destOrd="0" presId="urn:microsoft.com/office/officeart/2005/8/layout/hierarchy2"/>
    <dgm:cxn modelId="{04324CBB-AEF8-4871-8E3E-80664328EE07}" type="presParOf" srcId="{042CC488-9832-4431-8DC2-0DDD320FAF5F}" destId="{9F38E812-E053-46D4-843B-4A636E437272}" srcOrd="0" destOrd="0" presId="urn:microsoft.com/office/officeart/2005/8/layout/hierarchy2"/>
    <dgm:cxn modelId="{94CA7A37-58BE-41ED-8F39-7CCBA621A534}" type="presParOf" srcId="{9F38E812-E053-46D4-843B-4A636E437272}" destId="{4444B1D6-3C01-4193-A2C0-425FF6C9FFC9}" srcOrd="0" destOrd="0" presId="urn:microsoft.com/office/officeart/2005/8/layout/hierarchy2"/>
    <dgm:cxn modelId="{3BFE597D-5737-435A-9047-AAB12E37C65D}" type="presParOf" srcId="{042CC488-9832-4431-8DC2-0DDD320FAF5F}" destId="{C847A058-E520-4E20-A38F-37346D259BF5}" srcOrd="1" destOrd="0" presId="urn:microsoft.com/office/officeart/2005/8/layout/hierarchy2"/>
    <dgm:cxn modelId="{83EE3B88-8676-42D3-9DAB-0251B868FDB5}" type="presParOf" srcId="{C847A058-E520-4E20-A38F-37346D259BF5}" destId="{51C100E7-19D7-411F-9591-C3198F14990A}" srcOrd="0" destOrd="0" presId="urn:microsoft.com/office/officeart/2005/8/layout/hierarchy2"/>
    <dgm:cxn modelId="{17D417DA-E296-45F9-87D0-18EAD9B1C556}" type="presParOf" srcId="{C847A058-E520-4E20-A38F-37346D259BF5}" destId="{16D739A2-2F72-489E-BEE5-A0DA88EE2215}" srcOrd="1" destOrd="0" presId="urn:microsoft.com/office/officeart/2005/8/layout/hierarchy2"/>
    <dgm:cxn modelId="{EA61E8B5-585B-4D71-A984-C8B1247306C8}" type="presParOf" srcId="{042CC488-9832-4431-8DC2-0DDD320FAF5F}" destId="{47A0765D-C5B3-486D-B4ED-91AF4FF3BC7C}" srcOrd="2" destOrd="0" presId="urn:microsoft.com/office/officeart/2005/8/layout/hierarchy2"/>
    <dgm:cxn modelId="{6FF23403-983E-494E-89EB-E075A45A70D7}" type="presParOf" srcId="{47A0765D-C5B3-486D-B4ED-91AF4FF3BC7C}" destId="{8A338578-5800-4E99-93F7-D76694322D93}" srcOrd="0" destOrd="0" presId="urn:microsoft.com/office/officeart/2005/8/layout/hierarchy2"/>
    <dgm:cxn modelId="{D85EA8AD-E3BB-4EF2-8E1E-088DB482D24B}" type="presParOf" srcId="{042CC488-9832-4431-8DC2-0DDD320FAF5F}" destId="{C00EC692-5394-4E61-BECB-84F76D858A9C}" srcOrd="3" destOrd="0" presId="urn:microsoft.com/office/officeart/2005/8/layout/hierarchy2"/>
    <dgm:cxn modelId="{1F0DDD6C-6CFD-4D47-9BF3-78A25E4EF4A1}" type="presParOf" srcId="{C00EC692-5394-4E61-BECB-84F76D858A9C}" destId="{601E9CC7-142A-4CDD-897B-A83F5A6A38E2}" srcOrd="0" destOrd="0" presId="urn:microsoft.com/office/officeart/2005/8/layout/hierarchy2"/>
    <dgm:cxn modelId="{F706B5FF-D583-44CE-A873-A3F099FEFB79}" type="presParOf" srcId="{C00EC692-5394-4E61-BECB-84F76D858A9C}" destId="{8CCC78E9-666A-4143-9364-22A934474ED8}" srcOrd="1" destOrd="0" presId="urn:microsoft.com/office/officeart/2005/8/layout/hierarchy2"/>
    <dgm:cxn modelId="{AE8011FD-C694-473D-98F4-7931BAE8CC09}" type="presParOf" srcId="{4A1C6D2B-B8D2-4FDF-BF3E-22CB1BB667F1}" destId="{A1E603AA-AF71-432F-9D87-6CB7EAD018A4}" srcOrd="2" destOrd="0" presId="urn:microsoft.com/office/officeart/2005/8/layout/hierarchy2"/>
    <dgm:cxn modelId="{32D60EDD-A7A5-4D41-B456-70B08933625F}" type="presParOf" srcId="{A1E603AA-AF71-432F-9D87-6CB7EAD018A4}" destId="{E467B54C-E2F6-4178-85AB-F0260D2E263E}" srcOrd="0" destOrd="0" presId="urn:microsoft.com/office/officeart/2005/8/layout/hierarchy2"/>
    <dgm:cxn modelId="{BDD82714-4B18-4FB2-A264-2863D6A9598C}" type="presParOf" srcId="{4A1C6D2B-B8D2-4FDF-BF3E-22CB1BB667F1}" destId="{D6274ACB-F5CF-4758-B634-2957F8A648FB}" srcOrd="3" destOrd="0" presId="urn:microsoft.com/office/officeart/2005/8/layout/hierarchy2"/>
    <dgm:cxn modelId="{AD2601A7-FDA0-4E8B-80FA-6935FB894DE5}" type="presParOf" srcId="{D6274ACB-F5CF-4758-B634-2957F8A648FB}" destId="{C915D7D0-059D-4418-941A-6EC3FD15C9EB}" srcOrd="0" destOrd="0" presId="urn:microsoft.com/office/officeart/2005/8/layout/hierarchy2"/>
    <dgm:cxn modelId="{5798B0B7-BC55-49F0-BD44-E6544E5C93BD}" type="presParOf" srcId="{D6274ACB-F5CF-4758-B634-2957F8A648FB}" destId="{7A331E57-948E-476B-B901-EB618EE1269E}" srcOrd="1" destOrd="0" presId="urn:microsoft.com/office/officeart/2005/8/layout/hierarchy2"/>
    <dgm:cxn modelId="{2B0BE213-194B-4730-B028-A54211585123}" type="presParOf" srcId="{502E0FD9-4280-4F6C-8BE8-7AA9A0B4C99F}" destId="{48CDDE2B-9DE0-421E-886D-67409793F219}" srcOrd="4" destOrd="0" presId="urn:microsoft.com/office/officeart/2005/8/layout/hierarchy2"/>
    <dgm:cxn modelId="{659AC1D3-6F54-4FF6-92C3-64C526B6F0A3}" type="presParOf" srcId="{48CDDE2B-9DE0-421E-886D-67409793F219}" destId="{332E67D8-D3F4-43CB-AF99-80C78DA75600}" srcOrd="0" destOrd="0" presId="urn:microsoft.com/office/officeart/2005/8/layout/hierarchy2"/>
    <dgm:cxn modelId="{6A03F0DD-E8E9-41CB-A1D0-92CF63D3648A}" type="presParOf" srcId="{502E0FD9-4280-4F6C-8BE8-7AA9A0B4C99F}" destId="{7CB529E5-DDD2-416D-9C0B-40B4182B4AB0}" srcOrd="5" destOrd="0" presId="urn:microsoft.com/office/officeart/2005/8/layout/hierarchy2"/>
    <dgm:cxn modelId="{C99CC9EE-455C-4250-8E78-52FBC0FC6CB8}" type="presParOf" srcId="{7CB529E5-DDD2-416D-9C0B-40B4182B4AB0}" destId="{53DBE54C-3451-41A1-B07B-2358780D6B5E}" srcOrd="0" destOrd="0" presId="urn:microsoft.com/office/officeart/2005/8/layout/hierarchy2"/>
    <dgm:cxn modelId="{3E118E7F-0139-4CA5-AB48-2FBA2FA60BA2}" type="presParOf" srcId="{7CB529E5-DDD2-416D-9C0B-40B4182B4AB0}" destId="{1E206CDE-8211-444C-B1A1-EC2F5B111305}" srcOrd="1" destOrd="0" presId="urn:microsoft.com/office/officeart/2005/8/layout/hierarchy2"/>
    <dgm:cxn modelId="{DBA03FA2-EA08-425C-B79D-C2ED274DCE6F}" type="presParOf" srcId="{1E206CDE-8211-444C-B1A1-EC2F5B111305}" destId="{67A3F547-089B-4DC4-A9AC-81CEE7F7EAD0}" srcOrd="0" destOrd="0" presId="urn:microsoft.com/office/officeart/2005/8/layout/hierarchy2"/>
    <dgm:cxn modelId="{5B05564A-F4F7-4CFA-BA09-9F490CE979C4}" type="presParOf" srcId="{67A3F547-089B-4DC4-A9AC-81CEE7F7EAD0}" destId="{87EF9161-05EC-4A70-B7EF-829677C84151}" srcOrd="0" destOrd="0" presId="urn:microsoft.com/office/officeart/2005/8/layout/hierarchy2"/>
    <dgm:cxn modelId="{50D1FCDD-F6CF-4AE8-87CE-A9CFE374DBD4}" type="presParOf" srcId="{1E206CDE-8211-444C-B1A1-EC2F5B111305}" destId="{FAB3D742-B3B9-40D4-94EB-B1B34AEDAB65}" srcOrd="1" destOrd="0" presId="urn:microsoft.com/office/officeart/2005/8/layout/hierarchy2"/>
    <dgm:cxn modelId="{46D2E431-42DC-4515-82EA-24EF547DB8AA}" type="presParOf" srcId="{FAB3D742-B3B9-40D4-94EB-B1B34AEDAB65}" destId="{BE7CF777-903E-43FD-A187-CD777F1866BA}" srcOrd="0" destOrd="0" presId="urn:microsoft.com/office/officeart/2005/8/layout/hierarchy2"/>
    <dgm:cxn modelId="{D5A7122E-9BF8-4B01-A23A-0F6F515BA3B9}" type="presParOf" srcId="{FAB3D742-B3B9-40D4-94EB-B1B34AEDAB65}" destId="{23D21E61-64C5-43AA-B4BF-76C9FA0D9AEB}" srcOrd="1" destOrd="0" presId="urn:microsoft.com/office/officeart/2005/8/layout/hierarchy2"/>
    <dgm:cxn modelId="{22DE8A81-DA02-4768-B6FA-AE7EE1C870AE}" type="presParOf" srcId="{23D21E61-64C5-43AA-B4BF-76C9FA0D9AEB}" destId="{2952C78E-0867-40EB-81E3-C88702306B3B}" srcOrd="0" destOrd="0" presId="urn:microsoft.com/office/officeart/2005/8/layout/hierarchy2"/>
    <dgm:cxn modelId="{41F71E31-98B7-4409-B96C-EFBE851C8C61}" type="presParOf" srcId="{2952C78E-0867-40EB-81E3-C88702306B3B}" destId="{63E6C804-486A-46F7-B999-3804854F3CC3}" srcOrd="0" destOrd="0" presId="urn:microsoft.com/office/officeart/2005/8/layout/hierarchy2"/>
    <dgm:cxn modelId="{15D62509-034F-4AAB-91A7-72E9881FD99C}" type="presParOf" srcId="{23D21E61-64C5-43AA-B4BF-76C9FA0D9AEB}" destId="{7F615579-CFF6-442A-824E-A8C8E744DCED}" srcOrd="1" destOrd="0" presId="urn:microsoft.com/office/officeart/2005/8/layout/hierarchy2"/>
    <dgm:cxn modelId="{D1F09EF3-AFA7-4EDF-808C-7E85198C4AB9}" type="presParOf" srcId="{7F615579-CFF6-442A-824E-A8C8E744DCED}" destId="{FF42FFF9-D96C-4D45-A730-F5A5C90A5712}" srcOrd="0" destOrd="0" presId="urn:microsoft.com/office/officeart/2005/8/layout/hierarchy2"/>
    <dgm:cxn modelId="{5B811005-BC40-4DFC-A603-82E0E94CBB5D}" type="presParOf" srcId="{7F615579-CFF6-442A-824E-A8C8E744DCED}" destId="{43FD205E-4FE7-4D71-98AA-940C55F5EE17}" srcOrd="1" destOrd="0" presId="urn:microsoft.com/office/officeart/2005/8/layout/hierarchy2"/>
    <dgm:cxn modelId="{1141B287-CB1F-40B3-8A21-A5E8700DA87C}" type="presParOf" srcId="{23D21E61-64C5-43AA-B4BF-76C9FA0D9AEB}" destId="{E6BF176A-5A7A-4BA1-9C0D-ECB1E3229E3A}" srcOrd="2" destOrd="0" presId="urn:microsoft.com/office/officeart/2005/8/layout/hierarchy2"/>
    <dgm:cxn modelId="{A2B7822D-B3D3-46EB-B69B-A4CAA16C677C}" type="presParOf" srcId="{E6BF176A-5A7A-4BA1-9C0D-ECB1E3229E3A}" destId="{B6465D65-E2CA-4181-942F-6CB6BF26D493}" srcOrd="0" destOrd="0" presId="urn:microsoft.com/office/officeart/2005/8/layout/hierarchy2"/>
    <dgm:cxn modelId="{ADAD12B6-711D-4A2F-9A9E-129B75F6CBDB}" type="presParOf" srcId="{23D21E61-64C5-43AA-B4BF-76C9FA0D9AEB}" destId="{01F291B5-39E4-47BC-BD04-268C8DA01988}" srcOrd="3" destOrd="0" presId="urn:microsoft.com/office/officeart/2005/8/layout/hierarchy2"/>
    <dgm:cxn modelId="{7F26B54C-2596-4F26-98E1-E91928BB13A6}" type="presParOf" srcId="{01F291B5-39E4-47BC-BD04-268C8DA01988}" destId="{39260076-2FCC-4CB5-A5C7-B10E498EFD62}" srcOrd="0" destOrd="0" presId="urn:microsoft.com/office/officeart/2005/8/layout/hierarchy2"/>
    <dgm:cxn modelId="{734BB18D-22E8-473A-9435-DCEF3ADC3C02}" type="presParOf" srcId="{01F291B5-39E4-47BC-BD04-268C8DA01988}" destId="{B83572EB-50B8-4152-A138-D4FD2812AC5F}" srcOrd="1" destOrd="0" presId="urn:microsoft.com/office/officeart/2005/8/layout/hierarchy2"/>
    <dgm:cxn modelId="{154CF2DB-1E46-4D84-908B-406088689ADE}" type="presParOf" srcId="{1E206CDE-8211-444C-B1A1-EC2F5B111305}" destId="{71847305-FAE6-4A6E-BA0E-3034F01D382B}" srcOrd="2" destOrd="0" presId="urn:microsoft.com/office/officeart/2005/8/layout/hierarchy2"/>
    <dgm:cxn modelId="{7D029C9D-B777-4CB0-A522-A270B2060D72}" type="presParOf" srcId="{71847305-FAE6-4A6E-BA0E-3034F01D382B}" destId="{01071C90-4C92-4B26-B39A-EFE2FE893C9B}" srcOrd="0" destOrd="0" presId="urn:microsoft.com/office/officeart/2005/8/layout/hierarchy2"/>
    <dgm:cxn modelId="{BE8F098A-810D-41E6-8FC0-CEFB9518C10F}" type="presParOf" srcId="{1E206CDE-8211-444C-B1A1-EC2F5B111305}" destId="{E5330FCF-C089-4BCA-86E1-FFAA99B55F5B}" srcOrd="3" destOrd="0" presId="urn:microsoft.com/office/officeart/2005/8/layout/hierarchy2"/>
    <dgm:cxn modelId="{1641D543-28BE-4A20-AC9B-43CD030640B7}" type="presParOf" srcId="{E5330FCF-C089-4BCA-86E1-FFAA99B55F5B}" destId="{C98E602C-FA92-48E4-BA12-03DD470A1FCE}" srcOrd="0" destOrd="0" presId="urn:microsoft.com/office/officeart/2005/8/layout/hierarchy2"/>
    <dgm:cxn modelId="{FBAD3B4B-34C5-4046-9F2C-2E1935DCE405}" type="presParOf" srcId="{E5330FCF-C089-4BCA-86E1-FFAA99B55F5B}" destId="{5A8F8FD8-FB87-4B36-86BF-A79AAF9B65C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90D453-0C43-42F1-93CD-1ACE680F1ED6}" type="doc">
      <dgm:prSet loTypeId="urn:microsoft.com/office/officeart/2005/8/layout/hList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MX"/>
        </a:p>
      </dgm:t>
    </dgm:pt>
    <dgm:pt modelId="{D757F6CE-2510-4006-A93B-B0742AADA249}">
      <dgm:prSet phldrT="[Texto]"/>
      <dgm:spPr/>
      <dgm:t>
        <a:bodyPr/>
        <a:lstStyle/>
        <a:p>
          <a:r>
            <a:rPr lang="es-MX" dirty="0" smtClean="0"/>
            <a:t>SAM</a:t>
          </a:r>
          <a:endParaRPr lang="es-MX" dirty="0"/>
        </a:p>
      </dgm:t>
    </dgm:pt>
    <dgm:pt modelId="{ED338768-FD86-487A-86CC-89336DF99572}" type="parTrans" cxnId="{8407BB81-637A-4FBA-B3AF-C4869F9EE660}">
      <dgm:prSet/>
      <dgm:spPr/>
      <dgm:t>
        <a:bodyPr/>
        <a:lstStyle/>
        <a:p>
          <a:endParaRPr lang="es-MX"/>
        </a:p>
      </dgm:t>
    </dgm:pt>
    <dgm:pt modelId="{4463C778-15F2-4328-9B6B-A18CAAB9D326}" type="sibTrans" cxnId="{8407BB81-637A-4FBA-B3AF-C4869F9EE660}">
      <dgm:prSet/>
      <dgm:spPr/>
      <dgm:t>
        <a:bodyPr/>
        <a:lstStyle/>
        <a:p>
          <a:endParaRPr lang="es-MX"/>
        </a:p>
      </dgm:t>
    </dgm:pt>
    <dgm:pt modelId="{89D550EF-57C7-4537-87D9-1ADB8CDBFC6D}">
      <dgm:prSet phldrT="[Texto]"/>
      <dgm:spPr/>
      <dgm:t>
        <a:bodyPr/>
        <a:lstStyle/>
        <a:p>
          <a:pPr algn="l"/>
          <a:r>
            <a:rPr lang="es-MX" u="sng" dirty="0" smtClean="0"/>
            <a:t>General Peces (</a:t>
          </a:r>
          <a:r>
            <a:rPr lang="es-MX" u="sng" dirty="0" err="1" smtClean="0"/>
            <a:t>Transecto</a:t>
          </a:r>
          <a:r>
            <a:rPr lang="es-MX" u="sng" dirty="0" smtClean="0"/>
            <a:t>)</a:t>
          </a:r>
        </a:p>
        <a:p>
          <a:pPr algn="l"/>
          <a:r>
            <a:rPr lang="es-MX" u="none" dirty="0" smtClean="0"/>
            <a:t>- Día</a:t>
          </a:r>
        </a:p>
        <a:p>
          <a:pPr algn="l"/>
          <a:r>
            <a:rPr lang="es-MX" u="none" dirty="0" smtClean="0"/>
            <a:t>- Mes</a:t>
          </a:r>
        </a:p>
        <a:p>
          <a:pPr algn="l"/>
          <a:r>
            <a:rPr lang="es-MX" u="none" dirty="0" smtClean="0"/>
            <a:t>- Año</a:t>
          </a:r>
        </a:p>
        <a:p>
          <a:pPr algn="l"/>
          <a:r>
            <a:rPr lang="es-MX" u="none" dirty="0" smtClean="0"/>
            <a:t>- Sitio</a:t>
          </a:r>
        </a:p>
        <a:p>
          <a:pPr algn="l"/>
          <a:r>
            <a:rPr lang="es-MX" u="none" dirty="0" smtClean="0"/>
            <a:t>- Comunidad</a:t>
          </a:r>
        </a:p>
        <a:p>
          <a:pPr algn="l"/>
          <a:r>
            <a:rPr lang="es-MX" u="none" dirty="0" smtClean="0"/>
            <a:t>- Estado</a:t>
          </a:r>
        </a:p>
        <a:p>
          <a:pPr algn="l"/>
          <a:r>
            <a:rPr lang="es-MX" u="none" dirty="0" smtClean="0"/>
            <a:t>- Pesca/No pesca</a:t>
          </a:r>
        </a:p>
        <a:p>
          <a:pPr algn="l"/>
          <a:r>
            <a:rPr lang="es-MX" u="none" dirty="0" smtClean="0"/>
            <a:t>- Latitud</a:t>
          </a:r>
        </a:p>
        <a:p>
          <a:pPr algn="l"/>
          <a:r>
            <a:rPr lang="es-MX" u="none" dirty="0" smtClean="0"/>
            <a:t>- Longitud</a:t>
          </a:r>
        </a:p>
        <a:p>
          <a:pPr algn="l"/>
          <a:r>
            <a:rPr lang="es-MX" u="none" dirty="0" smtClean="0"/>
            <a:t>- Profundidad (m)</a:t>
          </a:r>
        </a:p>
        <a:p>
          <a:pPr algn="l"/>
          <a:r>
            <a:rPr lang="es-MX" u="none" dirty="0" smtClean="0"/>
            <a:t>- Temperatura (°C)</a:t>
          </a:r>
        </a:p>
        <a:p>
          <a:pPr algn="l"/>
          <a:r>
            <a:rPr lang="es-MX" u="none" dirty="0" smtClean="0"/>
            <a:t>- Buzo Monitor</a:t>
          </a:r>
        </a:p>
        <a:p>
          <a:pPr algn="l"/>
          <a:r>
            <a:rPr lang="es-MX" u="none" dirty="0" err="1" smtClean="0"/>
            <a:t>Transecto</a:t>
          </a:r>
          <a:endParaRPr lang="es-MX" u="none" dirty="0" smtClean="0"/>
        </a:p>
        <a:p>
          <a:pPr algn="l"/>
          <a:r>
            <a:rPr lang="es-MX" u="none" dirty="0" smtClean="0"/>
            <a:t>- Genero</a:t>
          </a:r>
        </a:p>
        <a:p>
          <a:pPr algn="l"/>
          <a:r>
            <a:rPr lang="es-MX" u="none" dirty="0" smtClean="0"/>
            <a:t>- Especie</a:t>
          </a:r>
        </a:p>
        <a:p>
          <a:pPr algn="l"/>
          <a:r>
            <a:rPr lang="es-MX" u="none" dirty="0" smtClean="0"/>
            <a:t>- </a:t>
          </a:r>
          <a:r>
            <a:rPr lang="es-MX" u="none" dirty="0" err="1" smtClean="0"/>
            <a:t>Genero+Especie</a:t>
          </a:r>
          <a:endParaRPr lang="es-MX" u="none" dirty="0" smtClean="0"/>
        </a:p>
        <a:p>
          <a:pPr algn="l"/>
          <a:r>
            <a:rPr lang="es-MX" u="none" dirty="0" smtClean="0"/>
            <a:t>- N° de individuos por rango de tallas (0-5, 6-10, 11-20, 21-30, 31-40, ≥40 cm)</a:t>
          </a:r>
          <a:endParaRPr lang="es-MX" u="sng" dirty="0"/>
        </a:p>
      </dgm:t>
    </dgm:pt>
    <dgm:pt modelId="{55C613AE-D208-4488-A44C-4422EFDFF9A0}" type="parTrans" cxnId="{AC08D3E8-7AA1-4828-963C-5F10D4895064}">
      <dgm:prSet/>
      <dgm:spPr/>
      <dgm:t>
        <a:bodyPr/>
        <a:lstStyle/>
        <a:p>
          <a:endParaRPr lang="es-MX"/>
        </a:p>
      </dgm:t>
    </dgm:pt>
    <dgm:pt modelId="{6CEABAD1-A637-47F5-8BED-AD90E6853B17}" type="sibTrans" cxnId="{AC08D3E8-7AA1-4828-963C-5F10D4895064}">
      <dgm:prSet/>
      <dgm:spPr/>
      <dgm:t>
        <a:bodyPr/>
        <a:lstStyle/>
        <a:p>
          <a:endParaRPr lang="es-MX"/>
        </a:p>
      </dgm:t>
    </dgm:pt>
    <dgm:pt modelId="{2AE129A3-8A75-4017-A9F8-A69855D35678}">
      <dgm:prSet phldrT="[Texto]"/>
      <dgm:spPr/>
      <dgm:t>
        <a:bodyPr/>
        <a:lstStyle/>
        <a:p>
          <a:pPr algn="l"/>
          <a:r>
            <a:rPr lang="es-MX" u="sng" dirty="0" smtClean="0"/>
            <a:t>General Invertebrados (</a:t>
          </a:r>
          <a:r>
            <a:rPr lang="es-MX" u="sng" dirty="0" err="1" smtClean="0"/>
            <a:t>Transecto</a:t>
          </a:r>
          <a:r>
            <a:rPr lang="es-MX" u="sng" dirty="0" smtClean="0"/>
            <a:t>)</a:t>
          </a:r>
        </a:p>
        <a:p>
          <a:pPr algn="l"/>
          <a:r>
            <a:rPr lang="es-MX" u="none" dirty="0" smtClean="0"/>
            <a:t>- Día</a:t>
          </a:r>
        </a:p>
        <a:p>
          <a:pPr algn="l"/>
          <a:r>
            <a:rPr lang="es-MX" u="none" dirty="0" smtClean="0"/>
            <a:t>- Mes</a:t>
          </a:r>
        </a:p>
        <a:p>
          <a:pPr algn="l"/>
          <a:r>
            <a:rPr lang="es-MX" u="none" dirty="0" smtClean="0"/>
            <a:t>- Año</a:t>
          </a:r>
        </a:p>
        <a:p>
          <a:pPr algn="l"/>
          <a:r>
            <a:rPr lang="es-MX" u="none" dirty="0" smtClean="0"/>
            <a:t>- Sitio</a:t>
          </a:r>
        </a:p>
        <a:p>
          <a:pPr algn="l"/>
          <a:r>
            <a:rPr lang="es-MX" u="none" dirty="0" smtClean="0"/>
            <a:t>- Comunidad</a:t>
          </a:r>
        </a:p>
        <a:p>
          <a:pPr algn="l"/>
          <a:r>
            <a:rPr lang="es-MX" u="none" dirty="0" smtClean="0"/>
            <a:t>- Estado</a:t>
          </a:r>
        </a:p>
        <a:p>
          <a:pPr algn="l"/>
          <a:r>
            <a:rPr lang="es-MX" u="none" dirty="0" smtClean="0"/>
            <a:t>- Pesca/No pesca</a:t>
          </a:r>
        </a:p>
        <a:p>
          <a:pPr algn="l"/>
          <a:r>
            <a:rPr lang="es-MX" u="none" dirty="0" smtClean="0"/>
            <a:t>- Latitud</a:t>
          </a:r>
        </a:p>
        <a:p>
          <a:pPr algn="l"/>
          <a:r>
            <a:rPr lang="es-MX" u="none" dirty="0" smtClean="0"/>
            <a:t>- Longitud</a:t>
          </a:r>
        </a:p>
        <a:p>
          <a:pPr algn="l"/>
          <a:r>
            <a:rPr lang="es-MX" u="none" dirty="0" smtClean="0"/>
            <a:t>- Profundidad (m)</a:t>
          </a:r>
        </a:p>
        <a:p>
          <a:pPr algn="l"/>
          <a:r>
            <a:rPr lang="es-MX" u="none" dirty="0" smtClean="0"/>
            <a:t>- Temperatura (°C)</a:t>
          </a:r>
        </a:p>
        <a:p>
          <a:pPr algn="l"/>
          <a:r>
            <a:rPr lang="es-MX" u="none" dirty="0" smtClean="0"/>
            <a:t>- Buzo Monitor</a:t>
          </a:r>
        </a:p>
        <a:p>
          <a:pPr algn="l"/>
          <a:r>
            <a:rPr lang="es-MX" u="none" dirty="0" smtClean="0"/>
            <a:t>- </a:t>
          </a:r>
          <a:r>
            <a:rPr lang="es-MX" u="none" dirty="0" err="1" smtClean="0"/>
            <a:t>Transecto</a:t>
          </a:r>
          <a:endParaRPr lang="es-MX" u="none" dirty="0" smtClean="0"/>
        </a:p>
        <a:p>
          <a:pPr algn="l"/>
          <a:r>
            <a:rPr lang="es-MX" u="none" dirty="0" smtClean="0"/>
            <a:t>- Genero</a:t>
          </a:r>
        </a:p>
        <a:p>
          <a:pPr algn="l"/>
          <a:r>
            <a:rPr lang="es-MX" u="none" dirty="0" smtClean="0"/>
            <a:t>- Especie</a:t>
          </a:r>
        </a:p>
        <a:p>
          <a:pPr algn="l"/>
          <a:r>
            <a:rPr lang="es-MX" u="none" dirty="0" smtClean="0"/>
            <a:t>- </a:t>
          </a:r>
          <a:r>
            <a:rPr lang="es-MX" u="none" dirty="0" err="1" smtClean="0"/>
            <a:t>Genero+Especie</a:t>
          </a:r>
          <a:endParaRPr lang="es-MX" u="none" dirty="0" smtClean="0"/>
        </a:p>
        <a:p>
          <a:pPr algn="l"/>
          <a:r>
            <a:rPr lang="es-MX" u="none" dirty="0" smtClean="0"/>
            <a:t>- Número de individuos contados</a:t>
          </a:r>
          <a:endParaRPr lang="es-MX" u="sng" dirty="0" smtClean="0"/>
        </a:p>
        <a:p>
          <a:pPr algn="ctr"/>
          <a:endParaRPr lang="es-MX" u="sng" dirty="0"/>
        </a:p>
      </dgm:t>
    </dgm:pt>
    <dgm:pt modelId="{CD438698-CD29-4B1A-9EE6-59DAB78C2B17}" type="parTrans" cxnId="{887EDB6E-EAB7-459F-AF37-C21AB2B9C977}">
      <dgm:prSet/>
      <dgm:spPr/>
      <dgm:t>
        <a:bodyPr/>
        <a:lstStyle/>
        <a:p>
          <a:endParaRPr lang="es-MX"/>
        </a:p>
      </dgm:t>
    </dgm:pt>
    <dgm:pt modelId="{96D070E9-07E5-4F60-94C8-4F80C4AAC4D6}" type="sibTrans" cxnId="{887EDB6E-EAB7-459F-AF37-C21AB2B9C977}">
      <dgm:prSet/>
      <dgm:spPr/>
      <dgm:t>
        <a:bodyPr/>
        <a:lstStyle/>
        <a:p>
          <a:endParaRPr lang="es-MX"/>
        </a:p>
      </dgm:t>
    </dgm:pt>
    <dgm:pt modelId="{DA430678-DC08-4611-A8F3-E88580F2AD0D}" type="pres">
      <dgm:prSet presAssocID="{5990D453-0C43-42F1-93CD-1ACE680F1ED6}" presName="composite" presStyleCnt="0">
        <dgm:presLayoutVars>
          <dgm:chMax val="1"/>
          <dgm:dir/>
          <dgm:resizeHandles val="exact"/>
        </dgm:presLayoutVars>
      </dgm:prSet>
      <dgm:spPr/>
    </dgm:pt>
    <dgm:pt modelId="{DA22A6BE-FE13-4114-95C7-BEE7A590B6D0}" type="pres">
      <dgm:prSet presAssocID="{D757F6CE-2510-4006-A93B-B0742AADA249}" presName="roof" presStyleLbl="dkBgShp" presStyleIdx="0" presStyleCnt="2"/>
      <dgm:spPr/>
    </dgm:pt>
    <dgm:pt modelId="{5DC065D3-7A40-4910-8E5C-9589FADF2D20}" type="pres">
      <dgm:prSet presAssocID="{D757F6CE-2510-4006-A93B-B0742AADA249}" presName="pillars" presStyleCnt="0"/>
      <dgm:spPr/>
    </dgm:pt>
    <dgm:pt modelId="{C19C295B-A254-48C5-8293-4A49D928F1F2}" type="pres">
      <dgm:prSet presAssocID="{D757F6CE-2510-4006-A93B-B0742AADA249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9319942-2312-489F-84FB-1596F8D0CFA8}" type="pres">
      <dgm:prSet presAssocID="{2AE129A3-8A75-4017-A9F8-A69855D35678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582EF83-9075-4690-BEC9-A5A588771958}" type="pres">
      <dgm:prSet presAssocID="{D757F6CE-2510-4006-A93B-B0742AADA249}" presName="base" presStyleLbl="dkBgShp" presStyleIdx="1" presStyleCnt="2"/>
      <dgm:spPr/>
    </dgm:pt>
  </dgm:ptLst>
  <dgm:cxnLst>
    <dgm:cxn modelId="{D45860B1-65FF-44F9-855A-473825C9E506}" type="presOf" srcId="{5990D453-0C43-42F1-93CD-1ACE680F1ED6}" destId="{DA430678-DC08-4611-A8F3-E88580F2AD0D}" srcOrd="0" destOrd="0" presId="urn:microsoft.com/office/officeart/2005/8/layout/hList3"/>
    <dgm:cxn modelId="{0386D74E-5CB3-43DC-AC99-31DBC8B2AB94}" type="presOf" srcId="{89D550EF-57C7-4537-87D9-1ADB8CDBFC6D}" destId="{C19C295B-A254-48C5-8293-4A49D928F1F2}" srcOrd="0" destOrd="0" presId="urn:microsoft.com/office/officeart/2005/8/layout/hList3"/>
    <dgm:cxn modelId="{D0BB51AD-3814-4252-AB10-2B6BFA228962}" type="presOf" srcId="{2AE129A3-8A75-4017-A9F8-A69855D35678}" destId="{C9319942-2312-489F-84FB-1596F8D0CFA8}" srcOrd="0" destOrd="0" presId="urn:microsoft.com/office/officeart/2005/8/layout/hList3"/>
    <dgm:cxn modelId="{AE4796C9-8FD6-42EE-9F50-69CF70102684}" type="presOf" srcId="{D757F6CE-2510-4006-A93B-B0742AADA249}" destId="{DA22A6BE-FE13-4114-95C7-BEE7A590B6D0}" srcOrd="0" destOrd="0" presId="urn:microsoft.com/office/officeart/2005/8/layout/hList3"/>
    <dgm:cxn modelId="{AC08D3E8-7AA1-4828-963C-5F10D4895064}" srcId="{D757F6CE-2510-4006-A93B-B0742AADA249}" destId="{89D550EF-57C7-4537-87D9-1ADB8CDBFC6D}" srcOrd="0" destOrd="0" parTransId="{55C613AE-D208-4488-A44C-4422EFDFF9A0}" sibTransId="{6CEABAD1-A637-47F5-8BED-AD90E6853B17}"/>
    <dgm:cxn modelId="{887EDB6E-EAB7-459F-AF37-C21AB2B9C977}" srcId="{D757F6CE-2510-4006-A93B-B0742AADA249}" destId="{2AE129A3-8A75-4017-A9F8-A69855D35678}" srcOrd="1" destOrd="0" parTransId="{CD438698-CD29-4B1A-9EE6-59DAB78C2B17}" sibTransId="{96D070E9-07E5-4F60-94C8-4F80C4AAC4D6}"/>
    <dgm:cxn modelId="{8407BB81-637A-4FBA-B3AF-C4869F9EE660}" srcId="{5990D453-0C43-42F1-93CD-1ACE680F1ED6}" destId="{D757F6CE-2510-4006-A93B-B0742AADA249}" srcOrd="0" destOrd="0" parTransId="{ED338768-FD86-487A-86CC-89336DF99572}" sibTransId="{4463C778-15F2-4328-9B6B-A18CAAB9D326}"/>
    <dgm:cxn modelId="{993433E7-5A2F-44AC-B1EC-79B7138024BC}" type="presParOf" srcId="{DA430678-DC08-4611-A8F3-E88580F2AD0D}" destId="{DA22A6BE-FE13-4114-95C7-BEE7A590B6D0}" srcOrd="0" destOrd="0" presId="urn:microsoft.com/office/officeart/2005/8/layout/hList3"/>
    <dgm:cxn modelId="{BE0EB855-D270-4DDA-A92A-F2787AA4F266}" type="presParOf" srcId="{DA430678-DC08-4611-A8F3-E88580F2AD0D}" destId="{5DC065D3-7A40-4910-8E5C-9589FADF2D20}" srcOrd="1" destOrd="0" presId="urn:microsoft.com/office/officeart/2005/8/layout/hList3"/>
    <dgm:cxn modelId="{73E858B2-1024-4406-BA5E-FEA9B5A702E2}" type="presParOf" srcId="{5DC065D3-7A40-4910-8E5C-9589FADF2D20}" destId="{C19C295B-A254-48C5-8293-4A49D928F1F2}" srcOrd="0" destOrd="0" presId="urn:microsoft.com/office/officeart/2005/8/layout/hList3"/>
    <dgm:cxn modelId="{F7F46D59-A9C9-4743-9688-6A5912C4D4FA}" type="presParOf" srcId="{5DC065D3-7A40-4910-8E5C-9589FADF2D20}" destId="{C9319942-2312-489F-84FB-1596F8D0CFA8}" srcOrd="1" destOrd="0" presId="urn:microsoft.com/office/officeart/2005/8/layout/hList3"/>
    <dgm:cxn modelId="{601EA692-23FC-41F7-B6FD-B7D4B79DFF05}" type="presParOf" srcId="{DA430678-DC08-4611-A8F3-E88580F2AD0D}" destId="{2582EF83-9075-4690-BEC9-A5A588771958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90D453-0C43-42F1-93CD-1ACE680F1ED6}" type="doc">
      <dgm:prSet loTypeId="urn:microsoft.com/office/officeart/2005/8/layout/hList3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s-MX"/>
        </a:p>
      </dgm:t>
    </dgm:pt>
    <dgm:pt modelId="{D757F6CE-2510-4006-A93B-B0742AADA249}">
      <dgm:prSet phldrT="[Texto]"/>
      <dgm:spPr/>
      <dgm:t>
        <a:bodyPr/>
        <a:lstStyle/>
        <a:p>
          <a:r>
            <a:rPr lang="es-MX" dirty="0" smtClean="0"/>
            <a:t>PBI</a:t>
          </a:r>
          <a:endParaRPr lang="es-MX" dirty="0"/>
        </a:p>
      </dgm:t>
    </dgm:pt>
    <dgm:pt modelId="{ED338768-FD86-487A-86CC-89336DF99572}" type="parTrans" cxnId="{8407BB81-637A-4FBA-B3AF-C4869F9EE660}">
      <dgm:prSet/>
      <dgm:spPr/>
      <dgm:t>
        <a:bodyPr/>
        <a:lstStyle/>
        <a:p>
          <a:endParaRPr lang="es-MX"/>
        </a:p>
      </dgm:t>
    </dgm:pt>
    <dgm:pt modelId="{4463C778-15F2-4328-9B6B-A18CAAB9D326}" type="sibTrans" cxnId="{8407BB81-637A-4FBA-B3AF-C4869F9EE660}">
      <dgm:prSet/>
      <dgm:spPr/>
      <dgm:t>
        <a:bodyPr/>
        <a:lstStyle/>
        <a:p>
          <a:endParaRPr lang="es-MX"/>
        </a:p>
      </dgm:t>
    </dgm:pt>
    <dgm:pt modelId="{89D550EF-57C7-4537-87D9-1ADB8CDBFC6D}">
      <dgm:prSet phldrT="[Texto]"/>
      <dgm:spPr/>
      <dgm:t>
        <a:bodyPr/>
        <a:lstStyle/>
        <a:p>
          <a:pPr algn="l"/>
          <a:r>
            <a:rPr lang="es-MX" u="sng" dirty="0" smtClean="0"/>
            <a:t>General Peces (</a:t>
          </a:r>
          <a:r>
            <a:rPr lang="es-MX" u="sng" dirty="0" err="1" smtClean="0"/>
            <a:t>Transecto</a:t>
          </a:r>
          <a:r>
            <a:rPr lang="es-MX" u="sng" dirty="0" smtClean="0"/>
            <a:t>)</a:t>
          </a:r>
        </a:p>
        <a:p>
          <a:pPr algn="l"/>
          <a:r>
            <a:rPr lang="es-MX" u="none" dirty="0" smtClean="0"/>
            <a:t>- Día</a:t>
          </a:r>
        </a:p>
        <a:p>
          <a:pPr algn="l"/>
          <a:r>
            <a:rPr lang="es-MX" u="none" dirty="0" smtClean="0"/>
            <a:t>- Mes</a:t>
          </a:r>
        </a:p>
        <a:p>
          <a:pPr algn="l"/>
          <a:r>
            <a:rPr lang="es-MX" u="none" dirty="0" smtClean="0"/>
            <a:t>- Año</a:t>
          </a:r>
        </a:p>
        <a:p>
          <a:pPr algn="l"/>
          <a:r>
            <a:rPr lang="es-MX" u="none" dirty="0" smtClean="0"/>
            <a:t>- Sitio</a:t>
          </a:r>
        </a:p>
        <a:p>
          <a:pPr algn="l"/>
          <a:r>
            <a:rPr lang="es-MX" u="none" dirty="0" smtClean="0"/>
            <a:t>- Comunidad</a:t>
          </a:r>
        </a:p>
        <a:p>
          <a:pPr algn="l"/>
          <a:r>
            <a:rPr lang="es-MX" u="none" dirty="0" smtClean="0"/>
            <a:t>- Estado</a:t>
          </a:r>
        </a:p>
        <a:p>
          <a:pPr algn="l"/>
          <a:r>
            <a:rPr lang="es-MX" u="none" dirty="0" smtClean="0"/>
            <a:t>- Pesca/No pesca</a:t>
          </a:r>
        </a:p>
        <a:p>
          <a:pPr algn="l"/>
          <a:r>
            <a:rPr lang="es-MX" u="none" dirty="0" smtClean="0"/>
            <a:t>- Latitud</a:t>
          </a:r>
        </a:p>
        <a:p>
          <a:pPr algn="l"/>
          <a:r>
            <a:rPr lang="es-MX" u="none" dirty="0" smtClean="0"/>
            <a:t>- Longitud</a:t>
          </a:r>
        </a:p>
        <a:p>
          <a:pPr algn="l"/>
          <a:r>
            <a:rPr lang="es-MX" u="none" dirty="0" smtClean="0"/>
            <a:t>- Profundidad (m)</a:t>
          </a:r>
        </a:p>
        <a:p>
          <a:pPr algn="l"/>
          <a:r>
            <a:rPr lang="es-MX" u="none" dirty="0" smtClean="0"/>
            <a:t>- Temperatura (°C)</a:t>
          </a:r>
        </a:p>
        <a:p>
          <a:pPr algn="l"/>
          <a:r>
            <a:rPr lang="es-MX" u="none" dirty="0" smtClean="0"/>
            <a:t>- Buzo Monitor</a:t>
          </a:r>
        </a:p>
        <a:p>
          <a:pPr algn="l"/>
          <a:r>
            <a:rPr lang="es-MX" u="none" dirty="0" err="1" smtClean="0"/>
            <a:t>Transecto</a:t>
          </a:r>
          <a:endParaRPr lang="es-MX" u="none" dirty="0" smtClean="0"/>
        </a:p>
        <a:p>
          <a:pPr algn="l"/>
          <a:r>
            <a:rPr lang="es-MX" u="none" dirty="0" smtClean="0"/>
            <a:t>- Genero</a:t>
          </a:r>
        </a:p>
        <a:p>
          <a:pPr algn="l"/>
          <a:r>
            <a:rPr lang="es-MX" u="none" dirty="0" smtClean="0"/>
            <a:t>- Especie</a:t>
          </a:r>
        </a:p>
        <a:p>
          <a:pPr algn="l"/>
          <a:r>
            <a:rPr lang="es-MX" u="none" dirty="0" smtClean="0"/>
            <a:t>- </a:t>
          </a:r>
          <a:r>
            <a:rPr lang="es-MX" u="none" dirty="0" err="1" smtClean="0"/>
            <a:t>Genero+Especie</a:t>
          </a:r>
          <a:endParaRPr lang="es-MX" u="none" dirty="0" smtClean="0"/>
        </a:p>
        <a:p>
          <a:pPr algn="l"/>
          <a:r>
            <a:rPr lang="es-MX" u="none" dirty="0" smtClean="0"/>
            <a:t>- N° de individuos por rango de tallas (0-5, 6-10, 11-20, 21-30, 31-40, ≥40 cm)</a:t>
          </a:r>
          <a:endParaRPr lang="es-MX" u="none" dirty="0" smtClean="0"/>
        </a:p>
        <a:p>
          <a:pPr algn="ctr"/>
          <a:endParaRPr lang="es-MX" u="sng" dirty="0"/>
        </a:p>
      </dgm:t>
    </dgm:pt>
    <dgm:pt modelId="{55C613AE-D208-4488-A44C-4422EFDFF9A0}" type="parTrans" cxnId="{AC08D3E8-7AA1-4828-963C-5F10D4895064}">
      <dgm:prSet/>
      <dgm:spPr/>
      <dgm:t>
        <a:bodyPr/>
        <a:lstStyle/>
        <a:p>
          <a:endParaRPr lang="es-MX"/>
        </a:p>
      </dgm:t>
    </dgm:pt>
    <dgm:pt modelId="{6CEABAD1-A637-47F5-8BED-AD90E6853B17}" type="sibTrans" cxnId="{AC08D3E8-7AA1-4828-963C-5F10D4895064}">
      <dgm:prSet/>
      <dgm:spPr/>
      <dgm:t>
        <a:bodyPr/>
        <a:lstStyle/>
        <a:p>
          <a:endParaRPr lang="es-MX"/>
        </a:p>
      </dgm:t>
    </dgm:pt>
    <dgm:pt modelId="{2AE129A3-8A75-4017-A9F8-A69855D35678}">
      <dgm:prSet phldrT="[Texto]"/>
      <dgm:spPr/>
      <dgm:t>
        <a:bodyPr/>
        <a:lstStyle/>
        <a:p>
          <a:pPr algn="l"/>
          <a:r>
            <a:rPr lang="es-MX" u="sng" dirty="0" smtClean="0"/>
            <a:t>General Invertebrados (</a:t>
          </a:r>
          <a:r>
            <a:rPr lang="es-MX" u="sng" dirty="0" err="1" smtClean="0"/>
            <a:t>Transecto</a:t>
          </a:r>
          <a:r>
            <a:rPr lang="es-MX" u="sng" dirty="0" smtClean="0"/>
            <a:t>)</a:t>
          </a:r>
        </a:p>
        <a:p>
          <a:pPr algn="l"/>
          <a:r>
            <a:rPr lang="es-MX" u="none" dirty="0" smtClean="0"/>
            <a:t>- Día</a:t>
          </a:r>
        </a:p>
        <a:p>
          <a:pPr algn="l"/>
          <a:r>
            <a:rPr lang="es-MX" u="none" dirty="0" smtClean="0"/>
            <a:t>- Mes</a:t>
          </a:r>
        </a:p>
        <a:p>
          <a:pPr algn="l"/>
          <a:r>
            <a:rPr lang="es-MX" u="none" dirty="0" smtClean="0"/>
            <a:t>- Año</a:t>
          </a:r>
        </a:p>
        <a:p>
          <a:pPr algn="l"/>
          <a:r>
            <a:rPr lang="es-MX" u="none" dirty="0" smtClean="0"/>
            <a:t>- Sitio</a:t>
          </a:r>
        </a:p>
        <a:p>
          <a:pPr algn="l"/>
          <a:r>
            <a:rPr lang="es-MX" u="none" dirty="0" smtClean="0"/>
            <a:t>- Comunidad</a:t>
          </a:r>
        </a:p>
        <a:p>
          <a:pPr algn="l"/>
          <a:r>
            <a:rPr lang="es-MX" u="none" dirty="0" smtClean="0"/>
            <a:t>- Estado</a:t>
          </a:r>
        </a:p>
        <a:p>
          <a:pPr algn="l"/>
          <a:r>
            <a:rPr lang="es-MX" u="none" dirty="0" smtClean="0"/>
            <a:t>- Pesca/No pesca</a:t>
          </a:r>
        </a:p>
        <a:p>
          <a:pPr algn="l"/>
          <a:r>
            <a:rPr lang="es-MX" u="none" dirty="0" smtClean="0"/>
            <a:t>- Latitud</a:t>
          </a:r>
        </a:p>
        <a:p>
          <a:pPr algn="l"/>
          <a:r>
            <a:rPr lang="es-MX" u="none" dirty="0" smtClean="0"/>
            <a:t>- Longitud</a:t>
          </a:r>
        </a:p>
        <a:p>
          <a:pPr algn="l"/>
          <a:r>
            <a:rPr lang="es-MX" u="none" dirty="0" smtClean="0"/>
            <a:t>- Profundidad (m)</a:t>
          </a:r>
        </a:p>
        <a:p>
          <a:pPr algn="l"/>
          <a:r>
            <a:rPr lang="es-MX" u="none" dirty="0" smtClean="0"/>
            <a:t>- Temperatura (°C)</a:t>
          </a:r>
        </a:p>
        <a:p>
          <a:pPr algn="l"/>
          <a:r>
            <a:rPr lang="es-MX" u="none" dirty="0" smtClean="0"/>
            <a:t>- Buzo Monitor</a:t>
          </a:r>
        </a:p>
        <a:p>
          <a:pPr algn="l"/>
          <a:r>
            <a:rPr lang="es-MX" u="none" dirty="0" smtClean="0"/>
            <a:t>- </a:t>
          </a:r>
          <a:r>
            <a:rPr lang="es-MX" u="none" dirty="0" err="1" smtClean="0"/>
            <a:t>Transecto</a:t>
          </a:r>
          <a:endParaRPr lang="es-MX" u="none" dirty="0" smtClean="0"/>
        </a:p>
        <a:p>
          <a:pPr algn="l"/>
          <a:r>
            <a:rPr lang="es-MX" u="none" dirty="0" smtClean="0"/>
            <a:t>- Genero</a:t>
          </a:r>
        </a:p>
        <a:p>
          <a:pPr algn="l"/>
          <a:r>
            <a:rPr lang="es-MX" u="none" dirty="0" smtClean="0"/>
            <a:t>- Especie</a:t>
          </a:r>
        </a:p>
        <a:p>
          <a:pPr algn="l"/>
          <a:r>
            <a:rPr lang="es-MX" u="none" dirty="0" smtClean="0"/>
            <a:t>- </a:t>
          </a:r>
          <a:r>
            <a:rPr lang="es-MX" u="none" dirty="0" err="1" smtClean="0"/>
            <a:t>Genero+Especie</a:t>
          </a:r>
          <a:endParaRPr lang="es-MX" u="none" dirty="0" smtClean="0"/>
        </a:p>
        <a:p>
          <a:pPr algn="l"/>
          <a:r>
            <a:rPr lang="es-MX" u="none" dirty="0" smtClean="0"/>
            <a:t>- Número de individuos contados</a:t>
          </a:r>
          <a:endParaRPr lang="es-MX" u="sng" dirty="0"/>
        </a:p>
      </dgm:t>
    </dgm:pt>
    <dgm:pt modelId="{CD438698-CD29-4B1A-9EE6-59DAB78C2B17}" type="parTrans" cxnId="{887EDB6E-EAB7-459F-AF37-C21AB2B9C977}">
      <dgm:prSet/>
      <dgm:spPr/>
      <dgm:t>
        <a:bodyPr/>
        <a:lstStyle/>
        <a:p>
          <a:endParaRPr lang="es-MX"/>
        </a:p>
      </dgm:t>
    </dgm:pt>
    <dgm:pt modelId="{96D070E9-07E5-4F60-94C8-4F80C4AAC4D6}" type="sibTrans" cxnId="{887EDB6E-EAB7-459F-AF37-C21AB2B9C977}">
      <dgm:prSet/>
      <dgm:spPr/>
      <dgm:t>
        <a:bodyPr/>
        <a:lstStyle/>
        <a:p>
          <a:endParaRPr lang="es-MX"/>
        </a:p>
      </dgm:t>
    </dgm:pt>
    <dgm:pt modelId="{DA430678-DC08-4611-A8F3-E88580F2AD0D}" type="pres">
      <dgm:prSet presAssocID="{5990D453-0C43-42F1-93CD-1ACE680F1ED6}" presName="composite" presStyleCnt="0">
        <dgm:presLayoutVars>
          <dgm:chMax val="1"/>
          <dgm:dir/>
          <dgm:resizeHandles val="exact"/>
        </dgm:presLayoutVars>
      </dgm:prSet>
      <dgm:spPr/>
    </dgm:pt>
    <dgm:pt modelId="{DA22A6BE-FE13-4114-95C7-BEE7A590B6D0}" type="pres">
      <dgm:prSet presAssocID="{D757F6CE-2510-4006-A93B-B0742AADA249}" presName="roof" presStyleLbl="dkBgShp" presStyleIdx="0" presStyleCnt="2"/>
      <dgm:spPr/>
      <dgm:t>
        <a:bodyPr/>
        <a:lstStyle/>
        <a:p>
          <a:endParaRPr lang="es-MX"/>
        </a:p>
      </dgm:t>
    </dgm:pt>
    <dgm:pt modelId="{5DC065D3-7A40-4910-8E5C-9589FADF2D20}" type="pres">
      <dgm:prSet presAssocID="{D757F6CE-2510-4006-A93B-B0742AADA249}" presName="pillars" presStyleCnt="0"/>
      <dgm:spPr/>
    </dgm:pt>
    <dgm:pt modelId="{C19C295B-A254-48C5-8293-4A49D928F1F2}" type="pres">
      <dgm:prSet presAssocID="{D757F6CE-2510-4006-A93B-B0742AADA249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9319942-2312-489F-84FB-1596F8D0CFA8}" type="pres">
      <dgm:prSet presAssocID="{2AE129A3-8A75-4017-A9F8-A69855D35678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582EF83-9075-4690-BEC9-A5A588771958}" type="pres">
      <dgm:prSet presAssocID="{D757F6CE-2510-4006-A93B-B0742AADA249}" presName="base" presStyleLbl="dkBgShp" presStyleIdx="1" presStyleCnt="2"/>
      <dgm:spPr/>
    </dgm:pt>
  </dgm:ptLst>
  <dgm:cxnLst>
    <dgm:cxn modelId="{8407BB81-637A-4FBA-B3AF-C4869F9EE660}" srcId="{5990D453-0C43-42F1-93CD-1ACE680F1ED6}" destId="{D757F6CE-2510-4006-A93B-B0742AADA249}" srcOrd="0" destOrd="0" parTransId="{ED338768-FD86-487A-86CC-89336DF99572}" sibTransId="{4463C778-15F2-4328-9B6B-A18CAAB9D326}"/>
    <dgm:cxn modelId="{0C0FCB86-7369-42E4-9FA1-980C8A531E43}" type="presOf" srcId="{2AE129A3-8A75-4017-A9F8-A69855D35678}" destId="{C9319942-2312-489F-84FB-1596F8D0CFA8}" srcOrd="0" destOrd="0" presId="urn:microsoft.com/office/officeart/2005/8/layout/hList3"/>
    <dgm:cxn modelId="{887EDB6E-EAB7-459F-AF37-C21AB2B9C977}" srcId="{D757F6CE-2510-4006-A93B-B0742AADA249}" destId="{2AE129A3-8A75-4017-A9F8-A69855D35678}" srcOrd="1" destOrd="0" parTransId="{CD438698-CD29-4B1A-9EE6-59DAB78C2B17}" sibTransId="{96D070E9-07E5-4F60-94C8-4F80C4AAC4D6}"/>
    <dgm:cxn modelId="{FCB9B905-10AD-4C80-92B3-85199C0DB603}" type="presOf" srcId="{D757F6CE-2510-4006-A93B-B0742AADA249}" destId="{DA22A6BE-FE13-4114-95C7-BEE7A590B6D0}" srcOrd="0" destOrd="0" presId="urn:microsoft.com/office/officeart/2005/8/layout/hList3"/>
    <dgm:cxn modelId="{ADC772DE-CC88-4CB3-9EC5-14040BEF54DB}" type="presOf" srcId="{89D550EF-57C7-4537-87D9-1ADB8CDBFC6D}" destId="{C19C295B-A254-48C5-8293-4A49D928F1F2}" srcOrd="0" destOrd="0" presId="urn:microsoft.com/office/officeart/2005/8/layout/hList3"/>
    <dgm:cxn modelId="{AC08D3E8-7AA1-4828-963C-5F10D4895064}" srcId="{D757F6CE-2510-4006-A93B-B0742AADA249}" destId="{89D550EF-57C7-4537-87D9-1ADB8CDBFC6D}" srcOrd="0" destOrd="0" parTransId="{55C613AE-D208-4488-A44C-4422EFDFF9A0}" sibTransId="{6CEABAD1-A637-47F5-8BED-AD90E6853B17}"/>
    <dgm:cxn modelId="{4452FE88-09DF-4766-906D-4BD332748DA0}" type="presOf" srcId="{5990D453-0C43-42F1-93CD-1ACE680F1ED6}" destId="{DA430678-DC08-4611-A8F3-E88580F2AD0D}" srcOrd="0" destOrd="0" presId="urn:microsoft.com/office/officeart/2005/8/layout/hList3"/>
    <dgm:cxn modelId="{E62F4E73-A7A8-4BAD-8EA5-12AFB97FAFAF}" type="presParOf" srcId="{DA430678-DC08-4611-A8F3-E88580F2AD0D}" destId="{DA22A6BE-FE13-4114-95C7-BEE7A590B6D0}" srcOrd="0" destOrd="0" presId="urn:microsoft.com/office/officeart/2005/8/layout/hList3"/>
    <dgm:cxn modelId="{CBE66591-2CC8-4E67-BA94-182F32439ACC}" type="presParOf" srcId="{DA430678-DC08-4611-A8F3-E88580F2AD0D}" destId="{5DC065D3-7A40-4910-8E5C-9589FADF2D20}" srcOrd="1" destOrd="0" presId="urn:microsoft.com/office/officeart/2005/8/layout/hList3"/>
    <dgm:cxn modelId="{E13CC93E-8720-41B6-BE4E-F9195754C44D}" type="presParOf" srcId="{5DC065D3-7A40-4910-8E5C-9589FADF2D20}" destId="{C19C295B-A254-48C5-8293-4A49D928F1F2}" srcOrd="0" destOrd="0" presId="urn:microsoft.com/office/officeart/2005/8/layout/hList3"/>
    <dgm:cxn modelId="{F785B11F-AB06-4E64-BAA8-E1BA7A711367}" type="presParOf" srcId="{5DC065D3-7A40-4910-8E5C-9589FADF2D20}" destId="{C9319942-2312-489F-84FB-1596F8D0CFA8}" srcOrd="1" destOrd="0" presId="urn:microsoft.com/office/officeart/2005/8/layout/hList3"/>
    <dgm:cxn modelId="{1875A752-78C4-4C6E-8FA2-1C62BCE28B22}" type="presParOf" srcId="{DA430678-DC08-4611-A8F3-E88580F2AD0D}" destId="{2582EF83-9075-4690-BEC9-A5A588771958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90D453-0C43-42F1-93CD-1ACE680F1ED6}" type="doc">
      <dgm:prSet loTypeId="urn:microsoft.com/office/officeart/2005/8/layout/hList3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s-MX"/>
        </a:p>
      </dgm:t>
    </dgm:pt>
    <dgm:pt modelId="{D757F6CE-2510-4006-A93B-B0742AADA249}">
      <dgm:prSet phldrT="[Texto]"/>
      <dgm:spPr/>
      <dgm:t>
        <a:bodyPr/>
        <a:lstStyle/>
        <a:p>
          <a:r>
            <a:rPr lang="es-MX" dirty="0" smtClean="0"/>
            <a:t>RGI</a:t>
          </a:r>
          <a:endParaRPr lang="es-MX" dirty="0"/>
        </a:p>
      </dgm:t>
    </dgm:pt>
    <dgm:pt modelId="{ED338768-FD86-487A-86CC-89336DF99572}" type="parTrans" cxnId="{8407BB81-637A-4FBA-B3AF-C4869F9EE660}">
      <dgm:prSet/>
      <dgm:spPr/>
      <dgm:t>
        <a:bodyPr/>
        <a:lstStyle/>
        <a:p>
          <a:endParaRPr lang="es-MX"/>
        </a:p>
      </dgm:t>
    </dgm:pt>
    <dgm:pt modelId="{4463C778-15F2-4328-9B6B-A18CAAB9D326}" type="sibTrans" cxnId="{8407BB81-637A-4FBA-B3AF-C4869F9EE660}">
      <dgm:prSet/>
      <dgm:spPr/>
      <dgm:t>
        <a:bodyPr/>
        <a:lstStyle/>
        <a:p>
          <a:endParaRPr lang="es-MX"/>
        </a:p>
      </dgm:t>
    </dgm:pt>
    <dgm:pt modelId="{89D550EF-57C7-4537-87D9-1ADB8CDBFC6D}">
      <dgm:prSet phldrT="[Texto]"/>
      <dgm:spPr/>
      <dgm:t>
        <a:bodyPr/>
        <a:lstStyle/>
        <a:p>
          <a:pPr algn="l"/>
          <a:r>
            <a:rPr lang="es-MX" u="sng" dirty="0" smtClean="0"/>
            <a:t>General Peces (</a:t>
          </a:r>
          <a:r>
            <a:rPr lang="es-MX" u="sng" dirty="0" err="1" smtClean="0"/>
            <a:t>Transecto</a:t>
          </a:r>
          <a:r>
            <a:rPr lang="es-MX" u="sng" dirty="0" smtClean="0"/>
            <a:t>)</a:t>
          </a:r>
        </a:p>
        <a:p>
          <a:pPr algn="l"/>
          <a:r>
            <a:rPr lang="es-MX" u="none" dirty="0" smtClean="0"/>
            <a:t>- Día</a:t>
          </a:r>
        </a:p>
        <a:p>
          <a:pPr algn="l"/>
          <a:r>
            <a:rPr lang="es-MX" u="none" dirty="0" smtClean="0"/>
            <a:t>- Mes</a:t>
          </a:r>
        </a:p>
        <a:p>
          <a:pPr algn="l"/>
          <a:r>
            <a:rPr lang="es-MX" u="none" dirty="0" smtClean="0"/>
            <a:t>- Año</a:t>
          </a:r>
        </a:p>
        <a:p>
          <a:pPr algn="l"/>
          <a:r>
            <a:rPr lang="es-MX" u="none" dirty="0" smtClean="0"/>
            <a:t>- Sitio</a:t>
          </a:r>
        </a:p>
        <a:p>
          <a:pPr algn="l"/>
          <a:r>
            <a:rPr lang="es-MX" u="none" dirty="0" smtClean="0"/>
            <a:t>- Comunidad</a:t>
          </a:r>
        </a:p>
        <a:p>
          <a:pPr algn="l"/>
          <a:r>
            <a:rPr lang="es-MX" u="none" dirty="0" smtClean="0"/>
            <a:t>- Estado</a:t>
          </a:r>
        </a:p>
        <a:p>
          <a:pPr algn="l"/>
          <a:r>
            <a:rPr lang="es-MX" u="none" dirty="0" smtClean="0"/>
            <a:t>- Pesca/No pesca</a:t>
          </a:r>
        </a:p>
        <a:p>
          <a:pPr algn="l"/>
          <a:r>
            <a:rPr lang="es-MX" u="none" dirty="0" smtClean="0"/>
            <a:t>- Latitud</a:t>
          </a:r>
        </a:p>
        <a:p>
          <a:pPr algn="l"/>
          <a:r>
            <a:rPr lang="es-MX" u="none" dirty="0" smtClean="0"/>
            <a:t>- Longitud</a:t>
          </a:r>
        </a:p>
        <a:p>
          <a:pPr algn="l"/>
          <a:r>
            <a:rPr lang="es-MX" u="none" dirty="0" smtClean="0"/>
            <a:t>- Profundidad (m)</a:t>
          </a:r>
        </a:p>
        <a:p>
          <a:pPr algn="l"/>
          <a:r>
            <a:rPr lang="es-MX" u="none" dirty="0" smtClean="0"/>
            <a:t>- Temperatura (°C)</a:t>
          </a:r>
        </a:p>
        <a:p>
          <a:pPr algn="l"/>
          <a:r>
            <a:rPr lang="es-MX" u="none" dirty="0" smtClean="0"/>
            <a:t>- Buzo Monitor</a:t>
          </a:r>
        </a:p>
        <a:p>
          <a:pPr algn="l"/>
          <a:r>
            <a:rPr lang="es-MX" u="none" dirty="0" err="1" smtClean="0"/>
            <a:t>Transecto</a:t>
          </a:r>
          <a:endParaRPr lang="es-MX" u="none" dirty="0" smtClean="0"/>
        </a:p>
        <a:p>
          <a:pPr algn="l"/>
          <a:r>
            <a:rPr lang="es-MX" u="none" dirty="0" smtClean="0"/>
            <a:t>- Genero</a:t>
          </a:r>
        </a:p>
        <a:p>
          <a:pPr algn="l"/>
          <a:r>
            <a:rPr lang="es-MX" u="none" dirty="0" smtClean="0"/>
            <a:t>- Especie</a:t>
          </a:r>
        </a:p>
        <a:p>
          <a:pPr algn="l"/>
          <a:r>
            <a:rPr lang="es-MX" u="none" dirty="0" smtClean="0"/>
            <a:t>- </a:t>
          </a:r>
          <a:r>
            <a:rPr lang="es-MX" u="none" dirty="0" err="1" smtClean="0"/>
            <a:t>Genero+Especie</a:t>
          </a:r>
          <a:endParaRPr lang="es-MX" u="none" dirty="0" smtClean="0"/>
        </a:p>
        <a:p>
          <a:pPr algn="l"/>
          <a:r>
            <a:rPr lang="es-MX" u="none" dirty="0" smtClean="0"/>
            <a:t>- N° de individuos por rango de tallas (0-5, 6-10, 11-20, 21-30, 31-40, ≥40 cm)</a:t>
          </a:r>
          <a:endParaRPr lang="es-MX" u="none" dirty="0" smtClean="0"/>
        </a:p>
        <a:p>
          <a:pPr algn="ctr"/>
          <a:endParaRPr lang="es-MX" u="sng" dirty="0"/>
        </a:p>
      </dgm:t>
    </dgm:pt>
    <dgm:pt modelId="{55C613AE-D208-4488-A44C-4422EFDFF9A0}" type="parTrans" cxnId="{AC08D3E8-7AA1-4828-963C-5F10D4895064}">
      <dgm:prSet/>
      <dgm:spPr/>
      <dgm:t>
        <a:bodyPr/>
        <a:lstStyle/>
        <a:p>
          <a:endParaRPr lang="es-MX"/>
        </a:p>
      </dgm:t>
    </dgm:pt>
    <dgm:pt modelId="{6CEABAD1-A637-47F5-8BED-AD90E6853B17}" type="sibTrans" cxnId="{AC08D3E8-7AA1-4828-963C-5F10D4895064}">
      <dgm:prSet/>
      <dgm:spPr/>
      <dgm:t>
        <a:bodyPr/>
        <a:lstStyle/>
        <a:p>
          <a:endParaRPr lang="es-MX"/>
        </a:p>
      </dgm:t>
    </dgm:pt>
    <dgm:pt modelId="{2AE129A3-8A75-4017-A9F8-A69855D35678}">
      <dgm:prSet phldrT="[Texto]"/>
      <dgm:spPr/>
      <dgm:t>
        <a:bodyPr/>
        <a:lstStyle/>
        <a:p>
          <a:pPr algn="l"/>
          <a:r>
            <a:rPr lang="es-MX" u="sng" dirty="0" smtClean="0"/>
            <a:t>General Invertebrados )</a:t>
          </a:r>
          <a:r>
            <a:rPr lang="es-MX" u="sng" dirty="0" err="1" smtClean="0"/>
            <a:t>Transecto</a:t>
          </a:r>
          <a:r>
            <a:rPr lang="es-MX" u="sng" dirty="0" smtClean="0"/>
            <a:t>)</a:t>
          </a:r>
        </a:p>
        <a:p>
          <a:pPr algn="l"/>
          <a:r>
            <a:rPr lang="es-MX" u="none" dirty="0" smtClean="0"/>
            <a:t>- Día</a:t>
          </a:r>
        </a:p>
        <a:p>
          <a:pPr algn="l"/>
          <a:r>
            <a:rPr lang="es-MX" u="none" dirty="0" smtClean="0"/>
            <a:t>- Mes</a:t>
          </a:r>
        </a:p>
        <a:p>
          <a:pPr algn="l"/>
          <a:r>
            <a:rPr lang="es-MX" u="none" dirty="0" smtClean="0"/>
            <a:t>- Año</a:t>
          </a:r>
        </a:p>
        <a:p>
          <a:pPr algn="l"/>
          <a:r>
            <a:rPr lang="es-MX" u="none" dirty="0" smtClean="0"/>
            <a:t>- Sitio</a:t>
          </a:r>
        </a:p>
        <a:p>
          <a:pPr algn="l"/>
          <a:r>
            <a:rPr lang="es-MX" u="none" dirty="0" smtClean="0"/>
            <a:t>- Comunidad</a:t>
          </a:r>
        </a:p>
        <a:p>
          <a:pPr algn="l"/>
          <a:r>
            <a:rPr lang="es-MX" u="none" dirty="0" smtClean="0"/>
            <a:t>- Estado</a:t>
          </a:r>
        </a:p>
        <a:p>
          <a:pPr algn="l"/>
          <a:r>
            <a:rPr lang="es-MX" u="none" dirty="0" smtClean="0"/>
            <a:t>- Pesca/No pesca</a:t>
          </a:r>
        </a:p>
        <a:p>
          <a:pPr algn="l"/>
          <a:r>
            <a:rPr lang="es-MX" u="none" dirty="0" smtClean="0"/>
            <a:t>- Latitud</a:t>
          </a:r>
        </a:p>
        <a:p>
          <a:pPr algn="l"/>
          <a:r>
            <a:rPr lang="es-MX" u="none" dirty="0" smtClean="0"/>
            <a:t>- Longitud</a:t>
          </a:r>
        </a:p>
        <a:p>
          <a:pPr algn="l"/>
          <a:r>
            <a:rPr lang="es-MX" u="none" dirty="0" smtClean="0"/>
            <a:t>- Profundidad (m)</a:t>
          </a:r>
        </a:p>
        <a:p>
          <a:pPr algn="l"/>
          <a:r>
            <a:rPr lang="es-MX" u="none" dirty="0" smtClean="0"/>
            <a:t>- Temperatura (°C)</a:t>
          </a:r>
        </a:p>
        <a:p>
          <a:pPr algn="l"/>
          <a:r>
            <a:rPr lang="es-MX" u="none" dirty="0" smtClean="0"/>
            <a:t>- Buzo Monitor</a:t>
          </a:r>
        </a:p>
        <a:p>
          <a:pPr algn="l"/>
          <a:r>
            <a:rPr lang="es-MX" u="none" dirty="0" smtClean="0"/>
            <a:t>- </a:t>
          </a:r>
          <a:r>
            <a:rPr lang="es-MX" u="none" dirty="0" err="1" smtClean="0"/>
            <a:t>Transecto</a:t>
          </a:r>
          <a:endParaRPr lang="es-MX" u="none" dirty="0" smtClean="0"/>
        </a:p>
        <a:p>
          <a:pPr algn="l"/>
          <a:r>
            <a:rPr lang="es-MX" u="none" dirty="0" smtClean="0"/>
            <a:t>- Genero</a:t>
          </a:r>
        </a:p>
        <a:p>
          <a:pPr algn="l"/>
          <a:r>
            <a:rPr lang="es-MX" u="none" dirty="0" smtClean="0"/>
            <a:t>- Especie</a:t>
          </a:r>
        </a:p>
        <a:p>
          <a:pPr algn="l"/>
          <a:r>
            <a:rPr lang="es-MX" u="none" dirty="0" smtClean="0"/>
            <a:t>- </a:t>
          </a:r>
          <a:r>
            <a:rPr lang="es-MX" u="none" dirty="0" err="1" smtClean="0"/>
            <a:t>Genero+Especie</a:t>
          </a:r>
          <a:endParaRPr lang="es-MX" u="none" dirty="0" smtClean="0"/>
        </a:p>
        <a:p>
          <a:pPr algn="l"/>
          <a:r>
            <a:rPr lang="es-MX" u="none" dirty="0" smtClean="0"/>
            <a:t>- Número de individuos contados</a:t>
          </a:r>
          <a:endParaRPr lang="es-MX" u="sng" dirty="0" smtClean="0"/>
        </a:p>
        <a:p>
          <a:pPr algn="ctr"/>
          <a:endParaRPr lang="es-MX" u="sng" dirty="0"/>
        </a:p>
      </dgm:t>
    </dgm:pt>
    <dgm:pt modelId="{CD438698-CD29-4B1A-9EE6-59DAB78C2B17}" type="parTrans" cxnId="{887EDB6E-EAB7-459F-AF37-C21AB2B9C977}">
      <dgm:prSet/>
      <dgm:spPr/>
      <dgm:t>
        <a:bodyPr/>
        <a:lstStyle/>
        <a:p>
          <a:endParaRPr lang="es-MX"/>
        </a:p>
      </dgm:t>
    </dgm:pt>
    <dgm:pt modelId="{96D070E9-07E5-4F60-94C8-4F80C4AAC4D6}" type="sibTrans" cxnId="{887EDB6E-EAB7-459F-AF37-C21AB2B9C977}">
      <dgm:prSet/>
      <dgm:spPr/>
      <dgm:t>
        <a:bodyPr/>
        <a:lstStyle/>
        <a:p>
          <a:endParaRPr lang="es-MX"/>
        </a:p>
      </dgm:t>
    </dgm:pt>
    <dgm:pt modelId="{DA430678-DC08-4611-A8F3-E88580F2AD0D}" type="pres">
      <dgm:prSet presAssocID="{5990D453-0C43-42F1-93CD-1ACE680F1ED6}" presName="composite" presStyleCnt="0">
        <dgm:presLayoutVars>
          <dgm:chMax val="1"/>
          <dgm:dir/>
          <dgm:resizeHandles val="exact"/>
        </dgm:presLayoutVars>
      </dgm:prSet>
      <dgm:spPr/>
    </dgm:pt>
    <dgm:pt modelId="{DA22A6BE-FE13-4114-95C7-BEE7A590B6D0}" type="pres">
      <dgm:prSet presAssocID="{D757F6CE-2510-4006-A93B-B0742AADA249}" presName="roof" presStyleLbl="dkBgShp" presStyleIdx="0" presStyleCnt="2"/>
      <dgm:spPr/>
      <dgm:t>
        <a:bodyPr/>
        <a:lstStyle/>
        <a:p>
          <a:endParaRPr lang="es-MX"/>
        </a:p>
      </dgm:t>
    </dgm:pt>
    <dgm:pt modelId="{5DC065D3-7A40-4910-8E5C-9589FADF2D20}" type="pres">
      <dgm:prSet presAssocID="{D757F6CE-2510-4006-A93B-B0742AADA249}" presName="pillars" presStyleCnt="0"/>
      <dgm:spPr/>
    </dgm:pt>
    <dgm:pt modelId="{C19C295B-A254-48C5-8293-4A49D928F1F2}" type="pres">
      <dgm:prSet presAssocID="{D757F6CE-2510-4006-A93B-B0742AADA249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9319942-2312-489F-84FB-1596F8D0CFA8}" type="pres">
      <dgm:prSet presAssocID="{2AE129A3-8A75-4017-A9F8-A69855D35678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582EF83-9075-4690-BEC9-A5A588771958}" type="pres">
      <dgm:prSet presAssocID="{D757F6CE-2510-4006-A93B-B0742AADA249}" presName="base" presStyleLbl="dkBgShp" presStyleIdx="1" presStyleCnt="2"/>
      <dgm:spPr/>
    </dgm:pt>
  </dgm:ptLst>
  <dgm:cxnLst>
    <dgm:cxn modelId="{AC08D3E8-7AA1-4828-963C-5F10D4895064}" srcId="{D757F6CE-2510-4006-A93B-B0742AADA249}" destId="{89D550EF-57C7-4537-87D9-1ADB8CDBFC6D}" srcOrd="0" destOrd="0" parTransId="{55C613AE-D208-4488-A44C-4422EFDFF9A0}" sibTransId="{6CEABAD1-A637-47F5-8BED-AD90E6853B17}"/>
    <dgm:cxn modelId="{E3DA9715-1A83-44AA-9A5D-6F2174A5F9A0}" type="presOf" srcId="{5990D453-0C43-42F1-93CD-1ACE680F1ED6}" destId="{DA430678-DC08-4611-A8F3-E88580F2AD0D}" srcOrd="0" destOrd="0" presId="urn:microsoft.com/office/officeart/2005/8/layout/hList3"/>
    <dgm:cxn modelId="{8407BB81-637A-4FBA-B3AF-C4869F9EE660}" srcId="{5990D453-0C43-42F1-93CD-1ACE680F1ED6}" destId="{D757F6CE-2510-4006-A93B-B0742AADA249}" srcOrd="0" destOrd="0" parTransId="{ED338768-FD86-487A-86CC-89336DF99572}" sibTransId="{4463C778-15F2-4328-9B6B-A18CAAB9D326}"/>
    <dgm:cxn modelId="{E57C2B8D-9B86-4F2C-8146-A6F07F18A53A}" type="presOf" srcId="{D757F6CE-2510-4006-A93B-B0742AADA249}" destId="{DA22A6BE-FE13-4114-95C7-BEE7A590B6D0}" srcOrd="0" destOrd="0" presId="urn:microsoft.com/office/officeart/2005/8/layout/hList3"/>
    <dgm:cxn modelId="{15C11B7A-4EB9-478F-BEA2-6E24725EED82}" type="presOf" srcId="{89D550EF-57C7-4537-87D9-1ADB8CDBFC6D}" destId="{C19C295B-A254-48C5-8293-4A49D928F1F2}" srcOrd="0" destOrd="0" presId="urn:microsoft.com/office/officeart/2005/8/layout/hList3"/>
    <dgm:cxn modelId="{887EDB6E-EAB7-459F-AF37-C21AB2B9C977}" srcId="{D757F6CE-2510-4006-A93B-B0742AADA249}" destId="{2AE129A3-8A75-4017-A9F8-A69855D35678}" srcOrd="1" destOrd="0" parTransId="{CD438698-CD29-4B1A-9EE6-59DAB78C2B17}" sibTransId="{96D070E9-07E5-4F60-94C8-4F80C4AAC4D6}"/>
    <dgm:cxn modelId="{66344EC4-3273-4599-AD0D-8F962B8B15AD}" type="presOf" srcId="{2AE129A3-8A75-4017-A9F8-A69855D35678}" destId="{C9319942-2312-489F-84FB-1596F8D0CFA8}" srcOrd="0" destOrd="0" presId="urn:microsoft.com/office/officeart/2005/8/layout/hList3"/>
    <dgm:cxn modelId="{F4AE9287-1D6F-4D56-8F3F-17A689AC08A2}" type="presParOf" srcId="{DA430678-DC08-4611-A8F3-E88580F2AD0D}" destId="{DA22A6BE-FE13-4114-95C7-BEE7A590B6D0}" srcOrd="0" destOrd="0" presId="urn:microsoft.com/office/officeart/2005/8/layout/hList3"/>
    <dgm:cxn modelId="{BF63FE95-E90A-4D2E-BDB8-E0D499F7C493}" type="presParOf" srcId="{DA430678-DC08-4611-A8F3-E88580F2AD0D}" destId="{5DC065D3-7A40-4910-8E5C-9589FADF2D20}" srcOrd="1" destOrd="0" presId="urn:microsoft.com/office/officeart/2005/8/layout/hList3"/>
    <dgm:cxn modelId="{96EB4BD7-5650-4115-B881-C737607F7DBE}" type="presParOf" srcId="{5DC065D3-7A40-4910-8E5C-9589FADF2D20}" destId="{C19C295B-A254-48C5-8293-4A49D928F1F2}" srcOrd="0" destOrd="0" presId="urn:microsoft.com/office/officeart/2005/8/layout/hList3"/>
    <dgm:cxn modelId="{89FAE362-DE9D-41B5-9E8A-8DC3F9E44B24}" type="presParOf" srcId="{5DC065D3-7A40-4910-8E5C-9589FADF2D20}" destId="{C9319942-2312-489F-84FB-1596F8D0CFA8}" srcOrd="1" destOrd="0" presId="urn:microsoft.com/office/officeart/2005/8/layout/hList3"/>
    <dgm:cxn modelId="{EED2DCFF-88F1-4089-A454-37944A6F889E}" type="presParOf" srcId="{DA430678-DC08-4611-A8F3-E88580F2AD0D}" destId="{2582EF83-9075-4690-BEC9-A5A588771958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B8999-A3F0-48DA-A42E-C44849251D5A}">
      <dsp:nvSpPr>
        <dsp:cNvPr id="0" name=""/>
        <dsp:cNvSpPr/>
      </dsp:nvSpPr>
      <dsp:spPr>
        <a:xfrm>
          <a:off x="559229" y="2941167"/>
          <a:ext cx="1460482" cy="730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/>
            <a:t>REMA Ciencia</a:t>
          </a:r>
          <a:endParaRPr lang="es-MX" sz="1900" kern="1200" dirty="0"/>
        </a:p>
      </dsp:txBody>
      <dsp:txXfrm>
        <a:off x="580617" y="2962555"/>
        <a:ext cx="1417706" cy="687465"/>
      </dsp:txXfrm>
    </dsp:sp>
    <dsp:sp modelId="{C52359F0-E8FC-4E52-B5CE-B1D25EC9A51C}">
      <dsp:nvSpPr>
        <dsp:cNvPr id="0" name=""/>
        <dsp:cNvSpPr/>
      </dsp:nvSpPr>
      <dsp:spPr>
        <a:xfrm rot="17132988">
          <a:off x="1222204" y="2245953"/>
          <a:ext cx="2179207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2179207" y="1061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700" kern="1200"/>
        </a:p>
      </dsp:txBody>
      <dsp:txXfrm>
        <a:off x="2257328" y="2202086"/>
        <a:ext cx="108960" cy="108960"/>
      </dsp:txXfrm>
    </dsp:sp>
    <dsp:sp modelId="{D7224C36-C19A-446A-88A7-8CFC5E8C4B49}">
      <dsp:nvSpPr>
        <dsp:cNvPr id="0" name=""/>
        <dsp:cNvSpPr/>
      </dsp:nvSpPr>
      <dsp:spPr>
        <a:xfrm>
          <a:off x="2603904" y="841724"/>
          <a:ext cx="1460482" cy="730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/>
            <a:t>SAM</a:t>
          </a:r>
          <a:endParaRPr lang="es-MX" sz="1900" kern="1200" dirty="0"/>
        </a:p>
      </dsp:txBody>
      <dsp:txXfrm>
        <a:off x="2625292" y="863112"/>
        <a:ext cx="1417706" cy="687465"/>
      </dsp:txXfrm>
    </dsp:sp>
    <dsp:sp modelId="{285CCD7F-62BA-4957-8498-E4E44428B4E5}">
      <dsp:nvSpPr>
        <dsp:cNvPr id="0" name=""/>
        <dsp:cNvSpPr/>
      </dsp:nvSpPr>
      <dsp:spPr>
        <a:xfrm rot="19457599">
          <a:off x="3996766" y="986287"/>
          <a:ext cx="719435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719435" y="1061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4338498" y="978914"/>
        <a:ext cx="35971" cy="35971"/>
      </dsp:txXfrm>
    </dsp:sp>
    <dsp:sp modelId="{963F2467-727E-4D4E-A213-22E655F010D6}">
      <dsp:nvSpPr>
        <dsp:cNvPr id="0" name=""/>
        <dsp:cNvSpPr/>
      </dsp:nvSpPr>
      <dsp:spPr>
        <a:xfrm>
          <a:off x="4648580" y="421835"/>
          <a:ext cx="1460482" cy="730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/>
            <a:t>General</a:t>
          </a:r>
          <a:endParaRPr lang="es-MX" sz="1900" kern="1200" dirty="0"/>
        </a:p>
      </dsp:txBody>
      <dsp:txXfrm>
        <a:off x="4669968" y="443223"/>
        <a:ext cx="1417706" cy="687465"/>
      </dsp:txXfrm>
    </dsp:sp>
    <dsp:sp modelId="{E92DDAC5-C9D8-46E6-969C-AE356C30039E}">
      <dsp:nvSpPr>
        <dsp:cNvPr id="0" name=""/>
        <dsp:cNvSpPr/>
      </dsp:nvSpPr>
      <dsp:spPr>
        <a:xfrm rot="19457599">
          <a:off x="6041441" y="566398"/>
          <a:ext cx="719435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719435" y="1061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6383173" y="559025"/>
        <a:ext cx="35971" cy="35971"/>
      </dsp:txXfrm>
    </dsp:sp>
    <dsp:sp modelId="{8BE971AC-C9CC-45C6-8B08-6FEC2C2D463E}">
      <dsp:nvSpPr>
        <dsp:cNvPr id="0" name=""/>
        <dsp:cNvSpPr/>
      </dsp:nvSpPr>
      <dsp:spPr>
        <a:xfrm>
          <a:off x="6693256" y="1946"/>
          <a:ext cx="1460482" cy="730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/>
            <a:t>Peces</a:t>
          </a:r>
        </a:p>
      </dsp:txBody>
      <dsp:txXfrm>
        <a:off x="6714644" y="23334"/>
        <a:ext cx="1417706" cy="687465"/>
      </dsp:txXfrm>
    </dsp:sp>
    <dsp:sp modelId="{EA61EC24-0934-4201-A124-982174863107}">
      <dsp:nvSpPr>
        <dsp:cNvPr id="0" name=""/>
        <dsp:cNvSpPr/>
      </dsp:nvSpPr>
      <dsp:spPr>
        <a:xfrm rot="2142401">
          <a:off x="6041441" y="986287"/>
          <a:ext cx="719435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719435" y="1061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6383173" y="978914"/>
        <a:ext cx="35971" cy="35971"/>
      </dsp:txXfrm>
    </dsp:sp>
    <dsp:sp modelId="{1136CD0C-C01B-4057-8838-F0BED8714FD1}">
      <dsp:nvSpPr>
        <dsp:cNvPr id="0" name=""/>
        <dsp:cNvSpPr/>
      </dsp:nvSpPr>
      <dsp:spPr>
        <a:xfrm>
          <a:off x="6693256" y="841724"/>
          <a:ext cx="1460482" cy="730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/>
            <a:t>Invertebrados</a:t>
          </a:r>
        </a:p>
      </dsp:txBody>
      <dsp:txXfrm>
        <a:off x="6714644" y="863112"/>
        <a:ext cx="1417706" cy="687465"/>
      </dsp:txXfrm>
    </dsp:sp>
    <dsp:sp modelId="{93CC955D-A44D-4380-8FF4-02FADAFCAB6E}">
      <dsp:nvSpPr>
        <dsp:cNvPr id="0" name=""/>
        <dsp:cNvSpPr/>
      </dsp:nvSpPr>
      <dsp:spPr>
        <a:xfrm rot="2142401">
          <a:off x="3996766" y="1406176"/>
          <a:ext cx="719435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719435" y="1061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4338498" y="1398803"/>
        <a:ext cx="35971" cy="35971"/>
      </dsp:txXfrm>
    </dsp:sp>
    <dsp:sp modelId="{68348936-FCA4-4E55-A8EF-EE7A13E52F60}">
      <dsp:nvSpPr>
        <dsp:cNvPr id="0" name=""/>
        <dsp:cNvSpPr/>
      </dsp:nvSpPr>
      <dsp:spPr>
        <a:xfrm>
          <a:off x="4648580" y="1261612"/>
          <a:ext cx="1460482" cy="730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/>
            <a:t>Especifico</a:t>
          </a:r>
        </a:p>
      </dsp:txBody>
      <dsp:txXfrm>
        <a:off x="4669968" y="1283000"/>
        <a:ext cx="1417706" cy="687465"/>
      </dsp:txXfrm>
    </dsp:sp>
    <dsp:sp modelId="{35B341EB-2FE3-4FB5-8C00-9BD67E1CA826}">
      <dsp:nvSpPr>
        <dsp:cNvPr id="0" name=""/>
        <dsp:cNvSpPr/>
      </dsp:nvSpPr>
      <dsp:spPr>
        <a:xfrm>
          <a:off x="2019711" y="3295675"/>
          <a:ext cx="584193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584193" y="1061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2297203" y="3291683"/>
        <a:ext cx="29209" cy="29209"/>
      </dsp:txXfrm>
    </dsp:sp>
    <dsp:sp modelId="{EB3CFEC6-B119-4FED-9C8A-47F9DF6923A2}">
      <dsp:nvSpPr>
        <dsp:cNvPr id="0" name=""/>
        <dsp:cNvSpPr/>
      </dsp:nvSpPr>
      <dsp:spPr>
        <a:xfrm>
          <a:off x="2603904" y="2941167"/>
          <a:ext cx="1460482" cy="730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/>
            <a:t>PBI</a:t>
          </a:r>
          <a:endParaRPr lang="es-MX" sz="1900" kern="1200" dirty="0"/>
        </a:p>
      </dsp:txBody>
      <dsp:txXfrm>
        <a:off x="2625292" y="2962555"/>
        <a:ext cx="1417706" cy="687465"/>
      </dsp:txXfrm>
    </dsp:sp>
    <dsp:sp modelId="{2D4BF86E-E4E0-44AE-B0D4-8633B6E53BBA}">
      <dsp:nvSpPr>
        <dsp:cNvPr id="0" name=""/>
        <dsp:cNvSpPr/>
      </dsp:nvSpPr>
      <dsp:spPr>
        <a:xfrm rot="19766052">
          <a:off x="4017460" y="3123937"/>
          <a:ext cx="675433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675433" y="1061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4338291" y="3117664"/>
        <a:ext cx="33771" cy="33771"/>
      </dsp:txXfrm>
    </dsp:sp>
    <dsp:sp modelId="{9DC5DB99-9226-4516-A35E-5BD07A084B6C}">
      <dsp:nvSpPr>
        <dsp:cNvPr id="0" name=""/>
        <dsp:cNvSpPr/>
      </dsp:nvSpPr>
      <dsp:spPr>
        <a:xfrm>
          <a:off x="4645966" y="2597691"/>
          <a:ext cx="1460482" cy="730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/>
            <a:t>General</a:t>
          </a:r>
          <a:endParaRPr lang="es-MX" sz="1900" kern="1200" dirty="0"/>
        </a:p>
      </dsp:txBody>
      <dsp:txXfrm>
        <a:off x="4667354" y="2619079"/>
        <a:ext cx="1417706" cy="687465"/>
      </dsp:txXfrm>
    </dsp:sp>
    <dsp:sp modelId="{9F38E812-E053-46D4-843B-4A636E437272}">
      <dsp:nvSpPr>
        <dsp:cNvPr id="0" name=""/>
        <dsp:cNvSpPr/>
      </dsp:nvSpPr>
      <dsp:spPr>
        <a:xfrm rot="19186597">
          <a:off x="6015581" y="2704048"/>
          <a:ext cx="768542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768542" y="1061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6380638" y="2695447"/>
        <a:ext cx="38427" cy="38427"/>
      </dsp:txXfrm>
    </dsp:sp>
    <dsp:sp modelId="{51C100E7-19D7-411F-9591-C3198F14990A}">
      <dsp:nvSpPr>
        <dsp:cNvPr id="0" name=""/>
        <dsp:cNvSpPr/>
      </dsp:nvSpPr>
      <dsp:spPr>
        <a:xfrm>
          <a:off x="6693256" y="2101390"/>
          <a:ext cx="1460482" cy="730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/>
            <a:t>Peces</a:t>
          </a:r>
        </a:p>
      </dsp:txBody>
      <dsp:txXfrm>
        <a:off x="6714644" y="2122778"/>
        <a:ext cx="1417706" cy="687465"/>
      </dsp:txXfrm>
    </dsp:sp>
    <dsp:sp modelId="{47A0765D-C5B3-486D-B4ED-91AF4FF3BC7C}">
      <dsp:nvSpPr>
        <dsp:cNvPr id="0" name=""/>
        <dsp:cNvSpPr/>
      </dsp:nvSpPr>
      <dsp:spPr>
        <a:xfrm rot="1820505">
          <a:off x="6059882" y="3123937"/>
          <a:ext cx="679940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679940" y="1061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6382853" y="3117551"/>
        <a:ext cx="33997" cy="33997"/>
      </dsp:txXfrm>
    </dsp:sp>
    <dsp:sp modelId="{601E9CC7-142A-4CDD-897B-A83F5A6A38E2}">
      <dsp:nvSpPr>
        <dsp:cNvPr id="0" name=""/>
        <dsp:cNvSpPr/>
      </dsp:nvSpPr>
      <dsp:spPr>
        <a:xfrm>
          <a:off x="6693256" y="2941167"/>
          <a:ext cx="1460482" cy="730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smtClean="0"/>
            <a:t>Invertebrados</a:t>
          </a:r>
          <a:endParaRPr lang="es-MX" sz="1900" kern="1200" dirty="0"/>
        </a:p>
      </dsp:txBody>
      <dsp:txXfrm>
        <a:off x="6714644" y="2962555"/>
        <a:ext cx="1417706" cy="687465"/>
      </dsp:txXfrm>
    </dsp:sp>
    <dsp:sp modelId="{A1E603AA-AF71-432F-9D87-6CB7EAD018A4}">
      <dsp:nvSpPr>
        <dsp:cNvPr id="0" name=""/>
        <dsp:cNvSpPr/>
      </dsp:nvSpPr>
      <dsp:spPr>
        <a:xfrm rot="2142401">
          <a:off x="3996766" y="3505619"/>
          <a:ext cx="719435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719435" y="1061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4338498" y="3498246"/>
        <a:ext cx="35971" cy="35971"/>
      </dsp:txXfrm>
    </dsp:sp>
    <dsp:sp modelId="{C915D7D0-059D-4418-941A-6EC3FD15C9EB}">
      <dsp:nvSpPr>
        <dsp:cNvPr id="0" name=""/>
        <dsp:cNvSpPr/>
      </dsp:nvSpPr>
      <dsp:spPr>
        <a:xfrm>
          <a:off x="4648580" y="3361056"/>
          <a:ext cx="1460482" cy="730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/>
            <a:t>Especifico</a:t>
          </a:r>
          <a:endParaRPr lang="es-MX" sz="1900" kern="1200" dirty="0"/>
        </a:p>
      </dsp:txBody>
      <dsp:txXfrm>
        <a:off x="4669968" y="3382444"/>
        <a:ext cx="1417706" cy="687465"/>
      </dsp:txXfrm>
    </dsp:sp>
    <dsp:sp modelId="{48CDDE2B-9DE0-421E-886D-67409793F219}">
      <dsp:nvSpPr>
        <dsp:cNvPr id="0" name=""/>
        <dsp:cNvSpPr/>
      </dsp:nvSpPr>
      <dsp:spPr>
        <a:xfrm rot="4474713">
          <a:off x="1201283" y="4370433"/>
          <a:ext cx="2229798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2229798" y="1061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700" kern="1200"/>
        </a:p>
      </dsp:txBody>
      <dsp:txXfrm>
        <a:off x="2260437" y="4325301"/>
        <a:ext cx="111489" cy="111489"/>
      </dsp:txXfrm>
    </dsp:sp>
    <dsp:sp modelId="{53DBE54C-3451-41A1-B07B-2358780D6B5E}">
      <dsp:nvSpPr>
        <dsp:cNvPr id="0" name=""/>
        <dsp:cNvSpPr/>
      </dsp:nvSpPr>
      <dsp:spPr>
        <a:xfrm>
          <a:off x="2612653" y="5090684"/>
          <a:ext cx="1460482" cy="730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/>
            <a:t>RGI</a:t>
          </a:r>
          <a:endParaRPr lang="es-MX" sz="1900" kern="1200" dirty="0"/>
        </a:p>
      </dsp:txBody>
      <dsp:txXfrm>
        <a:off x="2634041" y="5112072"/>
        <a:ext cx="1417706" cy="687465"/>
      </dsp:txXfrm>
    </dsp:sp>
    <dsp:sp modelId="{67A3F547-089B-4DC4-A9AC-81CEE7F7EAD0}">
      <dsp:nvSpPr>
        <dsp:cNvPr id="0" name=""/>
        <dsp:cNvSpPr/>
      </dsp:nvSpPr>
      <dsp:spPr>
        <a:xfrm rot="19245705">
          <a:off x="3989374" y="5210211"/>
          <a:ext cx="742967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742967" y="1061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4342283" y="5202249"/>
        <a:ext cx="37148" cy="37148"/>
      </dsp:txXfrm>
    </dsp:sp>
    <dsp:sp modelId="{BE7CF777-903E-43FD-A187-CD777F1866BA}">
      <dsp:nvSpPr>
        <dsp:cNvPr id="0" name=""/>
        <dsp:cNvSpPr/>
      </dsp:nvSpPr>
      <dsp:spPr>
        <a:xfrm>
          <a:off x="4648580" y="4620722"/>
          <a:ext cx="1460482" cy="730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/>
            <a:t>General</a:t>
          </a:r>
          <a:endParaRPr lang="es-MX" sz="1900" kern="1200" dirty="0"/>
        </a:p>
      </dsp:txBody>
      <dsp:txXfrm>
        <a:off x="4669968" y="4642110"/>
        <a:ext cx="1417706" cy="687465"/>
      </dsp:txXfrm>
    </dsp:sp>
    <dsp:sp modelId="{2952C78E-0867-40EB-81E3-C88702306B3B}">
      <dsp:nvSpPr>
        <dsp:cNvPr id="0" name=""/>
        <dsp:cNvSpPr/>
      </dsp:nvSpPr>
      <dsp:spPr>
        <a:xfrm rot="19457599">
          <a:off x="6041441" y="4765286"/>
          <a:ext cx="719435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719435" y="1061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6383173" y="4757913"/>
        <a:ext cx="35971" cy="35971"/>
      </dsp:txXfrm>
    </dsp:sp>
    <dsp:sp modelId="{FF42FFF9-D96C-4D45-A730-F5A5C90A5712}">
      <dsp:nvSpPr>
        <dsp:cNvPr id="0" name=""/>
        <dsp:cNvSpPr/>
      </dsp:nvSpPr>
      <dsp:spPr>
        <a:xfrm>
          <a:off x="6693256" y="4200833"/>
          <a:ext cx="1460482" cy="730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/>
            <a:t>Peces</a:t>
          </a:r>
        </a:p>
      </dsp:txBody>
      <dsp:txXfrm>
        <a:off x="6714644" y="4222221"/>
        <a:ext cx="1417706" cy="687465"/>
      </dsp:txXfrm>
    </dsp:sp>
    <dsp:sp modelId="{E6BF176A-5A7A-4BA1-9C0D-ECB1E3229E3A}">
      <dsp:nvSpPr>
        <dsp:cNvPr id="0" name=""/>
        <dsp:cNvSpPr/>
      </dsp:nvSpPr>
      <dsp:spPr>
        <a:xfrm rot="2142401">
          <a:off x="6041441" y="5185174"/>
          <a:ext cx="719435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719435" y="1061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6383173" y="5177801"/>
        <a:ext cx="35971" cy="35971"/>
      </dsp:txXfrm>
    </dsp:sp>
    <dsp:sp modelId="{39260076-2FCC-4CB5-A5C7-B10E498EFD62}">
      <dsp:nvSpPr>
        <dsp:cNvPr id="0" name=""/>
        <dsp:cNvSpPr/>
      </dsp:nvSpPr>
      <dsp:spPr>
        <a:xfrm>
          <a:off x="6693256" y="5040611"/>
          <a:ext cx="1460482" cy="730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smtClean="0"/>
            <a:t>Invertebrados</a:t>
          </a:r>
          <a:endParaRPr lang="es-MX" sz="1900" kern="1200" dirty="0"/>
        </a:p>
      </dsp:txBody>
      <dsp:txXfrm>
        <a:off x="6714644" y="5061999"/>
        <a:ext cx="1417706" cy="687465"/>
      </dsp:txXfrm>
    </dsp:sp>
    <dsp:sp modelId="{71847305-FAE6-4A6E-BA0E-3034F01D382B}">
      <dsp:nvSpPr>
        <dsp:cNvPr id="0" name=""/>
        <dsp:cNvSpPr/>
      </dsp:nvSpPr>
      <dsp:spPr>
        <a:xfrm rot="1973762">
          <a:off x="4020397" y="5623827"/>
          <a:ext cx="657815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657815" y="1061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4332860" y="5617994"/>
        <a:ext cx="32890" cy="32890"/>
      </dsp:txXfrm>
    </dsp:sp>
    <dsp:sp modelId="{C98E602C-FA92-48E4-BA12-03DD470A1FCE}">
      <dsp:nvSpPr>
        <dsp:cNvPr id="0" name=""/>
        <dsp:cNvSpPr/>
      </dsp:nvSpPr>
      <dsp:spPr>
        <a:xfrm>
          <a:off x="4625475" y="5447954"/>
          <a:ext cx="1460482" cy="730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/>
            <a:t>Especifico</a:t>
          </a:r>
        </a:p>
      </dsp:txBody>
      <dsp:txXfrm>
        <a:off x="4646863" y="5469342"/>
        <a:ext cx="1417706" cy="6874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2A6BE-FE13-4114-95C7-BEE7A590B6D0}">
      <dsp:nvSpPr>
        <dsp:cNvPr id="0" name=""/>
        <dsp:cNvSpPr/>
      </dsp:nvSpPr>
      <dsp:spPr>
        <a:xfrm>
          <a:off x="0" y="0"/>
          <a:ext cx="8568952" cy="1857806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6500" kern="1200" dirty="0" smtClean="0"/>
            <a:t>SAM</a:t>
          </a:r>
          <a:endParaRPr lang="es-MX" sz="6500" kern="1200" dirty="0"/>
        </a:p>
      </dsp:txBody>
      <dsp:txXfrm>
        <a:off x="0" y="0"/>
        <a:ext cx="8568952" cy="1857806"/>
      </dsp:txXfrm>
    </dsp:sp>
    <dsp:sp modelId="{C19C295B-A254-48C5-8293-4A49D928F1F2}">
      <dsp:nvSpPr>
        <dsp:cNvPr id="0" name=""/>
        <dsp:cNvSpPr/>
      </dsp:nvSpPr>
      <dsp:spPr>
        <a:xfrm>
          <a:off x="0" y="1857806"/>
          <a:ext cx="4284476" cy="39013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sng" kern="1200" dirty="0" smtClean="0"/>
            <a:t>General Peces (</a:t>
          </a:r>
          <a:r>
            <a:rPr lang="es-MX" sz="1000" u="sng" kern="1200" dirty="0" err="1" smtClean="0"/>
            <a:t>Transecto</a:t>
          </a:r>
          <a:r>
            <a:rPr lang="es-MX" sz="1000" u="sng" kern="1200" dirty="0" smtClean="0"/>
            <a:t>)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Día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Mes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Año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Sitio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Comunidad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Estado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Pesca/No pesca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Latitud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Longitud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Profundidad (m)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Temperatura (°C)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Buzo Monitor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err="1" smtClean="0"/>
            <a:t>Transecto</a:t>
          </a:r>
          <a:endParaRPr lang="es-MX" sz="1000" u="none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Genero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Especie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</a:t>
          </a:r>
          <a:r>
            <a:rPr lang="es-MX" sz="1000" u="none" kern="1200" dirty="0" err="1" smtClean="0"/>
            <a:t>Genero+Especie</a:t>
          </a:r>
          <a:endParaRPr lang="es-MX" sz="1000" u="none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N° de individuos por rango de tallas (0-5, 6-10, 11-20, 21-30, 31-40, ≥40 cm)</a:t>
          </a:r>
          <a:endParaRPr lang="es-MX" sz="1000" u="sng" kern="1200" dirty="0"/>
        </a:p>
      </dsp:txBody>
      <dsp:txXfrm>
        <a:off x="0" y="1857806"/>
        <a:ext cx="4284476" cy="3901393"/>
      </dsp:txXfrm>
    </dsp:sp>
    <dsp:sp modelId="{C9319942-2312-489F-84FB-1596F8D0CFA8}">
      <dsp:nvSpPr>
        <dsp:cNvPr id="0" name=""/>
        <dsp:cNvSpPr/>
      </dsp:nvSpPr>
      <dsp:spPr>
        <a:xfrm>
          <a:off x="4284476" y="1857806"/>
          <a:ext cx="4284476" cy="39013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sng" kern="1200" dirty="0" smtClean="0"/>
            <a:t>General Invertebrados (</a:t>
          </a:r>
          <a:r>
            <a:rPr lang="es-MX" sz="1000" u="sng" kern="1200" dirty="0" err="1" smtClean="0"/>
            <a:t>Transecto</a:t>
          </a:r>
          <a:r>
            <a:rPr lang="es-MX" sz="1000" u="sng" kern="1200" dirty="0" smtClean="0"/>
            <a:t>)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Día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Mes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Año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Sitio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Comunidad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Estado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Pesca/No pesca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Latitud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Longitud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Profundidad (m)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Temperatura (°C)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Buzo Monitor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</a:t>
          </a:r>
          <a:r>
            <a:rPr lang="es-MX" sz="1000" u="none" kern="1200" dirty="0" err="1" smtClean="0"/>
            <a:t>Transecto</a:t>
          </a:r>
          <a:endParaRPr lang="es-MX" sz="1000" u="none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Genero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Especie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</a:t>
          </a:r>
          <a:r>
            <a:rPr lang="es-MX" sz="1000" u="none" kern="1200" dirty="0" err="1" smtClean="0"/>
            <a:t>Genero+Especie</a:t>
          </a:r>
          <a:endParaRPr lang="es-MX" sz="1000" u="none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Número de individuos contados</a:t>
          </a:r>
          <a:endParaRPr lang="es-MX" sz="1000" u="sng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000" u="sng" kern="1200" dirty="0"/>
        </a:p>
      </dsp:txBody>
      <dsp:txXfrm>
        <a:off x="4284476" y="1857806"/>
        <a:ext cx="4284476" cy="3901393"/>
      </dsp:txXfrm>
    </dsp:sp>
    <dsp:sp modelId="{2582EF83-9075-4690-BEC9-A5A588771958}">
      <dsp:nvSpPr>
        <dsp:cNvPr id="0" name=""/>
        <dsp:cNvSpPr/>
      </dsp:nvSpPr>
      <dsp:spPr>
        <a:xfrm>
          <a:off x="0" y="5759199"/>
          <a:ext cx="8568952" cy="433488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2A6BE-FE13-4114-95C7-BEE7A590B6D0}">
      <dsp:nvSpPr>
        <dsp:cNvPr id="0" name=""/>
        <dsp:cNvSpPr/>
      </dsp:nvSpPr>
      <dsp:spPr>
        <a:xfrm>
          <a:off x="0" y="0"/>
          <a:ext cx="8064896" cy="1792999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6500" kern="1200" dirty="0" smtClean="0"/>
            <a:t>PBI</a:t>
          </a:r>
          <a:endParaRPr lang="es-MX" sz="6500" kern="1200" dirty="0"/>
        </a:p>
      </dsp:txBody>
      <dsp:txXfrm>
        <a:off x="0" y="0"/>
        <a:ext cx="8064896" cy="1792999"/>
      </dsp:txXfrm>
    </dsp:sp>
    <dsp:sp modelId="{C19C295B-A254-48C5-8293-4A49D928F1F2}">
      <dsp:nvSpPr>
        <dsp:cNvPr id="0" name=""/>
        <dsp:cNvSpPr/>
      </dsp:nvSpPr>
      <dsp:spPr>
        <a:xfrm>
          <a:off x="0" y="1792999"/>
          <a:ext cx="4032448" cy="37652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sng" kern="1200" dirty="0" smtClean="0"/>
            <a:t>General Peces (</a:t>
          </a:r>
          <a:r>
            <a:rPr lang="es-MX" sz="900" u="sng" kern="1200" dirty="0" err="1" smtClean="0"/>
            <a:t>Transecto</a:t>
          </a:r>
          <a:r>
            <a:rPr lang="es-MX" sz="900" u="sng" kern="1200" dirty="0" smtClean="0"/>
            <a:t>)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none" kern="1200" dirty="0" smtClean="0"/>
            <a:t>- Día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none" kern="1200" dirty="0" smtClean="0"/>
            <a:t>- Mes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none" kern="1200" dirty="0" smtClean="0"/>
            <a:t>- Año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none" kern="1200" dirty="0" smtClean="0"/>
            <a:t>- Sitio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none" kern="1200" dirty="0" smtClean="0"/>
            <a:t>- Comunidad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none" kern="1200" dirty="0" smtClean="0"/>
            <a:t>- Estado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none" kern="1200" dirty="0" smtClean="0"/>
            <a:t>- Pesca/No pesca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none" kern="1200" dirty="0" smtClean="0"/>
            <a:t>- Latitud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none" kern="1200" dirty="0" smtClean="0"/>
            <a:t>- Longitud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none" kern="1200" dirty="0" smtClean="0"/>
            <a:t>- Profundidad (m)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none" kern="1200" dirty="0" smtClean="0"/>
            <a:t>- Temperatura (°C)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none" kern="1200" dirty="0" smtClean="0"/>
            <a:t>- Buzo Monitor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none" kern="1200" dirty="0" err="1" smtClean="0"/>
            <a:t>Transecto</a:t>
          </a:r>
          <a:endParaRPr lang="es-MX" sz="900" u="none" kern="1200" dirty="0" smtClean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none" kern="1200" dirty="0" smtClean="0"/>
            <a:t>- Genero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none" kern="1200" dirty="0" smtClean="0"/>
            <a:t>- Especie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none" kern="1200" dirty="0" smtClean="0"/>
            <a:t>- </a:t>
          </a:r>
          <a:r>
            <a:rPr lang="es-MX" sz="900" u="none" kern="1200" dirty="0" err="1" smtClean="0"/>
            <a:t>Genero+Especie</a:t>
          </a:r>
          <a:endParaRPr lang="es-MX" sz="900" u="none" kern="1200" dirty="0" smtClean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none" kern="1200" dirty="0" smtClean="0"/>
            <a:t>- N° de individuos por rango de tallas (0-5, 6-10, 11-20, 21-30, 31-40, ≥40 cm)</a:t>
          </a:r>
          <a:endParaRPr lang="es-MX" sz="900" u="none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900" u="sng" kern="1200" dirty="0"/>
        </a:p>
      </dsp:txBody>
      <dsp:txXfrm>
        <a:off x="0" y="1792999"/>
        <a:ext cx="4032448" cy="3765298"/>
      </dsp:txXfrm>
    </dsp:sp>
    <dsp:sp modelId="{C9319942-2312-489F-84FB-1596F8D0CFA8}">
      <dsp:nvSpPr>
        <dsp:cNvPr id="0" name=""/>
        <dsp:cNvSpPr/>
      </dsp:nvSpPr>
      <dsp:spPr>
        <a:xfrm>
          <a:off x="4032448" y="1792999"/>
          <a:ext cx="4032448" cy="37652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sng" kern="1200" dirty="0" smtClean="0"/>
            <a:t>General Invertebrados (</a:t>
          </a:r>
          <a:r>
            <a:rPr lang="es-MX" sz="900" u="sng" kern="1200" dirty="0" err="1" smtClean="0"/>
            <a:t>Transecto</a:t>
          </a:r>
          <a:r>
            <a:rPr lang="es-MX" sz="900" u="sng" kern="1200" dirty="0" smtClean="0"/>
            <a:t>)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none" kern="1200" dirty="0" smtClean="0"/>
            <a:t>- Día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none" kern="1200" dirty="0" smtClean="0"/>
            <a:t>- Mes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none" kern="1200" dirty="0" smtClean="0"/>
            <a:t>- Año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none" kern="1200" dirty="0" smtClean="0"/>
            <a:t>- Sitio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none" kern="1200" dirty="0" smtClean="0"/>
            <a:t>- Comunidad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none" kern="1200" dirty="0" smtClean="0"/>
            <a:t>- Estado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none" kern="1200" dirty="0" smtClean="0"/>
            <a:t>- Pesca/No pesca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none" kern="1200" dirty="0" smtClean="0"/>
            <a:t>- Latitud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none" kern="1200" dirty="0" smtClean="0"/>
            <a:t>- Longitud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none" kern="1200" dirty="0" smtClean="0"/>
            <a:t>- Profundidad (m)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none" kern="1200" dirty="0" smtClean="0"/>
            <a:t>- Temperatura (°C)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none" kern="1200" dirty="0" smtClean="0"/>
            <a:t>- Buzo Monitor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none" kern="1200" dirty="0" smtClean="0"/>
            <a:t>- </a:t>
          </a:r>
          <a:r>
            <a:rPr lang="es-MX" sz="900" u="none" kern="1200" dirty="0" err="1" smtClean="0"/>
            <a:t>Transecto</a:t>
          </a:r>
          <a:endParaRPr lang="es-MX" sz="900" u="none" kern="1200" dirty="0" smtClean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none" kern="1200" dirty="0" smtClean="0"/>
            <a:t>- Genero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none" kern="1200" dirty="0" smtClean="0"/>
            <a:t>- Especie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none" kern="1200" dirty="0" smtClean="0"/>
            <a:t>- </a:t>
          </a:r>
          <a:r>
            <a:rPr lang="es-MX" sz="900" u="none" kern="1200" dirty="0" err="1" smtClean="0"/>
            <a:t>Genero+Especie</a:t>
          </a:r>
          <a:endParaRPr lang="es-MX" sz="900" u="none" kern="1200" dirty="0" smtClean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none" kern="1200" dirty="0" smtClean="0"/>
            <a:t>- Número de individuos contados</a:t>
          </a:r>
          <a:endParaRPr lang="es-MX" sz="900" u="sng" kern="1200" dirty="0"/>
        </a:p>
      </dsp:txBody>
      <dsp:txXfrm>
        <a:off x="4032448" y="1792999"/>
        <a:ext cx="4032448" cy="3765298"/>
      </dsp:txXfrm>
    </dsp:sp>
    <dsp:sp modelId="{2582EF83-9075-4690-BEC9-A5A588771958}">
      <dsp:nvSpPr>
        <dsp:cNvPr id="0" name=""/>
        <dsp:cNvSpPr/>
      </dsp:nvSpPr>
      <dsp:spPr>
        <a:xfrm>
          <a:off x="0" y="5558297"/>
          <a:ext cx="8064896" cy="418366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2A6BE-FE13-4114-95C7-BEE7A590B6D0}">
      <dsp:nvSpPr>
        <dsp:cNvPr id="0" name=""/>
        <dsp:cNvSpPr/>
      </dsp:nvSpPr>
      <dsp:spPr>
        <a:xfrm>
          <a:off x="0" y="0"/>
          <a:ext cx="8424936" cy="1814601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6500" kern="1200" dirty="0" smtClean="0"/>
            <a:t>RGI</a:t>
          </a:r>
          <a:endParaRPr lang="es-MX" sz="6500" kern="1200" dirty="0"/>
        </a:p>
      </dsp:txBody>
      <dsp:txXfrm>
        <a:off x="0" y="0"/>
        <a:ext cx="8424936" cy="1814601"/>
      </dsp:txXfrm>
    </dsp:sp>
    <dsp:sp modelId="{C19C295B-A254-48C5-8293-4A49D928F1F2}">
      <dsp:nvSpPr>
        <dsp:cNvPr id="0" name=""/>
        <dsp:cNvSpPr/>
      </dsp:nvSpPr>
      <dsp:spPr>
        <a:xfrm>
          <a:off x="0" y="1814601"/>
          <a:ext cx="4212467" cy="38106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sng" kern="1200" dirty="0" smtClean="0"/>
            <a:t>General Peces (</a:t>
          </a:r>
          <a:r>
            <a:rPr lang="es-MX" sz="1000" u="sng" kern="1200" dirty="0" err="1" smtClean="0"/>
            <a:t>Transecto</a:t>
          </a:r>
          <a:r>
            <a:rPr lang="es-MX" sz="1000" u="sng" kern="1200" dirty="0" smtClean="0"/>
            <a:t>)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Día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Mes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Año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Sitio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Comunidad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Estado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Pesca/No pesca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Latitud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Longitud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Profundidad (m)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Temperatura (°C)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Buzo Monitor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err="1" smtClean="0"/>
            <a:t>Transecto</a:t>
          </a:r>
          <a:endParaRPr lang="es-MX" sz="1000" u="none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Genero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Especie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</a:t>
          </a:r>
          <a:r>
            <a:rPr lang="es-MX" sz="1000" u="none" kern="1200" dirty="0" err="1" smtClean="0"/>
            <a:t>Genero+Especie</a:t>
          </a:r>
          <a:endParaRPr lang="es-MX" sz="1000" u="none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N° de individuos por rango de tallas (0-5, 6-10, 11-20, 21-30, 31-40, ≥40 cm)</a:t>
          </a:r>
          <a:endParaRPr lang="es-MX" sz="1000" u="none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000" u="sng" kern="1200" dirty="0"/>
        </a:p>
      </dsp:txBody>
      <dsp:txXfrm>
        <a:off x="0" y="1814601"/>
        <a:ext cx="4212467" cy="3810663"/>
      </dsp:txXfrm>
    </dsp:sp>
    <dsp:sp modelId="{C9319942-2312-489F-84FB-1596F8D0CFA8}">
      <dsp:nvSpPr>
        <dsp:cNvPr id="0" name=""/>
        <dsp:cNvSpPr/>
      </dsp:nvSpPr>
      <dsp:spPr>
        <a:xfrm>
          <a:off x="4212468" y="1814601"/>
          <a:ext cx="4212467" cy="38106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sng" kern="1200" dirty="0" smtClean="0"/>
            <a:t>General Invertebrados )</a:t>
          </a:r>
          <a:r>
            <a:rPr lang="es-MX" sz="1000" u="sng" kern="1200" dirty="0" err="1" smtClean="0"/>
            <a:t>Transecto</a:t>
          </a:r>
          <a:r>
            <a:rPr lang="es-MX" sz="1000" u="sng" kern="1200" dirty="0" smtClean="0"/>
            <a:t>)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Día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Mes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Año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Sitio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Comunidad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Estado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Pesca/No pesca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Latitud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Longitud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Profundidad (m)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Temperatura (°C)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Buzo Monitor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</a:t>
          </a:r>
          <a:r>
            <a:rPr lang="es-MX" sz="1000" u="none" kern="1200" dirty="0" err="1" smtClean="0"/>
            <a:t>Transecto</a:t>
          </a:r>
          <a:endParaRPr lang="es-MX" sz="1000" u="none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Genero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Especie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</a:t>
          </a:r>
          <a:r>
            <a:rPr lang="es-MX" sz="1000" u="none" kern="1200" dirty="0" err="1" smtClean="0"/>
            <a:t>Genero+Especie</a:t>
          </a:r>
          <a:endParaRPr lang="es-MX" sz="1000" u="none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u="none" kern="1200" dirty="0" smtClean="0"/>
            <a:t>- Número de individuos contados</a:t>
          </a:r>
          <a:endParaRPr lang="es-MX" sz="1000" u="sng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000" u="sng" kern="1200" dirty="0"/>
        </a:p>
      </dsp:txBody>
      <dsp:txXfrm>
        <a:off x="4212468" y="1814601"/>
        <a:ext cx="4212467" cy="3810663"/>
      </dsp:txXfrm>
    </dsp:sp>
    <dsp:sp modelId="{2582EF83-9075-4690-BEC9-A5A588771958}">
      <dsp:nvSpPr>
        <dsp:cNvPr id="0" name=""/>
        <dsp:cNvSpPr/>
      </dsp:nvSpPr>
      <dsp:spPr>
        <a:xfrm>
          <a:off x="0" y="5625264"/>
          <a:ext cx="8424936" cy="423407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B92A-F25E-41D6-BD9B-8CCE3C00483E}" type="datetimeFigureOut">
              <a:rPr lang="es-MX" smtClean="0"/>
              <a:t>28/03/2016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3F7E-C24A-4D82-B527-B919D9CB57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101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B92A-F25E-41D6-BD9B-8CCE3C00483E}" type="datetimeFigureOut">
              <a:rPr lang="es-MX" smtClean="0"/>
              <a:t>28/03/2016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3F7E-C24A-4D82-B527-B919D9CB57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654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B92A-F25E-41D6-BD9B-8CCE3C00483E}" type="datetimeFigureOut">
              <a:rPr lang="es-MX" smtClean="0"/>
              <a:t>28/03/2016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3F7E-C24A-4D82-B527-B919D9CB57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288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B92A-F25E-41D6-BD9B-8CCE3C00483E}" type="datetimeFigureOut">
              <a:rPr lang="es-MX" smtClean="0"/>
              <a:t>28/03/2016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3F7E-C24A-4D82-B527-B919D9CB57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336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B92A-F25E-41D6-BD9B-8CCE3C00483E}" type="datetimeFigureOut">
              <a:rPr lang="es-MX" smtClean="0"/>
              <a:t>28/03/2016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3F7E-C24A-4D82-B527-B919D9CB57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8073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B92A-F25E-41D6-BD9B-8CCE3C00483E}" type="datetimeFigureOut">
              <a:rPr lang="es-MX" smtClean="0"/>
              <a:t>28/03/2016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3F7E-C24A-4D82-B527-B919D9CB57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494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B92A-F25E-41D6-BD9B-8CCE3C00483E}" type="datetimeFigureOut">
              <a:rPr lang="es-MX" smtClean="0"/>
              <a:t>28/03/2016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3F7E-C24A-4D82-B527-B919D9CB57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92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B92A-F25E-41D6-BD9B-8CCE3C00483E}" type="datetimeFigureOut">
              <a:rPr lang="es-MX" smtClean="0"/>
              <a:t>28/03/2016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3F7E-C24A-4D82-B527-B919D9CB57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086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B92A-F25E-41D6-BD9B-8CCE3C00483E}" type="datetimeFigureOut">
              <a:rPr lang="es-MX" smtClean="0"/>
              <a:t>28/03/2016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3F7E-C24A-4D82-B527-B919D9CB57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982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B92A-F25E-41D6-BD9B-8CCE3C00483E}" type="datetimeFigureOut">
              <a:rPr lang="es-MX" smtClean="0"/>
              <a:t>28/03/2016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3F7E-C24A-4D82-B527-B919D9CB57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661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B92A-F25E-41D6-BD9B-8CCE3C00483E}" type="datetimeFigureOut">
              <a:rPr lang="es-MX" smtClean="0"/>
              <a:t>28/03/2016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3F7E-C24A-4D82-B527-B919D9CB57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494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3B92A-F25E-41D6-BD9B-8CCE3C00483E}" type="datetimeFigureOut">
              <a:rPr lang="es-MX" smtClean="0"/>
              <a:t>28/03/2016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D3F7E-C24A-4D82-B527-B919D9CB57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425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422738750"/>
              </p:ext>
            </p:extLst>
          </p:nvPr>
        </p:nvGraphicFramePr>
        <p:xfrm>
          <a:off x="323528" y="260648"/>
          <a:ext cx="8712968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952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436539187"/>
              </p:ext>
            </p:extLst>
          </p:nvPr>
        </p:nvGraphicFramePr>
        <p:xfrm>
          <a:off x="251520" y="404664"/>
          <a:ext cx="8568952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5608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9 Diagrama"/>
          <p:cNvGraphicFramePr/>
          <p:nvPr>
            <p:extLst>
              <p:ext uri="{D42A27DB-BD31-4B8C-83A1-F6EECF244321}">
                <p14:modId xmlns:p14="http://schemas.microsoft.com/office/powerpoint/2010/main" val="3042656457"/>
              </p:ext>
            </p:extLst>
          </p:nvPr>
        </p:nvGraphicFramePr>
        <p:xfrm>
          <a:off x="467544" y="476672"/>
          <a:ext cx="8064896" cy="5976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1163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26376850"/>
              </p:ext>
            </p:extLst>
          </p:nvPr>
        </p:nvGraphicFramePr>
        <p:xfrm>
          <a:off x="323528" y="404664"/>
          <a:ext cx="8424936" cy="6048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9934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374</Words>
  <Application>Microsoft Office PowerPoint</Application>
  <PresentationFormat>Presentación en pantalla (4:3)</PresentationFormat>
  <Paragraphs>127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Elena Nalesso</dc:creator>
  <cp:lastModifiedBy>Elena Nalesso</cp:lastModifiedBy>
  <cp:revision>6</cp:revision>
  <dcterms:created xsi:type="dcterms:W3CDTF">2016-03-28T17:14:50Z</dcterms:created>
  <dcterms:modified xsi:type="dcterms:W3CDTF">2016-03-28T18:14:01Z</dcterms:modified>
</cp:coreProperties>
</file>