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5015" r:id="rId1"/>
    <p:sldMasterId id="2147485030" r:id="rId2"/>
    <p:sldMasterId id="2147485043" r:id="rId3"/>
    <p:sldMasterId id="2147485056" r:id="rId4"/>
  </p:sldMasterIdLst>
  <p:notesMasterIdLst>
    <p:notesMasterId r:id="rId28"/>
  </p:notesMasterIdLst>
  <p:sldIdLst>
    <p:sldId id="256" r:id="rId5"/>
    <p:sldId id="284" r:id="rId6"/>
    <p:sldId id="285" r:id="rId7"/>
    <p:sldId id="286" r:id="rId8"/>
    <p:sldId id="287" r:id="rId9"/>
    <p:sldId id="288" r:id="rId10"/>
    <p:sldId id="290" r:id="rId11"/>
    <p:sldId id="289" r:id="rId12"/>
    <p:sldId id="291" r:id="rId13"/>
    <p:sldId id="292" r:id="rId14"/>
    <p:sldId id="293" r:id="rId15"/>
    <p:sldId id="294" r:id="rId16"/>
    <p:sldId id="295" r:id="rId17"/>
    <p:sldId id="298" r:id="rId18"/>
    <p:sldId id="257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75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9iRh1gpXmS9NDlWO/q0dmAy0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AF776-4B83-4EA0-9283-0886465A7A48}" v="9" dt="2025-02-04T13:45:31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1"/>
    <p:restoredTop sz="94689"/>
  </p:normalViewPr>
  <p:slideViewPr>
    <p:cSldViewPr snapToGrid="0">
      <p:cViewPr varScale="1">
        <p:scale>
          <a:sx n="133" d="100"/>
          <a:sy n="133" d="100"/>
        </p:scale>
        <p:origin x="2864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36981756-814B-4BD2-8B51-B1822D6D1F5F}"/>
    <pc:docChg chg="undo redo custSel addSld delSld modSld sldOrd">
      <pc:chgData name="Caio Eduardo Ireno" userId="1862f81e13df3e98" providerId="LiveId" clId="{36981756-814B-4BD2-8B51-B1822D6D1F5F}" dt="2024-03-13T19:57:29.122" v="1086" actId="123"/>
      <pc:docMkLst>
        <pc:docMk/>
      </pc:docMkLst>
      <pc:sldChg chg="modSp mod">
        <pc:chgData name="Caio Eduardo Ireno" userId="1862f81e13df3e98" providerId="LiveId" clId="{36981756-814B-4BD2-8B51-B1822D6D1F5F}" dt="2024-03-13T18:57:14.068" v="725" actId="1076"/>
        <pc:sldMkLst>
          <pc:docMk/>
          <pc:sldMk cId="0" sldId="256"/>
        </pc:sldMkLst>
      </pc:sldChg>
      <pc:sldChg chg="addSp delSp modSp mod">
        <pc:chgData name="Caio Eduardo Ireno" userId="1862f81e13df3e98" providerId="LiveId" clId="{36981756-814B-4BD2-8B51-B1822D6D1F5F}" dt="2024-03-13T19:10:04.285" v="1002" actId="1076"/>
        <pc:sldMkLst>
          <pc:docMk/>
          <pc:sldMk cId="0" sldId="257"/>
        </pc:sldMkLst>
      </pc:sldChg>
      <pc:sldChg chg="addSp delSp modSp new mod">
        <pc:chgData name="Caio Eduardo Ireno" userId="1862f81e13df3e98" providerId="LiveId" clId="{36981756-814B-4BD2-8B51-B1822D6D1F5F}" dt="2024-03-12T17:37:34.505" v="125" actId="1076"/>
        <pc:sldMkLst>
          <pc:docMk/>
          <pc:sldMk cId="3917990710" sldId="276"/>
        </pc:sldMkLst>
      </pc:sldChg>
      <pc:sldChg chg="del">
        <pc:chgData name="Caio Eduardo Ireno" userId="1862f81e13df3e98" providerId="LiveId" clId="{36981756-814B-4BD2-8B51-B1822D6D1F5F}" dt="2024-03-12T17:35:03.995" v="22" actId="47"/>
        <pc:sldMkLst>
          <pc:docMk/>
          <pc:sldMk cId="3952526737" sldId="276"/>
        </pc:sldMkLst>
      </pc:sldChg>
      <pc:sldChg chg="del">
        <pc:chgData name="Caio Eduardo Ireno" userId="1862f81e13df3e98" providerId="LiveId" clId="{36981756-814B-4BD2-8B51-B1822D6D1F5F}" dt="2024-03-12T17:35:03.498" v="21" actId="47"/>
        <pc:sldMkLst>
          <pc:docMk/>
          <pc:sldMk cId="1756490115" sldId="277"/>
        </pc:sldMkLst>
      </pc:sldChg>
      <pc:sldChg chg="addSp delSp modSp new mod">
        <pc:chgData name="Caio Eduardo Ireno" userId="1862f81e13df3e98" providerId="LiveId" clId="{36981756-814B-4BD2-8B51-B1822D6D1F5F}" dt="2024-03-12T17:38:50.410" v="162" actId="1076"/>
        <pc:sldMkLst>
          <pc:docMk/>
          <pc:sldMk cId="4120350470" sldId="277"/>
        </pc:sldMkLst>
      </pc:sldChg>
      <pc:sldChg chg="addSp delSp modSp new mod">
        <pc:chgData name="Caio Eduardo Ireno" userId="1862f81e13df3e98" providerId="LiveId" clId="{36981756-814B-4BD2-8B51-B1822D6D1F5F}" dt="2024-03-12T17:40:06.610" v="194" actId="1076"/>
        <pc:sldMkLst>
          <pc:docMk/>
          <pc:sldMk cId="2016449891" sldId="278"/>
        </pc:sldMkLst>
      </pc:sldChg>
      <pc:sldChg chg="del">
        <pc:chgData name="Caio Eduardo Ireno" userId="1862f81e13df3e98" providerId="LiveId" clId="{36981756-814B-4BD2-8B51-B1822D6D1F5F}" dt="2024-03-12T17:35:01.383" v="15" actId="47"/>
        <pc:sldMkLst>
          <pc:docMk/>
          <pc:sldMk cId="4035940856" sldId="278"/>
        </pc:sldMkLst>
      </pc:sldChg>
      <pc:sldChg chg="addSp delSp modSp new mod">
        <pc:chgData name="Caio Eduardo Ireno" userId="1862f81e13df3e98" providerId="LiveId" clId="{36981756-814B-4BD2-8B51-B1822D6D1F5F}" dt="2024-03-12T17:42:22.929" v="239" actId="20577"/>
        <pc:sldMkLst>
          <pc:docMk/>
          <pc:sldMk cId="3455074745" sldId="279"/>
        </pc:sldMkLst>
      </pc:sldChg>
      <pc:sldChg chg="del">
        <pc:chgData name="Caio Eduardo Ireno" userId="1862f81e13df3e98" providerId="LiveId" clId="{36981756-814B-4BD2-8B51-B1822D6D1F5F}" dt="2024-03-12T17:35:01.645" v="16" actId="47"/>
        <pc:sldMkLst>
          <pc:docMk/>
          <pc:sldMk cId="4177458630" sldId="279"/>
        </pc:sldMkLst>
      </pc:sldChg>
      <pc:sldChg chg="del">
        <pc:chgData name="Caio Eduardo Ireno" userId="1862f81e13df3e98" providerId="LiveId" clId="{36981756-814B-4BD2-8B51-B1822D6D1F5F}" dt="2024-03-12T17:35:02.072" v="17" actId="47"/>
        <pc:sldMkLst>
          <pc:docMk/>
          <pc:sldMk cId="2338381311" sldId="280"/>
        </pc:sldMkLst>
      </pc:sldChg>
      <pc:sldChg chg="addSp delSp modSp new mod">
        <pc:chgData name="Caio Eduardo Ireno" userId="1862f81e13df3e98" providerId="LiveId" clId="{36981756-814B-4BD2-8B51-B1822D6D1F5F}" dt="2024-03-12T17:43:32.409" v="273" actId="1076"/>
        <pc:sldMkLst>
          <pc:docMk/>
          <pc:sldMk cId="3365661571" sldId="280"/>
        </pc:sldMkLst>
      </pc:sldChg>
      <pc:sldChg chg="addSp delSp modSp new mod">
        <pc:chgData name="Caio Eduardo Ireno" userId="1862f81e13df3e98" providerId="LiveId" clId="{36981756-814B-4BD2-8B51-B1822D6D1F5F}" dt="2024-03-12T17:45:19.354" v="303" actId="207"/>
        <pc:sldMkLst>
          <pc:docMk/>
          <pc:sldMk cId="1806131938" sldId="281"/>
        </pc:sldMkLst>
      </pc:sldChg>
      <pc:sldChg chg="del">
        <pc:chgData name="Caio Eduardo Ireno" userId="1862f81e13df3e98" providerId="LiveId" clId="{36981756-814B-4BD2-8B51-B1822D6D1F5F}" dt="2024-03-12T17:35:02.825" v="19" actId="47"/>
        <pc:sldMkLst>
          <pc:docMk/>
          <pc:sldMk cId="3349863134" sldId="281"/>
        </pc:sldMkLst>
      </pc:sldChg>
      <pc:sldChg chg="modSp new mod">
        <pc:chgData name="Caio Eduardo Ireno" userId="1862f81e13df3e98" providerId="LiveId" clId="{36981756-814B-4BD2-8B51-B1822D6D1F5F}" dt="2024-03-12T20:31:19.979" v="372" actId="20577"/>
        <pc:sldMkLst>
          <pc:docMk/>
          <pc:sldMk cId="195404419" sldId="282"/>
        </pc:sldMkLst>
      </pc:sldChg>
      <pc:sldChg chg="del">
        <pc:chgData name="Caio Eduardo Ireno" userId="1862f81e13df3e98" providerId="LiveId" clId="{36981756-814B-4BD2-8B51-B1822D6D1F5F}" dt="2024-03-12T17:35:02.410" v="18" actId="47"/>
        <pc:sldMkLst>
          <pc:docMk/>
          <pc:sldMk cId="736275424" sldId="282"/>
        </pc:sldMkLst>
      </pc:sldChg>
      <pc:sldChg chg="del">
        <pc:chgData name="Caio Eduardo Ireno" userId="1862f81e13df3e98" providerId="LiveId" clId="{36981756-814B-4BD2-8B51-B1822D6D1F5F}" dt="2024-03-12T17:35:03.130" v="20" actId="47"/>
        <pc:sldMkLst>
          <pc:docMk/>
          <pc:sldMk cId="627111839" sldId="283"/>
        </pc:sldMkLst>
      </pc:sldChg>
      <pc:sldChg chg="delSp modSp new del mod">
        <pc:chgData name="Caio Eduardo Ireno" userId="1862f81e13df3e98" providerId="LiveId" clId="{36981756-814B-4BD2-8B51-B1822D6D1F5F}" dt="2024-03-13T19:48:32.030" v="1007" actId="47"/>
        <pc:sldMkLst>
          <pc:docMk/>
          <pc:sldMk cId="2608550309" sldId="283"/>
        </pc:sldMkLst>
      </pc:sldChg>
      <pc:sldChg chg="modSp new mod ord">
        <pc:chgData name="Caio Eduardo Ireno" userId="1862f81e13df3e98" providerId="LiveId" clId="{36981756-814B-4BD2-8B51-B1822D6D1F5F}" dt="2024-03-13T18:46:57.486" v="477"/>
        <pc:sldMkLst>
          <pc:docMk/>
          <pc:sldMk cId="1906235619" sldId="284"/>
        </pc:sldMkLst>
      </pc:sldChg>
      <pc:sldChg chg="modSp new mod ord">
        <pc:chgData name="Caio Eduardo Ireno" userId="1862f81e13df3e98" providerId="LiveId" clId="{36981756-814B-4BD2-8B51-B1822D6D1F5F}" dt="2024-03-13T18:46:59.720" v="479"/>
        <pc:sldMkLst>
          <pc:docMk/>
          <pc:sldMk cId="3997277002" sldId="285"/>
        </pc:sldMkLst>
      </pc:sldChg>
      <pc:sldChg chg="modSp new mod">
        <pc:chgData name="Caio Eduardo Ireno" userId="1862f81e13df3e98" providerId="LiveId" clId="{36981756-814B-4BD2-8B51-B1822D6D1F5F}" dt="2024-03-13T19:57:29.122" v="1086" actId="123"/>
        <pc:sldMkLst>
          <pc:docMk/>
          <pc:sldMk cId="783547496" sldId="286"/>
        </pc:sldMkLst>
      </pc:sldChg>
      <pc:sldChg chg="addSp modSp new mod modAnim">
        <pc:chgData name="Caio Eduardo Ireno" userId="1862f81e13df3e98" providerId="LiveId" clId="{36981756-814B-4BD2-8B51-B1822D6D1F5F}" dt="2024-03-13T18:51:27.823" v="547"/>
        <pc:sldMkLst>
          <pc:docMk/>
          <pc:sldMk cId="2674537047" sldId="287"/>
        </pc:sldMkLst>
      </pc:sldChg>
      <pc:sldChg chg="modSp new mod">
        <pc:chgData name="Caio Eduardo Ireno" userId="1862f81e13df3e98" providerId="LiveId" clId="{36981756-814B-4BD2-8B51-B1822D6D1F5F}" dt="2024-03-13T18:52:31.905" v="590" actId="20577"/>
        <pc:sldMkLst>
          <pc:docMk/>
          <pc:sldMk cId="1147914165" sldId="288"/>
        </pc:sldMkLst>
      </pc:sldChg>
      <pc:sldChg chg="addSp delSp modSp new mod">
        <pc:chgData name="Caio Eduardo Ireno" userId="1862f81e13df3e98" providerId="LiveId" clId="{36981756-814B-4BD2-8B51-B1822D6D1F5F}" dt="2024-03-13T18:55:42.364" v="713" actId="123"/>
        <pc:sldMkLst>
          <pc:docMk/>
          <pc:sldMk cId="2596271160" sldId="289"/>
        </pc:sldMkLst>
      </pc:sldChg>
      <pc:sldChg chg="modSp new mod">
        <pc:chgData name="Caio Eduardo Ireno" userId="1862f81e13df3e98" providerId="LiveId" clId="{36981756-814B-4BD2-8B51-B1822D6D1F5F}" dt="2024-03-13T18:55:11.880" v="703" actId="20577"/>
        <pc:sldMkLst>
          <pc:docMk/>
          <pc:sldMk cId="958769848" sldId="290"/>
        </pc:sldMkLst>
      </pc:sldChg>
      <pc:sldChg chg="modSp new mod">
        <pc:chgData name="Caio Eduardo Ireno" userId="1862f81e13df3e98" providerId="LiveId" clId="{36981756-814B-4BD2-8B51-B1822D6D1F5F}" dt="2024-03-13T19:01:22.113" v="741" actId="113"/>
        <pc:sldMkLst>
          <pc:docMk/>
          <pc:sldMk cId="4186935859" sldId="291"/>
        </pc:sldMkLst>
      </pc:sldChg>
      <pc:sldChg chg="modSp add mod">
        <pc:chgData name="Caio Eduardo Ireno" userId="1862f81e13df3e98" providerId="LiveId" clId="{36981756-814B-4BD2-8B51-B1822D6D1F5F}" dt="2024-03-13T19:02:19.638" v="746" actId="113"/>
        <pc:sldMkLst>
          <pc:docMk/>
          <pc:sldMk cId="1537492607" sldId="292"/>
        </pc:sldMkLst>
      </pc:sldChg>
      <pc:sldChg chg="modSp add mod">
        <pc:chgData name="Caio Eduardo Ireno" userId="1862f81e13df3e98" providerId="LiveId" clId="{36981756-814B-4BD2-8B51-B1822D6D1F5F}" dt="2024-03-13T19:03:17.078" v="751" actId="113"/>
        <pc:sldMkLst>
          <pc:docMk/>
          <pc:sldMk cId="3480340531" sldId="293"/>
        </pc:sldMkLst>
      </pc:sldChg>
      <pc:sldChg chg="modSp add mod">
        <pc:chgData name="Caio Eduardo Ireno" userId="1862f81e13df3e98" providerId="LiveId" clId="{36981756-814B-4BD2-8B51-B1822D6D1F5F}" dt="2024-03-13T19:03:42.213" v="754" actId="113"/>
        <pc:sldMkLst>
          <pc:docMk/>
          <pc:sldMk cId="3959243697" sldId="294"/>
        </pc:sldMkLst>
      </pc:sldChg>
      <pc:sldChg chg="addSp delSp modSp new mod">
        <pc:chgData name="Caio Eduardo Ireno" userId="1862f81e13df3e98" providerId="LiveId" clId="{36981756-814B-4BD2-8B51-B1822D6D1F5F}" dt="2024-03-13T19:08:17.495" v="932" actId="1076"/>
        <pc:sldMkLst>
          <pc:docMk/>
          <pc:sldMk cId="3825817262" sldId="295"/>
        </pc:sldMkLst>
      </pc:sldChg>
      <pc:sldChg chg="addSp delSp modSp new mod">
        <pc:chgData name="Caio Eduardo Ireno" userId="1862f81e13df3e98" providerId="LiveId" clId="{36981756-814B-4BD2-8B51-B1822D6D1F5F}" dt="2024-03-13T19:54:54.222" v="1044" actId="20577"/>
        <pc:sldMkLst>
          <pc:docMk/>
          <pc:sldMk cId="496745475" sldId="296"/>
        </pc:sldMkLst>
      </pc:sldChg>
      <pc:sldChg chg="addSp delSp modSp new mod">
        <pc:chgData name="Caio Eduardo Ireno" userId="1862f81e13df3e98" providerId="LiveId" clId="{36981756-814B-4BD2-8B51-B1822D6D1F5F}" dt="2024-03-13T19:56:57.537" v="1084" actId="20577"/>
        <pc:sldMkLst>
          <pc:docMk/>
          <pc:sldMk cId="2707869552" sldId="297"/>
        </pc:sldMkLst>
      </pc:sldChg>
    </pc:docChg>
  </pc:docChgLst>
  <pc:docChgLst>
    <pc:chgData name="Caio Eduardo Ireno" userId="1862f81e13df3e98" providerId="LiveId" clId="{132AF776-4B83-4EA0-9283-0886465A7A48}"/>
    <pc:docChg chg="custSel addSld modSld">
      <pc:chgData name="Caio Eduardo Ireno" userId="1862f81e13df3e98" providerId="LiveId" clId="{132AF776-4B83-4EA0-9283-0886465A7A48}" dt="2025-02-04T13:46:26.687" v="107" actId="1076"/>
      <pc:docMkLst>
        <pc:docMk/>
      </pc:docMkLst>
      <pc:sldChg chg="addSp delSp modSp new mod">
        <pc:chgData name="Caio Eduardo Ireno" userId="1862f81e13df3e98" providerId="LiveId" clId="{132AF776-4B83-4EA0-9283-0886465A7A48}" dt="2025-02-04T13:46:26.687" v="107" actId="1076"/>
        <pc:sldMkLst>
          <pc:docMk/>
          <pc:sldMk cId="1365293030" sldId="298"/>
        </pc:sldMkLst>
        <pc:spChg chg="mod">
          <ac:chgData name="Caio Eduardo Ireno" userId="1862f81e13df3e98" providerId="LiveId" clId="{132AF776-4B83-4EA0-9283-0886465A7A48}" dt="2025-02-04T13:42:58.269" v="32" actId="404"/>
          <ac:spMkLst>
            <pc:docMk/>
            <pc:sldMk cId="1365293030" sldId="298"/>
            <ac:spMk id="2" creationId="{20AF5060-2C3B-4732-A9CA-867C2E2FD4D9}"/>
          </ac:spMkLst>
        </pc:spChg>
        <pc:spChg chg="del">
          <ac:chgData name="Caio Eduardo Ireno" userId="1862f81e13df3e98" providerId="LiveId" clId="{132AF776-4B83-4EA0-9283-0886465A7A48}" dt="2025-02-04T13:40:50.536" v="1" actId="478"/>
          <ac:spMkLst>
            <pc:docMk/>
            <pc:sldMk cId="1365293030" sldId="298"/>
            <ac:spMk id="3" creationId="{B5118293-16C5-64BF-3B67-9A67285CFE71}"/>
          </ac:spMkLst>
        </pc:spChg>
        <pc:spChg chg="add mod">
          <ac:chgData name="Caio Eduardo Ireno" userId="1862f81e13df3e98" providerId="LiveId" clId="{132AF776-4B83-4EA0-9283-0886465A7A48}" dt="2025-02-04T13:44:28.874" v="47" actId="1076"/>
          <ac:spMkLst>
            <pc:docMk/>
            <pc:sldMk cId="1365293030" sldId="298"/>
            <ac:spMk id="6" creationId="{840660CB-4495-D49F-4A6F-A1630CEE9DE6}"/>
          </ac:spMkLst>
        </pc:spChg>
        <pc:spChg chg="add">
          <ac:chgData name="Caio Eduardo Ireno" userId="1862f81e13df3e98" providerId="LiveId" clId="{132AF776-4B83-4EA0-9283-0886465A7A48}" dt="2025-02-04T13:41:13.302" v="8"/>
          <ac:spMkLst>
            <pc:docMk/>
            <pc:sldMk cId="1365293030" sldId="298"/>
            <ac:spMk id="7" creationId="{A25D7484-3280-A2F7-C067-AD111B787A85}"/>
          </ac:spMkLst>
        </pc:spChg>
        <pc:spChg chg="add mod">
          <ac:chgData name="Caio Eduardo Ireno" userId="1862f81e13df3e98" providerId="LiveId" clId="{132AF776-4B83-4EA0-9283-0886465A7A48}" dt="2025-02-04T13:41:24.544" v="12"/>
          <ac:spMkLst>
            <pc:docMk/>
            <pc:sldMk cId="1365293030" sldId="298"/>
            <ac:spMk id="8" creationId="{1ADE1FF7-2602-1CB3-822A-69BF7E847BA2}"/>
          </ac:spMkLst>
        </pc:spChg>
        <pc:spChg chg="add">
          <ac:chgData name="Caio Eduardo Ireno" userId="1862f81e13df3e98" providerId="LiveId" clId="{132AF776-4B83-4EA0-9283-0886465A7A48}" dt="2025-02-04T13:41:25.932" v="13"/>
          <ac:spMkLst>
            <pc:docMk/>
            <pc:sldMk cId="1365293030" sldId="298"/>
            <ac:spMk id="9" creationId="{F18732D7-755F-7FF1-97D1-309D37622F64}"/>
          </ac:spMkLst>
        </pc:spChg>
        <pc:spChg chg="add mod">
          <ac:chgData name="Caio Eduardo Ireno" userId="1862f81e13df3e98" providerId="LiveId" clId="{132AF776-4B83-4EA0-9283-0886465A7A48}" dt="2025-02-04T13:44:27.601" v="46" actId="1076"/>
          <ac:spMkLst>
            <pc:docMk/>
            <pc:sldMk cId="1365293030" sldId="298"/>
            <ac:spMk id="11" creationId="{85A6FEFC-5018-20AF-417D-CC505D47614C}"/>
          </ac:spMkLst>
        </pc:spChg>
        <pc:spChg chg="add mod">
          <ac:chgData name="Caio Eduardo Ireno" userId="1862f81e13df3e98" providerId="LiveId" clId="{132AF776-4B83-4EA0-9283-0886465A7A48}" dt="2025-02-04T13:44:23.826" v="44" actId="1076"/>
          <ac:spMkLst>
            <pc:docMk/>
            <pc:sldMk cId="1365293030" sldId="298"/>
            <ac:spMk id="13" creationId="{52241D30-30B2-196A-752B-9FFA415DE344}"/>
          </ac:spMkLst>
        </pc:spChg>
        <pc:spChg chg="add mod">
          <ac:chgData name="Caio Eduardo Ireno" userId="1862f81e13df3e98" providerId="LiveId" clId="{132AF776-4B83-4EA0-9283-0886465A7A48}" dt="2025-02-04T13:46:26.687" v="107" actId="1076"/>
          <ac:spMkLst>
            <pc:docMk/>
            <pc:sldMk cId="1365293030" sldId="298"/>
            <ac:spMk id="14" creationId="{7EC35C7E-A3C0-FB5A-0F2A-95AC609791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369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797739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30962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4288025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26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603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51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807162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45164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042670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6372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3749777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348538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16191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35385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9628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799768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23263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81432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85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251938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902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19505904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646434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4513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8722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455820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97662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79381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27292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415464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03359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9931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45033940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52559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09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0533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48108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53516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34868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66595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4251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61044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385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848260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7558152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7593626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7628411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642490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8779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6" r:id="rId1"/>
    <p:sldLayoutId id="2147485017" r:id="rId2"/>
    <p:sldLayoutId id="2147485018" r:id="rId3"/>
    <p:sldLayoutId id="2147485019" r:id="rId4"/>
    <p:sldLayoutId id="2147485020" r:id="rId5"/>
    <p:sldLayoutId id="2147485021" r:id="rId6"/>
    <p:sldLayoutId id="2147485022" r:id="rId7"/>
    <p:sldLayoutId id="2147485023" r:id="rId8"/>
    <p:sldLayoutId id="2147485024" r:id="rId9"/>
    <p:sldLayoutId id="2147485025" r:id="rId10"/>
    <p:sldLayoutId id="2147485026" r:id="rId11"/>
    <p:sldLayoutId id="2147485027" r:id="rId12"/>
    <p:sldLayoutId id="2147485028" r:id="rId13"/>
    <p:sldLayoutId id="214748502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5535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31" r:id="rId1"/>
    <p:sldLayoutId id="2147485032" r:id="rId2"/>
    <p:sldLayoutId id="2147485033" r:id="rId3"/>
    <p:sldLayoutId id="2147485034" r:id="rId4"/>
    <p:sldLayoutId id="2147485035" r:id="rId5"/>
    <p:sldLayoutId id="2147485036" r:id="rId6"/>
    <p:sldLayoutId id="2147485037" r:id="rId7"/>
    <p:sldLayoutId id="2147485038" r:id="rId8"/>
    <p:sldLayoutId id="2147485039" r:id="rId9"/>
    <p:sldLayoutId id="2147485040" r:id="rId10"/>
    <p:sldLayoutId id="2147485041" r:id="rId11"/>
    <p:sldLayoutId id="21474850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116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44" r:id="rId1"/>
    <p:sldLayoutId id="2147485045" r:id="rId2"/>
    <p:sldLayoutId id="2147485046" r:id="rId3"/>
    <p:sldLayoutId id="2147485047" r:id="rId4"/>
    <p:sldLayoutId id="2147485048" r:id="rId5"/>
    <p:sldLayoutId id="2147485049" r:id="rId6"/>
    <p:sldLayoutId id="2147485050" r:id="rId7"/>
    <p:sldLayoutId id="2147485051" r:id="rId8"/>
    <p:sldLayoutId id="2147485052" r:id="rId9"/>
    <p:sldLayoutId id="2147485053" r:id="rId10"/>
    <p:sldLayoutId id="2147485054" r:id="rId11"/>
    <p:sldLayoutId id="21474850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5/19/25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7" r:id="rId1"/>
    <p:sldLayoutId id="2147485058" r:id="rId2"/>
    <p:sldLayoutId id="2147485059" r:id="rId3"/>
    <p:sldLayoutId id="2147485060" r:id="rId4"/>
    <p:sldLayoutId id="2147485061" r:id="rId5"/>
    <p:sldLayoutId id="2147485062" r:id="rId6"/>
    <p:sldLayoutId id="2147485063" r:id="rId7"/>
    <p:sldLayoutId id="2147485064" r:id="rId8"/>
    <p:sldLayoutId id="2147485065" r:id="rId9"/>
    <p:sldLayoutId id="2147485066" r:id="rId10"/>
    <p:sldLayoutId id="21474850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llets/flask" TargetMode="External"/><Relationship Id="rId2" Type="http://schemas.openxmlformats.org/officeDocument/2006/relationships/hyperlink" Target="https://flask.palletsprojects.com/en/3.0.x/" TargetMode="Externa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420652" y="3090833"/>
            <a:ext cx="4047524" cy="67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b="0" cap="none" dirty="0"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3600" b="0" cap="none" dirty="0" err="1">
                <a:latin typeface="Calibri"/>
                <a:ea typeface="Calibri"/>
                <a:cs typeface="Calibri"/>
                <a:sym typeface="Calibri"/>
              </a:rPr>
              <a:t>Flask</a:t>
            </a:r>
            <a:endParaRPr sz="72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331302" y="5688809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3200" b="1" dirty="0">
                <a:solidFill>
                  <a:schemeClr val="bg1"/>
                </a:solidFill>
              </a:rPr>
              <a:t>Caio Eduardo do Prado Ireno</a:t>
            </a:r>
            <a:endParaRPr sz="4400" dirty="0">
              <a:solidFill>
                <a:schemeClr val="bg1"/>
              </a:solidFill>
            </a:endParaRPr>
          </a:p>
        </p:txBody>
      </p:sp>
      <p:pic>
        <p:nvPicPr>
          <p:cNvPr id="2" name="Picture 8" descr="Centro Universitário - Facens">
            <a:extLst>
              <a:ext uri="{FF2B5EF4-FFF2-40B4-BE49-F238E27FC236}">
                <a16:creationId xmlns:a16="http://schemas.microsoft.com/office/drawing/2014/main" id="{64116E65-3ED2-D473-2B6F-9E1A9B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64" y="1024345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2D7D-F714-D7B9-CC33-D2693B4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Características do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Flask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2153-FDD8-B703-7CF8-E65A53AE1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inherit"/>
              </a:rPr>
              <a:t>Rapidez no desenvolvimento: 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Com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inherit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, o desenvolvedor se preocupa em apenas desenvolver o necessário para um projeto, sem a necessidade de realizar configurações que muitas vezes não são utilizadas.</a:t>
            </a:r>
          </a:p>
          <a:p>
            <a:pPr marL="114300" indent="0" algn="l" fontAlgn="base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69644-E520-402D-15EE-F4B530637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4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2D7D-F714-D7B9-CC33-D2693B4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Características do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Flask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2153-FDD8-B703-7CF8-E65A53AE1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inherit"/>
              </a:rPr>
              <a:t>Projetos menores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: Por possuir uma arquitetura muito simples (um único arquivo inicial) os projetos escritos em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inherit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 tendem a ser menores e mais leves se comparados a frameworks maiores.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69644-E520-402D-15EE-F4B530637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34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2D7D-F714-D7B9-CC33-D2693B4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Características do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Flask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2153-FDD8-B703-7CF8-E65A53AE1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fontAlgn="base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inherit"/>
              </a:rPr>
              <a:t>Aplicações robustas: 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Apesar de ser um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inherit"/>
              </a:rPr>
              <a:t>micro-framework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, o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inherit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 permite a criação de aplicações robustas, já que é totalmente personalizável, permitindo, caso necessário, a criação de uma arquitetura mais definida.</a:t>
            </a:r>
          </a:p>
          <a:p>
            <a:pPr marL="114300" indent="0" algn="l" fontAlgn="base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69644-E520-402D-15EE-F4B530637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24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562A8-FD05-E4DB-C91F-C85E9E94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4" y="207507"/>
            <a:ext cx="8219256" cy="651556"/>
          </a:xfrm>
        </p:spPr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2F525D-7B1E-3598-9BB6-4C9A618FB9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863D958-8BE9-05FF-4B76-24E81D5495C0}"/>
              </a:ext>
            </a:extLst>
          </p:cNvPr>
          <p:cNvSpPr txBox="1">
            <a:spLocks/>
          </p:cNvSpPr>
          <p:nvPr/>
        </p:nvSpPr>
        <p:spPr>
          <a:xfrm>
            <a:off x="324669" y="1299035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/>
              <a:t>Como criar um projeto em FLASK?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5819848-7256-A5D9-830F-5F3B922B640B}"/>
              </a:ext>
            </a:extLst>
          </p:cNvPr>
          <p:cNvSpPr txBox="1">
            <a:spLocks/>
          </p:cNvSpPr>
          <p:nvPr/>
        </p:nvSpPr>
        <p:spPr>
          <a:xfrm>
            <a:off x="277044" y="2052875"/>
            <a:ext cx="8314506" cy="39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3200" b="0" dirty="0"/>
              <a:t>Dicas: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pt-BR" sz="3200" b="0" dirty="0"/>
              <a:t>Documentação: </a:t>
            </a:r>
            <a:r>
              <a:rPr lang="en-US" sz="3200" b="0" dirty="0">
                <a:hlinkClick r:id="rId2"/>
              </a:rPr>
              <a:t>Welcome to Flask — Flask Documentation (3.0.x) (palletsprojects.com)</a:t>
            </a:r>
            <a:r>
              <a:rPr lang="en-US" sz="3200" b="0" dirty="0"/>
              <a:t> 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200" b="0" dirty="0" err="1"/>
              <a:t>Repositório</a:t>
            </a:r>
            <a:r>
              <a:rPr lang="en-US" sz="3200" b="0" dirty="0"/>
              <a:t>: </a:t>
            </a:r>
            <a:r>
              <a:rPr lang="en-US" sz="3200" b="0" dirty="0">
                <a:hlinkClick r:id="rId3"/>
              </a:rPr>
              <a:t>pallets/flask: The Python micro framework for building web applications. (github.com)</a:t>
            </a:r>
            <a:endParaRPr lang="pt-BR" sz="3200" b="0" dirty="0"/>
          </a:p>
        </p:txBody>
      </p:sp>
    </p:spTree>
    <p:extLst>
      <p:ext uri="{BB962C8B-B14F-4D97-AF65-F5344CB8AC3E}">
        <p14:creationId xmlns:p14="http://schemas.microsoft.com/office/powerpoint/2010/main" val="382581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F5060-2C3B-4732-A9CA-867C2E2F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Criando um Virtual </a:t>
            </a:r>
            <a:r>
              <a:rPr lang="pt-BR" sz="2800" dirty="0" err="1"/>
              <a:t>Environment</a:t>
            </a:r>
            <a:r>
              <a:rPr lang="pt-BR" sz="2800" dirty="0"/>
              <a:t> (</a:t>
            </a:r>
            <a:r>
              <a:rPr lang="pt-BR" sz="2800" dirty="0" err="1"/>
              <a:t>venv</a:t>
            </a:r>
            <a:r>
              <a:rPr lang="pt-BR" sz="2800" dirty="0"/>
              <a:t>) no Windows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AE44FF-C080-A27C-5B6A-BB17B842B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0660CB-4495-D49F-4A6F-A1630CEE9DE6}"/>
              </a:ext>
            </a:extLst>
          </p:cNvPr>
          <p:cNvSpPr txBox="1"/>
          <p:nvPr/>
        </p:nvSpPr>
        <p:spPr>
          <a:xfrm>
            <a:off x="467544" y="4224545"/>
            <a:ext cx="4593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.\</a:t>
            </a:r>
            <a:r>
              <a:rPr lang="pt-BR" sz="2400" b="1" dirty="0" err="1"/>
              <a:t>venv</a:t>
            </a:r>
            <a:r>
              <a:rPr lang="pt-BR" sz="2400" b="1" dirty="0"/>
              <a:t>\Scripts\</a:t>
            </a:r>
            <a:r>
              <a:rPr lang="pt-BR" sz="2400" b="1" dirty="0" err="1"/>
              <a:t>Activate</a:t>
            </a:r>
            <a:endParaRPr lang="pt-BR" sz="2400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5A6FEFC-5018-20AF-417D-CC505D47614C}"/>
              </a:ext>
            </a:extLst>
          </p:cNvPr>
          <p:cNvSpPr txBox="1"/>
          <p:nvPr/>
        </p:nvSpPr>
        <p:spPr>
          <a:xfrm>
            <a:off x="587831" y="3302873"/>
            <a:ext cx="5824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python</a:t>
            </a:r>
            <a:r>
              <a:rPr lang="pt-BR" sz="2400" b="1" dirty="0"/>
              <a:t> -m </a:t>
            </a:r>
            <a:r>
              <a:rPr lang="pt-BR" sz="2400" b="1" dirty="0" err="1"/>
              <a:t>venv</a:t>
            </a:r>
            <a:r>
              <a:rPr lang="pt-BR" sz="2400" b="1" dirty="0"/>
              <a:t> </a:t>
            </a:r>
            <a:r>
              <a:rPr lang="pt-BR" sz="2400" b="1" dirty="0" err="1"/>
              <a:t>nome_do_ambiente</a:t>
            </a:r>
            <a:endParaRPr lang="pt-BR" sz="2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241D30-30B2-196A-752B-9FFA415DE344}"/>
              </a:ext>
            </a:extLst>
          </p:cNvPr>
          <p:cNvSpPr txBox="1"/>
          <p:nvPr/>
        </p:nvSpPr>
        <p:spPr>
          <a:xfrm>
            <a:off x="467544" y="1387760"/>
            <a:ext cx="799011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Um </a:t>
            </a:r>
            <a:r>
              <a:rPr lang="pt-BR" sz="2000" b="1" dirty="0"/>
              <a:t>Virtual </a:t>
            </a:r>
            <a:r>
              <a:rPr lang="pt-BR" sz="2000" b="1" dirty="0" err="1"/>
              <a:t>Environment</a:t>
            </a:r>
            <a:r>
              <a:rPr lang="pt-BR" sz="2000" b="1" dirty="0"/>
              <a:t> (</a:t>
            </a:r>
            <a:r>
              <a:rPr lang="pt-BR" sz="2000" b="1" dirty="0" err="1"/>
              <a:t>venv</a:t>
            </a:r>
            <a:r>
              <a:rPr lang="pt-BR" sz="2000" b="1" dirty="0"/>
              <a:t>)</a:t>
            </a:r>
            <a:r>
              <a:rPr lang="pt-BR" sz="2000" dirty="0"/>
              <a:t> no Python permite criar um ambiente isolado para instalar pacotes sem interferir no sistema global. Isso é útil para evitar conflitos entre diferentes projetos.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C35C7E-A3C0-FB5A-0F2A-95AC60979183}"/>
              </a:ext>
            </a:extLst>
          </p:cNvPr>
          <p:cNvSpPr txBox="1"/>
          <p:nvPr/>
        </p:nvSpPr>
        <p:spPr>
          <a:xfrm>
            <a:off x="587831" y="5197495"/>
            <a:ext cx="4593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/>
              <a:t>pip</a:t>
            </a:r>
            <a:r>
              <a:rPr lang="pt-BR" sz="2400" b="1" dirty="0"/>
              <a:t> </a:t>
            </a:r>
            <a:r>
              <a:rPr lang="pt-BR" sz="2400" b="1" dirty="0" err="1"/>
              <a:t>freeze</a:t>
            </a:r>
            <a:r>
              <a:rPr lang="pt-BR" sz="2400" b="1" dirty="0"/>
              <a:t>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3652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FLASK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396628" y="2991909"/>
            <a:ext cx="6164075" cy="5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dirty="0"/>
              <a:t>Instalação de </a:t>
            </a:r>
            <a:r>
              <a:rPr lang="pt-BR" dirty="0" err="1"/>
              <a:t>Flask</a:t>
            </a:r>
            <a:r>
              <a:rPr lang="pt-BR" dirty="0"/>
              <a:t>:</a:t>
            </a: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D286B8-3DA3-24E7-F76D-798632F9E197}"/>
              </a:ext>
            </a:extLst>
          </p:cNvPr>
          <p:cNvSpPr txBox="1"/>
          <p:nvPr/>
        </p:nvSpPr>
        <p:spPr>
          <a:xfrm>
            <a:off x="459882" y="3707014"/>
            <a:ext cx="81030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Primeiro, você precisa ter o </a:t>
            </a:r>
            <a:r>
              <a:rPr lang="pt-BR" sz="2400" dirty="0" err="1"/>
              <a:t>Flask</a:t>
            </a:r>
            <a:r>
              <a:rPr lang="pt-BR" sz="2400" dirty="0"/>
              <a:t> instalado. Você pode instalar usando o </a:t>
            </a:r>
            <a:r>
              <a:rPr lang="pt-BR" sz="2400" dirty="0" err="1"/>
              <a:t>pip</a:t>
            </a:r>
            <a:r>
              <a:rPr lang="pt-BR" sz="2400" dirty="0"/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FB479F-CE46-E293-4785-F11429035F99}"/>
              </a:ext>
            </a:extLst>
          </p:cNvPr>
          <p:cNvSpPr txBox="1"/>
          <p:nvPr/>
        </p:nvSpPr>
        <p:spPr>
          <a:xfrm>
            <a:off x="2131141" y="5078290"/>
            <a:ext cx="4596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 err="1">
                <a:solidFill>
                  <a:srgbClr val="FF0000"/>
                </a:solidFill>
              </a:rPr>
              <a:t>pip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install</a:t>
            </a:r>
            <a:r>
              <a:rPr lang="pt-BR" sz="2800" dirty="0">
                <a:solidFill>
                  <a:srgbClr val="FF0000"/>
                </a:solidFill>
              </a:rPr>
              <a:t> </a:t>
            </a:r>
            <a:r>
              <a:rPr lang="pt-BR" sz="2800" dirty="0" err="1">
                <a:solidFill>
                  <a:srgbClr val="FF0000"/>
                </a:solidFill>
              </a:rPr>
              <a:t>Flask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2" name="Google Shape;93;p2">
            <a:extLst>
              <a:ext uri="{FF2B5EF4-FFF2-40B4-BE49-F238E27FC236}">
                <a16:creationId xmlns:a16="http://schemas.microsoft.com/office/drawing/2014/main" id="{1FAFF150-E386-B1C2-87B4-8F27E9AD6895}"/>
              </a:ext>
            </a:extLst>
          </p:cNvPr>
          <p:cNvSpPr txBox="1">
            <a:spLocks/>
          </p:cNvSpPr>
          <p:nvPr/>
        </p:nvSpPr>
        <p:spPr>
          <a:xfrm>
            <a:off x="367600" y="1425859"/>
            <a:ext cx="8734878" cy="1479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3200"/>
              <a:buFont typeface="Arial"/>
              <a:buNone/>
            </a:pPr>
            <a:r>
              <a:rPr lang="pt-BR" dirty="0"/>
              <a:t>Vamos utilizar o </a:t>
            </a:r>
            <a:r>
              <a:rPr lang="pt-BR" dirty="0" err="1"/>
              <a:t>vsCode</a:t>
            </a:r>
            <a:r>
              <a:rPr lang="pt-BR" dirty="0"/>
              <a:t> como IDE: </a:t>
            </a:r>
            <a:r>
              <a:rPr lang="it-IT" dirty="0">
                <a:hlinkClick r:id="rId3"/>
              </a:rPr>
              <a:t>Visual Studio Code - Code Editing. Redefined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E11357-8F3F-1ED3-E9B5-9CB868AD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80" y="219073"/>
            <a:ext cx="8219256" cy="651556"/>
          </a:xfrm>
        </p:spPr>
        <p:txBody>
          <a:bodyPr>
            <a:normAutofit fontScale="90000"/>
          </a:bodyPr>
          <a:lstStyle/>
          <a:p>
            <a:r>
              <a:rPr lang="pt-BR" dirty="0"/>
              <a:t>Criando um arquivo Python para sua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45E097-CD21-5270-9FFC-7A000AED9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19B9C5A-EA35-B54E-CC61-1D3EDE732900}"/>
              </a:ext>
            </a:extLst>
          </p:cNvPr>
          <p:cNvSpPr txBox="1"/>
          <p:nvPr/>
        </p:nvSpPr>
        <p:spPr>
          <a:xfrm>
            <a:off x="367480" y="1404958"/>
            <a:ext cx="84090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Crie um arquivo chamado </a:t>
            </a:r>
            <a:r>
              <a:rPr lang="pt-BR" sz="2800" dirty="0">
                <a:solidFill>
                  <a:srgbClr val="FF0000"/>
                </a:solidFill>
              </a:rPr>
              <a:t>app.py </a:t>
            </a:r>
            <a:r>
              <a:rPr lang="pt-BR" sz="2800" dirty="0"/>
              <a:t>(ou qualquer outro nome de sua escolha).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4FE022-9707-1AE0-1A14-BF1D893AF42F}"/>
              </a:ext>
            </a:extLst>
          </p:cNvPr>
          <p:cNvSpPr txBox="1"/>
          <p:nvPr/>
        </p:nvSpPr>
        <p:spPr>
          <a:xfrm>
            <a:off x="367480" y="2776168"/>
            <a:ext cx="84090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Vamos adicionar algumas coisas básicas.</a:t>
            </a:r>
          </a:p>
        </p:txBody>
      </p:sp>
    </p:spTree>
    <p:extLst>
      <p:ext uri="{BB962C8B-B14F-4D97-AF65-F5344CB8AC3E}">
        <p14:creationId xmlns:p14="http://schemas.microsoft.com/office/powerpoint/2010/main" val="3917990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46351C-67ED-A292-6464-B0B49518BA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906B8E-0D87-B842-A084-8249DE90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75" y="926637"/>
            <a:ext cx="6929850" cy="66836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31266A-7873-F661-2B7A-D762FE16A820}"/>
              </a:ext>
            </a:extLst>
          </p:cNvPr>
          <p:cNvSpPr txBox="1"/>
          <p:nvPr/>
        </p:nvSpPr>
        <p:spPr>
          <a:xfrm>
            <a:off x="282677" y="2694716"/>
            <a:ext cx="802558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Esta linha importa as classes </a:t>
            </a:r>
            <a:r>
              <a:rPr lang="pt-BR" sz="2800" dirty="0" err="1">
                <a:solidFill>
                  <a:srgbClr val="FF0000"/>
                </a:solidFill>
              </a:rPr>
              <a:t>Flask</a:t>
            </a:r>
            <a:r>
              <a:rPr lang="pt-BR" sz="2800" dirty="0"/>
              <a:t> e </a:t>
            </a:r>
            <a:r>
              <a:rPr lang="pt-BR" sz="2800" dirty="0" err="1">
                <a:solidFill>
                  <a:srgbClr val="FF0000"/>
                </a:solidFill>
              </a:rPr>
              <a:t>jsonify</a:t>
            </a:r>
            <a:r>
              <a:rPr lang="pt-BR" sz="2800" dirty="0"/>
              <a:t> do módulo </a:t>
            </a:r>
            <a:r>
              <a:rPr lang="pt-BR" sz="2800" dirty="0" err="1">
                <a:solidFill>
                  <a:srgbClr val="FF0000"/>
                </a:solidFill>
              </a:rPr>
              <a:t>Flask</a:t>
            </a:r>
            <a:r>
              <a:rPr lang="pt-BR" sz="2800" dirty="0"/>
              <a:t>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err="1"/>
              <a:t>Flask</a:t>
            </a:r>
            <a:r>
              <a:rPr lang="pt-BR" sz="2800" dirty="0"/>
              <a:t> é a classe principal que usaremos para criar a aplicação web, enquanto </a:t>
            </a:r>
            <a:r>
              <a:rPr lang="pt-BR" sz="2800" dirty="0" err="1"/>
              <a:t>jsonify</a:t>
            </a:r>
            <a:r>
              <a:rPr lang="pt-BR" sz="2800" dirty="0"/>
              <a:t> é um método conveniente do </a:t>
            </a:r>
            <a:r>
              <a:rPr lang="pt-BR" sz="2800" dirty="0" err="1"/>
              <a:t>Flask</a:t>
            </a:r>
            <a:r>
              <a:rPr lang="pt-BR" sz="2800" dirty="0"/>
              <a:t> para converter </a:t>
            </a:r>
            <a:r>
              <a:rPr lang="pt-BR" sz="2800" dirty="0">
                <a:solidFill>
                  <a:srgbClr val="FF0000"/>
                </a:solidFill>
              </a:rPr>
              <a:t>dicionários Python em respostas JSON. </a:t>
            </a:r>
          </a:p>
        </p:txBody>
      </p:sp>
    </p:spTree>
    <p:extLst>
      <p:ext uri="{BB962C8B-B14F-4D97-AF65-F5344CB8AC3E}">
        <p14:creationId xmlns:p14="http://schemas.microsoft.com/office/powerpoint/2010/main" val="412035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EF4196-A269-4963-638D-049671C72D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F193F8-B28A-B944-A33F-2E77BD03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05" y="1392230"/>
            <a:ext cx="5121901" cy="103633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BAC08A-063B-3925-F9A7-BFE6E7C74DC1}"/>
              </a:ext>
            </a:extLst>
          </p:cNvPr>
          <p:cNvSpPr txBox="1"/>
          <p:nvPr/>
        </p:nvSpPr>
        <p:spPr>
          <a:xfrm>
            <a:off x="352732" y="2875162"/>
            <a:ext cx="84385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Esta linha cria uma </a:t>
            </a:r>
            <a:r>
              <a:rPr lang="pt-BR" sz="2800" dirty="0">
                <a:solidFill>
                  <a:srgbClr val="FF0000"/>
                </a:solidFill>
              </a:rPr>
              <a:t>instância</a:t>
            </a:r>
            <a:r>
              <a:rPr lang="pt-BR" sz="2800" dirty="0"/>
              <a:t> da classe </a:t>
            </a:r>
            <a:r>
              <a:rPr lang="pt-BR" sz="2800" dirty="0" err="1">
                <a:solidFill>
                  <a:srgbClr val="FF0000"/>
                </a:solidFill>
              </a:rPr>
              <a:t>Flask</a:t>
            </a:r>
            <a:r>
              <a:rPr lang="pt-BR" sz="2800" dirty="0"/>
              <a:t> e a atribui à variável app. O argumento </a:t>
            </a:r>
            <a:r>
              <a:rPr lang="pt-BR" sz="2800" dirty="0">
                <a:solidFill>
                  <a:srgbClr val="FF0000"/>
                </a:solidFill>
              </a:rPr>
              <a:t>__</a:t>
            </a:r>
            <a:r>
              <a:rPr lang="pt-BR" sz="2800" dirty="0" err="1">
                <a:solidFill>
                  <a:srgbClr val="FF0000"/>
                </a:solidFill>
              </a:rPr>
              <a:t>name</a:t>
            </a:r>
            <a:r>
              <a:rPr lang="pt-BR" sz="2800" dirty="0">
                <a:solidFill>
                  <a:srgbClr val="FF0000"/>
                </a:solidFill>
              </a:rPr>
              <a:t>__ </a:t>
            </a:r>
            <a:r>
              <a:rPr lang="pt-BR" sz="2800" dirty="0"/>
              <a:t>é uma variável especial no Python que representa o nome do módulo atual.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 err="1"/>
              <a:t>Flask</a:t>
            </a:r>
            <a:r>
              <a:rPr lang="pt-BR" sz="2800" dirty="0"/>
              <a:t> usa isso para determinar o local dos arquivos estáticos, entre outras coisas. </a:t>
            </a:r>
          </a:p>
        </p:txBody>
      </p:sp>
    </p:spTree>
    <p:extLst>
      <p:ext uri="{BB962C8B-B14F-4D97-AF65-F5344CB8AC3E}">
        <p14:creationId xmlns:p14="http://schemas.microsoft.com/office/powerpoint/2010/main" val="201644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B8C725-13C9-5C2C-A521-882726CF9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E0EFCF-EEEF-1D42-85C0-2A815351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83" y="709221"/>
            <a:ext cx="8589852" cy="222079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837BB4C-0488-EC5A-87F4-C893859D168D}"/>
              </a:ext>
            </a:extLst>
          </p:cNvPr>
          <p:cNvSpPr txBox="1"/>
          <p:nvPr/>
        </p:nvSpPr>
        <p:spPr>
          <a:xfrm>
            <a:off x="380183" y="3308557"/>
            <a:ext cx="858985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@app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-&gt; Esta linha define uma rota para a nossa API. Quando um cliente faz uma solicitação HTTP GET para 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/api/exemplo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, a função decorada abaixo é executada.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2800" dirty="0">
              <a:solidFill>
                <a:schemeClr val="tx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A lista de métodos especifica quais métodos HTTP são permitidos para esta rota, neste caso, apenas o método GET.</a:t>
            </a:r>
          </a:p>
        </p:txBody>
      </p:sp>
    </p:spTree>
    <p:extLst>
      <p:ext uri="{BB962C8B-B14F-4D97-AF65-F5344CB8AC3E}">
        <p14:creationId xmlns:p14="http://schemas.microsoft.com/office/powerpoint/2010/main" val="345507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C2F87-AB61-2F39-F3E8-846B30D5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FLASK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434C05-32AF-9374-5DD4-8E48DD55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380" y="1340768"/>
            <a:ext cx="8229600" cy="4889088"/>
          </a:xfrm>
        </p:spPr>
        <p:txBody>
          <a:bodyPr/>
          <a:lstStyle/>
          <a:p>
            <a:pPr marL="114300" indent="0">
              <a:buNone/>
            </a:pPr>
            <a:r>
              <a:rPr lang="pt-BR" dirty="0" err="1"/>
              <a:t>Flask</a:t>
            </a:r>
            <a:r>
              <a:rPr lang="pt-BR" dirty="0"/>
              <a:t> é um pequeno framework web escrito em Python.</a:t>
            </a:r>
          </a:p>
          <a:p>
            <a:pPr marL="114300" indent="0">
              <a:buNone/>
            </a:pPr>
            <a:r>
              <a:rPr lang="pt-BR" dirty="0" err="1"/>
              <a:t>Flask</a:t>
            </a:r>
            <a:r>
              <a:rPr lang="pt-BR" dirty="0"/>
              <a:t> é um </a:t>
            </a:r>
            <a:r>
              <a:rPr lang="pt-BR" dirty="0" err="1"/>
              <a:t>micro-framework</a:t>
            </a:r>
            <a:r>
              <a:rPr lang="pt-BR" dirty="0"/>
              <a:t> multiplataforma que provê um modelo simples para o desenvolvimento web.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Mas afinal, o que é um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Micro-framework</a:t>
            </a:r>
            <a:r>
              <a:rPr lang="pt-BR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um framework?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16FA6D-8D0F-D0FB-C8E2-BDD7BFEB14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3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FF0D9C-C92A-B381-1807-993249B9A9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5CAD645-B93A-7F19-A6B9-1539F41BFEEB}"/>
              </a:ext>
            </a:extLst>
          </p:cNvPr>
          <p:cNvSpPr txBox="1"/>
          <p:nvPr/>
        </p:nvSpPr>
        <p:spPr>
          <a:xfrm>
            <a:off x="167148" y="1453673"/>
            <a:ext cx="86327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FF0000"/>
                </a:solidFill>
              </a:rPr>
              <a:t>def</a:t>
            </a:r>
            <a:r>
              <a:rPr lang="pt-BR" sz="2800" b="1" dirty="0">
                <a:solidFill>
                  <a:srgbClr val="FF0000"/>
                </a:solidFill>
              </a:rPr>
              <a:t> exemplo():  </a:t>
            </a:r>
            <a:r>
              <a:rPr lang="pt-BR" sz="2800" dirty="0"/>
              <a:t>Esta linha define uma função chamada exemplo. Esta função será executada quando a rota /api/exemplo for acessada.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FF0000"/>
                </a:solidFill>
              </a:rPr>
              <a:t>dados = {'mensagem': 'Bem-vindo à minha API </a:t>
            </a:r>
            <a:r>
              <a:rPr lang="pt-BR" sz="2800" b="1" dirty="0" err="1">
                <a:solidFill>
                  <a:srgbClr val="FF0000"/>
                </a:solidFill>
              </a:rPr>
              <a:t>Flask</a:t>
            </a:r>
            <a:r>
              <a:rPr lang="pt-BR" sz="2800" b="1" dirty="0">
                <a:solidFill>
                  <a:srgbClr val="FF0000"/>
                </a:solidFill>
              </a:rPr>
              <a:t>!'}: </a:t>
            </a:r>
            <a:r>
              <a:rPr lang="pt-BR" sz="2800" dirty="0"/>
              <a:t>Aqui, estamos criando um dicionário Python chamado dados com uma chave mensagem que contém uma </a:t>
            </a:r>
            <a:r>
              <a:rPr lang="pt-BR" sz="2800" dirty="0" err="1"/>
              <a:t>string</a:t>
            </a:r>
            <a:r>
              <a:rPr lang="pt-BR" sz="2800" dirty="0"/>
              <a:t> de boas-vindas.</a:t>
            </a:r>
          </a:p>
          <a:p>
            <a:endParaRPr lang="pt-BR" sz="2800" dirty="0"/>
          </a:p>
          <a:p>
            <a:r>
              <a:rPr lang="pt-BR" sz="2800" b="1" dirty="0" err="1">
                <a:solidFill>
                  <a:srgbClr val="FF0000"/>
                </a:solidFill>
              </a:rPr>
              <a:t>return</a:t>
            </a:r>
            <a:r>
              <a:rPr lang="pt-BR" sz="2800" b="1" dirty="0">
                <a:solidFill>
                  <a:srgbClr val="FF0000"/>
                </a:solidFill>
              </a:rPr>
              <a:t> </a:t>
            </a:r>
            <a:r>
              <a:rPr lang="pt-BR" sz="2800" b="1" dirty="0" err="1">
                <a:solidFill>
                  <a:srgbClr val="FF0000"/>
                </a:solidFill>
              </a:rPr>
              <a:t>jsonify</a:t>
            </a:r>
            <a:r>
              <a:rPr lang="pt-BR" sz="2800" b="1" dirty="0">
                <a:solidFill>
                  <a:srgbClr val="FF0000"/>
                </a:solidFill>
              </a:rPr>
              <a:t>(dados): </a:t>
            </a:r>
            <a:r>
              <a:rPr lang="pt-BR" sz="2800" dirty="0"/>
              <a:t>Esta linha retorna os dados em formato JSON usando o método </a:t>
            </a:r>
            <a:r>
              <a:rPr lang="pt-BR" sz="2800" dirty="0" err="1"/>
              <a:t>jsonify</a:t>
            </a:r>
            <a:r>
              <a:rPr lang="pt-BR" sz="2800" dirty="0"/>
              <a:t> do </a:t>
            </a:r>
            <a:r>
              <a:rPr lang="pt-BR" sz="2800" dirty="0" err="1"/>
              <a:t>Flask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661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03EAC3-6FD5-7FA3-8B2E-DC5DBF913E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C128B5-AA2E-2745-4756-88E345D9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53" y="1015033"/>
            <a:ext cx="6254790" cy="142336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DE8F5AC-ECF7-84CE-1A92-8E869A5D52A1}"/>
              </a:ext>
            </a:extLst>
          </p:cNvPr>
          <p:cNvSpPr txBox="1"/>
          <p:nvPr/>
        </p:nvSpPr>
        <p:spPr>
          <a:xfrm>
            <a:off x="243348" y="2793208"/>
            <a:ext cx="8763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if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name</a:t>
            </a:r>
            <a:r>
              <a:rPr lang="pt-BR" sz="2400" b="1" dirty="0">
                <a:solidFill>
                  <a:srgbClr val="FF0000"/>
                </a:solidFill>
              </a:rPr>
              <a:t> == '</a:t>
            </a:r>
            <a:r>
              <a:rPr lang="pt-BR" sz="2400" b="1" dirty="0" err="1">
                <a:solidFill>
                  <a:srgbClr val="FF0000"/>
                </a:solidFill>
              </a:rPr>
              <a:t>main</a:t>
            </a:r>
            <a:r>
              <a:rPr lang="pt-BR" sz="2400" b="1" dirty="0">
                <a:solidFill>
                  <a:srgbClr val="FF0000"/>
                </a:solidFill>
              </a:rPr>
              <a:t>': </a:t>
            </a:r>
            <a:r>
              <a:rPr lang="pt-BR" sz="2400" dirty="0"/>
              <a:t>Esta linha verifica se este arquivo está sendo executado diretamente pelo interpretador Python.</a:t>
            </a:r>
          </a:p>
          <a:p>
            <a:endParaRPr lang="pt-BR" sz="2400" dirty="0"/>
          </a:p>
          <a:p>
            <a:r>
              <a:rPr lang="pt-BR" sz="2400" b="1" dirty="0" err="1">
                <a:solidFill>
                  <a:srgbClr val="FF0000"/>
                </a:solidFill>
              </a:rPr>
              <a:t>app.run</a:t>
            </a:r>
            <a:r>
              <a:rPr lang="pt-BR" sz="2400" b="1" dirty="0">
                <a:solidFill>
                  <a:srgbClr val="FF0000"/>
                </a:solidFill>
              </a:rPr>
              <a:t>(debug=</a:t>
            </a:r>
            <a:r>
              <a:rPr lang="pt-BR" sz="2400" b="1" dirty="0" err="1">
                <a:solidFill>
                  <a:srgbClr val="FF0000"/>
                </a:solidFill>
              </a:rPr>
              <a:t>True</a:t>
            </a:r>
            <a:r>
              <a:rPr lang="pt-BR" sz="2400" b="1" dirty="0">
                <a:solidFill>
                  <a:srgbClr val="FF0000"/>
                </a:solidFill>
              </a:rPr>
              <a:t>): </a:t>
            </a:r>
            <a:r>
              <a:rPr lang="pt-BR" sz="2400" dirty="0"/>
              <a:t>Se este arquivo estiver sendo executado diretamente, então </a:t>
            </a:r>
            <a:r>
              <a:rPr lang="pt-BR" sz="2400" dirty="0" err="1">
                <a:solidFill>
                  <a:srgbClr val="FF0000"/>
                </a:solidFill>
              </a:rPr>
              <a:t>app.run</a:t>
            </a:r>
            <a:r>
              <a:rPr lang="pt-BR" sz="2400" dirty="0">
                <a:solidFill>
                  <a:srgbClr val="FF0000"/>
                </a:solidFill>
              </a:rPr>
              <a:t>() </a:t>
            </a:r>
            <a:r>
              <a:rPr lang="pt-BR" sz="2400" dirty="0"/>
              <a:t>inicia o servidor de desenvolvimento do </a:t>
            </a:r>
            <a:r>
              <a:rPr lang="pt-BR" sz="2400" dirty="0" err="1"/>
              <a:t>Flask</a:t>
            </a:r>
            <a:r>
              <a:rPr lang="pt-BR" sz="2400" dirty="0"/>
              <a:t>. O argumento debug=</a:t>
            </a:r>
            <a:r>
              <a:rPr lang="pt-BR" sz="2400" dirty="0" err="1"/>
              <a:t>True</a:t>
            </a:r>
            <a:r>
              <a:rPr lang="pt-BR" sz="2400" dirty="0"/>
              <a:t> ativa o modo de depuração, o que é útil durante o desenvolvimento, pois fornece mensagens de erro detalhadas e reinicia automaticamente o servidor quando o código é alterado.</a:t>
            </a:r>
          </a:p>
        </p:txBody>
      </p:sp>
    </p:spTree>
    <p:extLst>
      <p:ext uri="{BB962C8B-B14F-4D97-AF65-F5344CB8AC3E}">
        <p14:creationId xmlns:p14="http://schemas.microsoft.com/office/powerpoint/2010/main" val="180613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CA3DD-2F69-FD17-8155-1C981BA1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2512"/>
            <a:ext cx="8219256" cy="651556"/>
          </a:xfrm>
        </p:spPr>
        <p:txBody>
          <a:bodyPr/>
          <a:lstStyle/>
          <a:p>
            <a:r>
              <a:rPr lang="pt-BR" dirty="0"/>
              <a:t>Criando nossa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881E75-3B83-D7D2-A6AB-97F671DC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 descr="Diagrama, Tabela&#10;&#10;O conteúdo gerado por IA pode estar incorreto.">
            <a:extLst>
              <a:ext uri="{FF2B5EF4-FFF2-40B4-BE49-F238E27FC236}">
                <a16:creationId xmlns:a16="http://schemas.microsoft.com/office/drawing/2014/main" id="{EEB3F01F-AEEC-F92E-B894-8D8620CAA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562" y="2034742"/>
            <a:ext cx="9428780" cy="262388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0C4C724-1F79-55CC-5EF4-C6EC26B9C197}"/>
              </a:ext>
            </a:extLst>
          </p:cNvPr>
          <p:cNvSpPr txBox="1"/>
          <p:nvPr/>
        </p:nvSpPr>
        <p:spPr>
          <a:xfrm>
            <a:off x="457200" y="1151182"/>
            <a:ext cx="471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Sistema de Hospital - Projeto prático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467544" y="4333407"/>
            <a:ext cx="8568952" cy="9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  <a:t>Obrigado!</a:t>
            </a:r>
            <a:b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</a:br>
            <a:endParaRPr sz="288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79126-7647-004E-AE98-560133E6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272B8-07CA-7563-6BD7-24AD11257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Um </a:t>
            </a:r>
            <a:r>
              <a:rPr lang="pt-BR" dirty="0">
                <a:solidFill>
                  <a:srgbClr val="FF0000"/>
                </a:solidFill>
              </a:rPr>
              <a:t>micro framework </a:t>
            </a:r>
            <a:r>
              <a:rPr lang="pt-BR" dirty="0"/>
              <a:t>e um </a:t>
            </a:r>
            <a:r>
              <a:rPr lang="pt-BR" dirty="0">
                <a:solidFill>
                  <a:srgbClr val="FF0000"/>
                </a:solidFill>
              </a:rPr>
              <a:t>framework</a:t>
            </a:r>
            <a:r>
              <a:rPr lang="pt-BR" dirty="0"/>
              <a:t> são duas abordagens diferentes para o desenvolvimento de software, cada uma com suas próprias características e finalidades.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E9F016-743C-EADE-FCFA-3EA330C5A6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27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32DC9-0486-FFF1-72A3-40D01234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F30A3E-A41E-7C80-95C6-49D6BA078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pt-BR" sz="2800" dirty="0"/>
              <a:t>Um framework é uma estrutura de software abrangente que fornece uma base sólida para o desenvolvimento de aplicativos. </a:t>
            </a:r>
          </a:p>
          <a:p>
            <a:pPr marL="114300" indent="0" algn="just">
              <a:buNone/>
            </a:pPr>
            <a:endParaRPr lang="pt-BR" sz="2800" dirty="0"/>
          </a:p>
          <a:p>
            <a:pPr marL="114300" indent="0" algn="just">
              <a:buNone/>
            </a:pPr>
            <a:r>
              <a:rPr lang="pt-BR" sz="2800" dirty="0"/>
              <a:t>Ele geralmente inclui uma variedade de funcionalidades e componentes prontos para uso, como bibliotecas, módulos, classes e métodos.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9FF35-297E-054F-0E1E-D874A53CB1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54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975F7-3CA8-2C8F-4822-67B618CF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 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86B61D-E727-DF55-4639-878E4090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149092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sz="2800" dirty="0"/>
              <a:t>Um </a:t>
            </a:r>
            <a:r>
              <a:rPr lang="pt-BR" sz="2800" dirty="0" err="1"/>
              <a:t>microframework</a:t>
            </a:r>
            <a:r>
              <a:rPr lang="pt-BR" sz="2800" dirty="0"/>
              <a:t>, por outro lado, é uma estrutura mais leve e minimalista, projetada para ser mais simples e direta.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55B9C7-0BE8-5486-7E47-03E12D8406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60FFEC-B671-DC65-4F40-A03E9A3E6DE6}"/>
              </a:ext>
            </a:extLst>
          </p:cNvPr>
          <p:cNvSpPr txBox="1"/>
          <p:nvPr/>
        </p:nvSpPr>
        <p:spPr>
          <a:xfrm>
            <a:off x="457200" y="2975706"/>
            <a:ext cx="81356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 oferece apenas o básico necessário para construir aplicativos, sem as funcionalidades extras encontradas em frameworks mais abrangentes.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0627846-910D-6E72-E5D0-2EA094063C21}"/>
              </a:ext>
            </a:extLst>
          </p:cNvPr>
          <p:cNvSpPr txBox="1"/>
          <p:nvPr/>
        </p:nvSpPr>
        <p:spPr>
          <a:xfrm>
            <a:off x="593008" y="4554578"/>
            <a:ext cx="80937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microframeworks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são ideais para projetos pequenos e simples, nos quais você deseja ter mais controle sobre as decisões de arquitetura e deseja manter o código o mais enxuto possível.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745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D8171-90BA-5C5B-6147-DDCC0D1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758C7A-8021-FAE1-68AE-E5DB3656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A principal diferença entre um </a:t>
            </a:r>
            <a:r>
              <a:rPr lang="pt-BR" dirty="0" err="1"/>
              <a:t>microframework</a:t>
            </a:r>
            <a:r>
              <a:rPr lang="pt-BR" dirty="0"/>
              <a:t> e um framework é a </a:t>
            </a:r>
            <a:r>
              <a:rPr lang="pt-BR" dirty="0">
                <a:solidFill>
                  <a:srgbClr val="FF0000"/>
                </a:solidFill>
              </a:rPr>
              <a:t>complexidade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abrangência</a:t>
            </a:r>
            <a:r>
              <a:rPr lang="pt-BR" dirty="0"/>
              <a:t> de suas funcionalidades. 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Enquanto um framework oferece uma solução completa e abrangente, um </a:t>
            </a:r>
            <a:r>
              <a:rPr lang="pt-BR" dirty="0" err="1"/>
              <a:t>microframework</a:t>
            </a:r>
            <a:r>
              <a:rPr lang="pt-BR" dirty="0"/>
              <a:t> fornece uma abordagem mais leve e minimalista, ideal para projetos menores e mais simples.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1447AB-0106-F0B0-EF5A-77E4637BA1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91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C0940-645A-A0A9-BA5F-F550EE6B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42A99C-35FE-E9C2-4797-74571495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Inicialmente, um projeto criado com o </a:t>
            </a:r>
            <a:r>
              <a:rPr lang="pt-BR" dirty="0" err="1"/>
              <a:t>micro-framework</a:t>
            </a:r>
            <a:r>
              <a:rPr lang="pt-BR" dirty="0"/>
              <a:t> possui apenas o básico para funcionar, (normalmente, sistema de rotas).</a:t>
            </a:r>
          </a:p>
          <a:p>
            <a:pPr marL="114300" indent="0">
              <a:buNone/>
            </a:pPr>
            <a:endParaRPr lang="pt-BR" dirty="0"/>
          </a:p>
          <a:p>
            <a:pPr marL="114300" indent="0">
              <a:buNone/>
            </a:pPr>
            <a:r>
              <a:rPr lang="pt-BR" dirty="0"/>
              <a:t>É possível implementar outros recursos? </a:t>
            </a:r>
          </a:p>
          <a:p>
            <a:pPr marL="11430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conexão de banco de dados</a:t>
            </a:r>
          </a:p>
          <a:p>
            <a:pPr marL="11430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sistemas de </a:t>
            </a:r>
            <a:r>
              <a:rPr lang="pt-BR" sz="2800" dirty="0" err="1">
                <a:solidFill>
                  <a:srgbClr val="FF0000"/>
                </a:solidFill>
              </a:rPr>
              <a:t>templates</a:t>
            </a:r>
            <a:endParaRPr lang="pt-BR" sz="2800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envio de </a:t>
            </a:r>
            <a:r>
              <a:rPr lang="pt-BR" sz="2800" dirty="0" err="1">
                <a:solidFill>
                  <a:srgbClr val="FF0000"/>
                </a:solidFill>
              </a:rPr>
              <a:t>email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57D1F7-78AD-7ACE-0D4C-19495E381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76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F51F56-FFD5-CCC8-E6C2-A864612CEA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1026" name="Picture 2" descr="Imagem com analogia do micro-framewor ao lego">
            <a:extLst>
              <a:ext uri="{FF2B5EF4-FFF2-40B4-BE49-F238E27FC236}">
                <a16:creationId xmlns:a16="http://schemas.microsoft.com/office/drawing/2014/main" id="{39B5672F-37AF-84D3-0E47-56814000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761"/>
            <a:ext cx="8905875" cy="418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280659-C171-B048-0AB7-98B76DDE102B}"/>
              </a:ext>
            </a:extLst>
          </p:cNvPr>
          <p:cNvSpPr txBox="1"/>
          <p:nvPr/>
        </p:nvSpPr>
        <p:spPr>
          <a:xfrm>
            <a:off x="307180" y="4727575"/>
            <a:ext cx="8474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partir desta necessidade, novas bibliotecas são “encaixadas” no projeto, como uma estrutura de lego.</a:t>
            </a:r>
          </a:p>
        </p:txBody>
      </p:sp>
    </p:spTree>
    <p:extLst>
      <p:ext uri="{BB962C8B-B14F-4D97-AF65-F5344CB8AC3E}">
        <p14:creationId xmlns:p14="http://schemas.microsoft.com/office/powerpoint/2010/main" val="2596271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32D7D-F714-D7B9-CC33-D2693B49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pt-BR" b="1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Características do </a:t>
            </a:r>
            <a:r>
              <a:rPr lang="pt-BR" b="1" i="0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Flask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2153-FDD8-B703-7CF8-E65A53AE1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 fontAlgn="base">
              <a:buNone/>
            </a:pPr>
            <a:r>
              <a:rPr lang="pt-BR" b="1" i="0" dirty="0">
                <a:solidFill>
                  <a:srgbClr val="222222"/>
                </a:solidFill>
                <a:effectLst/>
                <a:latin typeface="inherit"/>
              </a:rPr>
              <a:t>Simplicidade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: Por possuir apenas o necessário para o desenvolvimento de uma aplicação, um projeto escrito com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inherit"/>
              </a:rPr>
              <a:t>Flask</a:t>
            </a:r>
            <a:r>
              <a:rPr lang="pt-BR" b="0" i="0" dirty="0">
                <a:solidFill>
                  <a:srgbClr val="222222"/>
                </a:solidFill>
                <a:effectLst/>
                <a:latin typeface="inherit"/>
              </a:rPr>
              <a:t> é mais simples se comparado aos frameworks maiores, já que a quantidade de arquivos é muito menor e sua arquitetura é muito mais simples.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69644-E520-402D-15EE-F4B530637C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35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C80F89-1872-1344-B57D-17DC138DE2AA}" vid="{36ECAD06-5264-B54E-BA3C-3A58ED076F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Personalizada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1164</TotalTime>
  <Words>978</Words>
  <Application>Microsoft Macintosh PowerPoint</Application>
  <PresentationFormat>Apresentação na tela (4:3)</PresentationFormat>
  <Paragraphs>96</Paragraphs>
  <Slides>23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Consolas</vt:lpstr>
      <vt:lpstr>Corbel</vt:lpstr>
      <vt:lpstr>inherit</vt:lpstr>
      <vt:lpstr>Söhne</vt:lpstr>
      <vt:lpstr>Söhne Mono</vt:lpstr>
      <vt:lpstr>Symbol</vt:lpstr>
      <vt:lpstr>Wingdings</vt:lpstr>
      <vt:lpstr>Tema1</vt:lpstr>
      <vt:lpstr>Tema do Office</vt:lpstr>
      <vt:lpstr>1_Tema do Office</vt:lpstr>
      <vt:lpstr>Base</vt:lpstr>
      <vt:lpstr>Introdução ao Flask</vt:lpstr>
      <vt:lpstr>FLASK</vt:lpstr>
      <vt:lpstr>Diferenças</vt:lpstr>
      <vt:lpstr>Framework</vt:lpstr>
      <vt:lpstr>Micro framework</vt:lpstr>
      <vt:lpstr>Em geral</vt:lpstr>
      <vt:lpstr>Evolução</vt:lpstr>
      <vt:lpstr>Apresentação do PowerPoint</vt:lpstr>
      <vt:lpstr>Características do Flask</vt:lpstr>
      <vt:lpstr>Características do Flask</vt:lpstr>
      <vt:lpstr>Características do Flask</vt:lpstr>
      <vt:lpstr>Características do Flask</vt:lpstr>
      <vt:lpstr>Hands On</vt:lpstr>
      <vt:lpstr>Criando um Virtual Environment (venv) no Windows</vt:lpstr>
      <vt:lpstr>FLASK</vt:lpstr>
      <vt:lpstr>Criando um arquivo Python para sua API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Criando nossa aplicação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APIs e Microsserviços Aula 01 – Apresentação da Disciplina</dc:title>
  <dc:creator>Caio Eduardo Ireno</dc:creator>
  <cp:lastModifiedBy>Caio Eduardo Ireno</cp:lastModifiedBy>
  <cp:revision>9</cp:revision>
  <dcterms:modified xsi:type="dcterms:W3CDTF">2025-05-19T18:45:01Z</dcterms:modified>
</cp:coreProperties>
</file>