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24" r:id="rId1"/>
  </p:sldMasterIdLst>
  <p:notesMasterIdLst>
    <p:notesMasterId r:id="rId27"/>
  </p:notesMasterIdLst>
  <p:sldIdLst>
    <p:sldId id="277" r:id="rId2"/>
    <p:sldId id="278" r:id="rId3"/>
    <p:sldId id="280" r:id="rId4"/>
    <p:sldId id="279" r:id="rId5"/>
    <p:sldId id="281" r:id="rId6"/>
    <p:sldId id="29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9" r:id="rId16"/>
    <p:sldId id="300" r:id="rId17"/>
    <p:sldId id="301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C7AEB-1DE2-4EEA-A076-A5428EEF702E}" v="667" dt="2025-02-01T19:00:08.1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>
      <p:cViewPr varScale="1">
        <p:scale>
          <a:sx n="89" d="100"/>
          <a:sy n="89" d="100"/>
        </p:scale>
        <p:origin x="1544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E6A17121-C825-4072-ADD9-BAB306C295B7}"/>
    <pc:docChg chg="undo custSel addSld delSld modSld sldOrd modMainMaster modNotesMaster">
      <pc:chgData name="Caio Eduardo Ireno" userId="1862f81e13df3e98" providerId="LiveId" clId="{E6A17121-C825-4072-ADD9-BAB306C295B7}" dt="2025-01-15T18:22:32.037" v="758" actId="14100"/>
      <pc:docMkLst>
        <pc:docMk/>
      </pc:docMkLst>
      <pc:sldChg chg="addSp delSp modSp add del mod ord modClrScheme chgLayout">
        <pc:chgData name="Caio Eduardo Ireno" userId="1862f81e13df3e98" providerId="LiveId" clId="{E6A17121-C825-4072-ADD9-BAB306C295B7}" dt="2025-01-15T17:57:17.234" v="330"/>
        <pc:sldMkLst>
          <pc:docMk/>
          <pc:sldMk cId="0" sldId="256"/>
        </pc:sldMkLst>
      </pc:sldChg>
      <pc:sldChg chg="addSp delSp modSp del mod chgLayout">
        <pc:chgData name="Caio Eduardo Ireno" userId="1862f81e13df3e98" providerId="LiveId" clId="{E6A17121-C825-4072-ADD9-BAB306C295B7}" dt="2025-01-15T17:46:10.673" v="59" actId="47"/>
        <pc:sldMkLst>
          <pc:docMk/>
          <pc:sldMk cId="0" sldId="257"/>
        </pc:sldMkLst>
      </pc:sldChg>
      <pc:sldChg chg="addSp delSp modSp del mod chgLayout">
        <pc:chgData name="Caio Eduardo Ireno" userId="1862f81e13df3e98" providerId="LiveId" clId="{E6A17121-C825-4072-ADD9-BAB306C295B7}" dt="2025-01-15T17:46:32.821" v="69" actId="47"/>
        <pc:sldMkLst>
          <pc:docMk/>
          <pc:sldMk cId="0" sldId="258"/>
        </pc:sldMkLst>
      </pc:sldChg>
      <pc:sldChg chg="addSp delSp modSp del mod modClrScheme chgLayout">
        <pc:chgData name="Caio Eduardo Ireno" userId="1862f81e13df3e98" providerId="LiveId" clId="{E6A17121-C825-4072-ADD9-BAB306C295B7}" dt="2025-01-15T17:47:31.643" v="92" actId="47"/>
        <pc:sldMkLst>
          <pc:docMk/>
          <pc:sldMk cId="0" sldId="259"/>
        </pc:sldMkLst>
      </pc:sldChg>
      <pc:sldChg chg="addSp delSp modSp del mod modClrScheme chgLayout">
        <pc:chgData name="Caio Eduardo Ireno" userId="1862f81e13df3e98" providerId="LiveId" clId="{E6A17121-C825-4072-ADD9-BAB306C295B7}" dt="2025-01-15T17:48:14.025" v="113" actId="47"/>
        <pc:sldMkLst>
          <pc:docMk/>
          <pc:sldMk cId="0" sldId="260"/>
        </pc:sldMkLst>
      </pc:sldChg>
      <pc:sldChg chg="addSp delSp modSp del mod modClrScheme chgLayout">
        <pc:chgData name="Caio Eduardo Ireno" userId="1862f81e13df3e98" providerId="LiveId" clId="{E6A17121-C825-4072-ADD9-BAB306C295B7}" dt="2025-01-15T17:48:32.568" v="130" actId="47"/>
        <pc:sldMkLst>
          <pc:docMk/>
          <pc:sldMk cId="0" sldId="261"/>
        </pc:sldMkLst>
      </pc:sldChg>
      <pc:sldChg chg="addSp delSp modSp del mod modClrScheme chgLayout">
        <pc:chgData name="Caio Eduardo Ireno" userId="1862f81e13df3e98" providerId="LiveId" clId="{E6A17121-C825-4072-ADD9-BAB306C295B7}" dt="2025-01-15T17:48:51.930" v="135" actId="47"/>
        <pc:sldMkLst>
          <pc:docMk/>
          <pc:sldMk cId="0" sldId="262"/>
        </pc:sldMkLst>
      </pc:sldChg>
      <pc:sldChg chg="addSp delSp modSp del mod modClrScheme chgLayout">
        <pc:chgData name="Caio Eduardo Ireno" userId="1862f81e13df3e98" providerId="LiveId" clId="{E6A17121-C825-4072-ADD9-BAB306C295B7}" dt="2025-01-15T17:49:12.388" v="140" actId="47"/>
        <pc:sldMkLst>
          <pc:docMk/>
          <pc:sldMk cId="0" sldId="263"/>
        </pc:sldMkLst>
      </pc:sldChg>
      <pc:sldChg chg="addSp delSp modSp del mod modClrScheme chgLayout">
        <pc:chgData name="Caio Eduardo Ireno" userId="1862f81e13df3e98" providerId="LiveId" clId="{E6A17121-C825-4072-ADD9-BAB306C295B7}" dt="2025-01-15T17:49:56.551" v="152" actId="47"/>
        <pc:sldMkLst>
          <pc:docMk/>
          <pc:sldMk cId="0" sldId="264"/>
        </pc:sldMkLst>
      </pc:sldChg>
      <pc:sldChg chg="addSp delSp modSp add del mod modClrScheme chgLayout">
        <pc:chgData name="Caio Eduardo Ireno" userId="1862f81e13df3e98" providerId="LiveId" clId="{E6A17121-C825-4072-ADD9-BAB306C295B7}" dt="2025-01-15T17:51:01.191" v="179" actId="47"/>
        <pc:sldMkLst>
          <pc:docMk/>
          <pc:sldMk cId="0" sldId="265"/>
        </pc:sldMkLst>
      </pc:sldChg>
      <pc:sldChg chg="addSp delSp modSp add del mod modClrScheme chgLayout">
        <pc:chgData name="Caio Eduardo Ireno" userId="1862f81e13df3e98" providerId="LiveId" clId="{E6A17121-C825-4072-ADD9-BAB306C295B7}" dt="2025-01-15T17:51:02.224" v="180" actId="47"/>
        <pc:sldMkLst>
          <pc:docMk/>
          <pc:sldMk cId="0" sldId="266"/>
        </pc:sldMkLst>
      </pc:sldChg>
      <pc:sldChg chg="delSp modSp add del mod modClrScheme chgLayout">
        <pc:chgData name="Caio Eduardo Ireno" userId="1862f81e13df3e98" providerId="LiveId" clId="{E6A17121-C825-4072-ADD9-BAB306C295B7}" dt="2025-01-15T17:51:22.333" v="193" actId="47"/>
        <pc:sldMkLst>
          <pc:docMk/>
          <pc:sldMk cId="0" sldId="267"/>
        </pc:sldMkLst>
      </pc:sldChg>
      <pc:sldChg chg="addSp delSp modSp del mod modClrScheme chgLayout">
        <pc:chgData name="Caio Eduardo Ireno" userId="1862f81e13df3e98" providerId="LiveId" clId="{E6A17121-C825-4072-ADD9-BAB306C295B7}" dt="2025-01-15T17:51:34.447" v="200" actId="47"/>
        <pc:sldMkLst>
          <pc:docMk/>
          <pc:sldMk cId="0" sldId="268"/>
        </pc:sldMkLst>
      </pc:sldChg>
      <pc:sldChg chg="addSp delSp modSp del mod modClrScheme chgLayout">
        <pc:chgData name="Caio Eduardo Ireno" userId="1862f81e13df3e98" providerId="LiveId" clId="{E6A17121-C825-4072-ADD9-BAB306C295B7}" dt="2025-01-15T17:51:48.768" v="204" actId="47"/>
        <pc:sldMkLst>
          <pc:docMk/>
          <pc:sldMk cId="0" sldId="269"/>
        </pc:sldMkLst>
      </pc:sldChg>
      <pc:sldChg chg="addSp delSp modSp del mod modClrScheme chgLayout">
        <pc:chgData name="Caio Eduardo Ireno" userId="1862f81e13df3e98" providerId="LiveId" clId="{E6A17121-C825-4072-ADD9-BAB306C295B7}" dt="2025-01-15T17:52:21.228" v="211" actId="47"/>
        <pc:sldMkLst>
          <pc:docMk/>
          <pc:sldMk cId="0" sldId="270"/>
        </pc:sldMkLst>
      </pc:sldChg>
      <pc:sldChg chg="addSp delSp modSp del mod modClrScheme chgLayout">
        <pc:chgData name="Caio Eduardo Ireno" userId="1862f81e13df3e98" providerId="LiveId" clId="{E6A17121-C825-4072-ADD9-BAB306C295B7}" dt="2025-01-15T17:54:18.934" v="258" actId="47"/>
        <pc:sldMkLst>
          <pc:docMk/>
          <pc:sldMk cId="0" sldId="271"/>
        </pc:sldMkLst>
      </pc:sldChg>
      <pc:sldChg chg="addSp delSp modSp del mod modClrScheme chgLayout">
        <pc:chgData name="Caio Eduardo Ireno" userId="1862f81e13df3e98" providerId="LiveId" clId="{E6A17121-C825-4072-ADD9-BAB306C295B7}" dt="2025-01-15T17:54:31.978" v="262" actId="47"/>
        <pc:sldMkLst>
          <pc:docMk/>
          <pc:sldMk cId="0" sldId="272"/>
        </pc:sldMkLst>
      </pc:sldChg>
      <pc:sldChg chg="addSp delSp modSp del mod modClrScheme chgLayout">
        <pc:chgData name="Caio Eduardo Ireno" userId="1862f81e13df3e98" providerId="LiveId" clId="{E6A17121-C825-4072-ADD9-BAB306C295B7}" dt="2025-01-15T17:54:46.421" v="266" actId="47"/>
        <pc:sldMkLst>
          <pc:docMk/>
          <pc:sldMk cId="0" sldId="273"/>
        </pc:sldMkLst>
      </pc:sldChg>
      <pc:sldChg chg="addSp delSp modSp del mod modClrScheme chgLayout">
        <pc:chgData name="Caio Eduardo Ireno" userId="1862f81e13df3e98" providerId="LiveId" clId="{E6A17121-C825-4072-ADD9-BAB306C295B7}" dt="2025-01-15T17:55:01.771" v="272" actId="47"/>
        <pc:sldMkLst>
          <pc:docMk/>
          <pc:sldMk cId="0" sldId="274"/>
        </pc:sldMkLst>
      </pc:sldChg>
      <pc:sldChg chg="addSp delSp modSp del mod modClrScheme chgLayout">
        <pc:chgData name="Caio Eduardo Ireno" userId="1862f81e13df3e98" providerId="LiveId" clId="{E6A17121-C825-4072-ADD9-BAB306C295B7}" dt="2025-01-15T17:55:11.055" v="275" actId="47"/>
        <pc:sldMkLst>
          <pc:docMk/>
          <pc:sldMk cId="0" sldId="275"/>
        </pc:sldMkLst>
      </pc:sldChg>
      <pc:sldChg chg="addSp delSp modSp del mod modClrScheme chgLayout">
        <pc:chgData name="Caio Eduardo Ireno" userId="1862f81e13df3e98" providerId="LiveId" clId="{E6A17121-C825-4072-ADD9-BAB306C295B7}" dt="2025-01-15T17:55:24.853" v="279" actId="47"/>
        <pc:sldMkLst>
          <pc:docMk/>
          <pc:sldMk cId="0" sldId="276"/>
        </pc:sldMkLst>
      </pc:sldChg>
      <pc:sldChg chg="modSp add del mod ord modNotes">
        <pc:chgData name="Caio Eduardo Ireno" userId="1862f81e13df3e98" providerId="LiveId" clId="{E6A17121-C825-4072-ADD9-BAB306C295B7}" dt="2025-01-15T17:57:51.189" v="346" actId="1076"/>
        <pc:sldMkLst>
          <pc:docMk/>
          <pc:sldMk cId="0" sldId="277"/>
        </pc:sldMkLst>
        <pc:spChg chg="mod">
          <ac:chgData name="Caio Eduardo Ireno" userId="1862f81e13df3e98" providerId="LiveId" clId="{E6A17121-C825-4072-ADD9-BAB306C295B7}" dt="2025-01-15T17:57:32.101" v="338" actId="1076"/>
          <ac:spMkLst>
            <pc:docMk/>
            <pc:sldMk cId="0" sldId="277"/>
            <ac:spMk id="3" creationId="{E5B95F1B-5CD5-4773-AA9D-9CE37A1E3A80}"/>
          </ac:spMkLst>
        </pc:spChg>
        <pc:spChg chg="mod">
          <ac:chgData name="Caio Eduardo Ireno" userId="1862f81e13df3e98" providerId="LiveId" clId="{E6A17121-C825-4072-ADD9-BAB306C295B7}" dt="2025-01-15T17:57:38.229" v="341" actId="1076"/>
          <ac:spMkLst>
            <pc:docMk/>
            <pc:sldMk cId="0" sldId="277"/>
            <ac:spMk id="84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47.398" v="345" actId="14100"/>
          <ac:spMkLst>
            <pc:docMk/>
            <pc:sldMk cId="0" sldId="277"/>
            <ac:spMk id="85" creationId="{00000000-0000-0000-0000-000000000000}"/>
          </ac:spMkLst>
        </pc:spChg>
        <pc:picChg chg="mod">
          <ac:chgData name="Caio Eduardo Ireno" userId="1862f81e13df3e98" providerId="LiveId" clId="{E6A17121-C825-4072-ADD9-BAB306C295B7}" dt="2025-01-15T17:57:51.189" v="346" actId="1076"/>
          <ac:picMkLst>
            <pc:docMk/>
            <pc:sldMk cId="0" sldId="277"/>
            <ac:picMk id="86" creationId="{00000000-0000-0000-0000-000000000000}"/>
          </ac:picMkLst>
        </pc:picChg>
        <pc:cxnChg chg="mod">
          <ac:chgData name="Caio Eduardo Ireno" userId="1862f81e13df3e98" providerId="LiveId" clId="{E6A17121-C825-4072-ADD9-BAB306C295B7}" dt="2025-01-15T17:57:18.227" v="331"/>
          <ac:cxnSpMkLst>
            <pc:docMk/>
            <pc:sldMk cId="0" sldId="277"/>
            <ac:cxnSpMk id="87" creationId="{00000000-0000-0000-0000-000000000000}"/>
          </ac:cxnSpMkLst>
        </pc:cxnChg>
      </pc:sldChg>
      <pc:sldChg chg="addSp delSp modSp new mod modClrScheme chgLayout">
        <pc:chgData name="Caio Eduardo Ireno" userId="1862f81e13df3e98" providerId="LiveId" clId="{E6A17121-C825-4072-ADD9-BAB306C295B7}" dt="2025-01-15T17:58:01.805" v="347" actId="1076"/>
        <pc:sldMkLst>
          <pc:docMk/>
          <pc:sldMk cId="143623684" sldId="278"/>
        </pc:sldMkLst>
        <pc:spChg chg="add mod">
          <ac:chgData name="Caio Eduardo Ireno" userId="1862f81e13df3e98" providerId="LiveId" clId="{E6A17121-C825-4072-ADD9-BAB306C295B7}" dt="2025-01-15T17:58:01.805" v="347" actId="1076"/>
          <ac:spMkLst>
            <pc:docMk/>
            <pc:sldMk cId="143623684" sldId="278"/>
            <ac:spMk id="7" creationId="{00000000-0000-0000-0000-000000000000}"/>
          </ac:spMkLst>
        </pc:spChg>
        <pc:picChg chg="add mod">
          <ac:chgData name="Caio Eduardo Ireno" userId="1862f81e13df3e98" providerId="LiveId" clId="{E6A17121-C825-4072-ADD9-BAB306C295B7}" dt="2025-01-15T17:57:18.227" v="331"/>
          <ac:picMkLst>
            <pc:docMk/>
            <pc:sldMk cId="143623684" sldId="278"/>
            <ac:picMk id="6" creationId="{00000000-0000-0000-0000-000000000000}"/>
          </ac:picMkLst>
        </pc:picChg>
      </pc:sldChg>
      <pc:sldChg chg="addSp delSp modSp add mod">
        <pc:chgData name="Caio Eduardo Ireno" userId="1862f81e13df3e98" providerId="LiveId" clId="{E6A17121-C825-4072-ADD9-BAB306C295B7}" dt="2025-01-15T18:05:21.221" v="433" actId="1076"/>
        <pc:sldMkLst>
          <pc:docMk/>
          <pc:sldMk cId="215596775" sldId="279"/>
        </pc:sldMkLst>
        <pc:spChg chg="add mod">
          <ac:chgData name="Caio Eduardo Ireno" userId="1862f81e13df3e98" providerId="LiveId" clId="{E6A17121-C825-4072-ADD9-BAB306C295B7}" dt="2025-01-15T18:04:56.162" v="428" actId="20577"/>
          <ac:spMkLst>
            <pc:docMk/>
            <pc:sldMk cId="215596775" sldId="279"/>
            <ac:spMk id="7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05:21.221" v="433" actId="1076"/>
          <ac:spMkLst>
            <pc:docMk/>
            <pc:sldMk cId="215596775" sldId="279"/>
            <ac:spMk id="8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15596775" sldId="279"/>
            <ac:spMk id="11" creationId="{00000000-0000-0000-0000-000000000000}"/>
          </ac:spMkLst>
        </pc:spChg>
        <pc:grpChg chg="mod">
          <ac:chgData name="Caio Eduardo Ireno" userId="1862f81e13df3e98" providerId="LiveId" clId="{E6A17121-C825-4072-ADD9-BAB306C295B7}" dt="2025-01-15T18:05:03.469" v="430" actId="1076"/>
          <ac:grpSpMkLst>
            <pc:docMk/>
            <pc:sldMk cId="215596775" sldId="279"/>
            <ac:grpSpMk id="9" creationId="{00000000-0000-0000-0000-000000000000}"/>
          </ac:grpSpMkLst>
        </pc:grpChg>
        <pc:picChg chg="mod">
          <ac:chgData name="Caio Eduardo Ireno" userId="1862f81e13df3e98" providerId="LiveId" clId="{E6A17121-C825-4072-ADD9-BAB306C295B7}" dt="2025-01-15T17:57:18.227" v="331"/>
          <ac:picMkLst>
            <pc:docMk/>
            <pc:sldMk cId="215596775" sldId="279"/>
            <ac:picMk id="10" creationId="{00000000-0000-0000-0000-000000000000}"/>
          </ac:picMkLst>
        </pc:picChg>
      </pc:sldChg>
      <pc:sldChg chg="addSp delSp modSp add mod ord">
        <pc:chgData name="Caio Eduardo Ireno" userId="1862f81e13df3e98" providerId="LiveId" clId="{E6A17121-C825-4072-ADD9-BAB306C295B7}" dt="2025-01-15T18:01:20.739" v="414" actId="1076"/>
        <pc:sldMkLst>
          <pc:docMk/>
          <pc:sldMk cId="3900768992" sldId="280"/>
        </pc:sldMkLst>
        <pc:spChg chg="mod">
          <ac:chgData name="Caio Eduardo Ireno" userId="1862f81e13df3e98" providerId="LiveId" clId="{E6A17121-C825-4072-ADD9-BAB306C295B7}" dt="2025-01-15T18:01:06.710" v="408" actId="1076"/>
          <ac:spMkLst>
            <pc:docMk/>
            <pc:sldMk cId="3900768992" sldId="280"/>
            <ac:spMk id="2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8:01:06.710" v="408" actId="1076"/>
          <ac:spMkLst>
            <pc:docMk/>
            <pc:sldMk cId="3900768992" sldId="280"/>
            <ac:spMk id="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7:58:58.734" v="364" actId="1076"/>
          <ac:spMkLst>
            <pc:docMk/>
            <pc:sldMk cId="3900768992" sldId="280"/>
            <ac:spMk id="4" creationId="{00000000-0000-0000-0000-000000000000}"/>
          </ac:spMkLst>
        </pc:spChg>
        <pc:spChg chg="add del mod">
          <ac:chgData name="Caio Eduardo Ireno" userId="1862f81e13df3e98" providerId="LiveId" clId="{E6A17121-C825-4072-ADD9-BAB306C295B7}" dt="2025-01-15T18:01:11.836" v="410" actId="1076"/>
          <ac:spMkLst>
            <pc:docMk/>
            <pc:sldMk cId="3900768992" sldId="280"/>
            <ac:spMk id="5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01:15.261" v="412" actId="1076"/>
          <ac:spMkLst>
            <pc:docMk/>
            <pc:sldMk cId="3900768992" sldId="280"/>
            <ac:spMk id="6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01:13.502" v="411" actId="14100"/>
          <ac:spMkLst>
            <pc:docMk/>
            <pc:sldMk cId="3900768992" sldId="280"/>
            <ac:spMk id="7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7:58:21.663" v="352" actId="14100"/>
          <ac:spMkLst>
            <pc:docMk/>
            <pc:sldMk cId="3900768992" sldId="280"/>
            <ac:spMk id="8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01:20.739" v="414" actId="1076"/>
          <ac:spMkLst>
            <pc:docMk/>
            <pc:sldMk cId="3900768992" sldId="280"/>
            <ac:spMk id="9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9:45.555" v="378" actId="14100"/>
          <ac:spMkLst>
            <pc:docMk/>
            <pc:sldMk cId="3900768992" sldId="280"/>
            <ac:spMk id="10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00:14.494" v="390" actId="1076"/>
          <ac:spMkLst>
            <pc:docMk/>
            <pc:sldMk cId="3900768992" sldId="280"/>
            <ac:spMk id="11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7:59:48.823" v="379" actId="1076"/>
          <ac:spMkLst>
            <pc:docMk/>
            <pc:sldMk cId="3900768992" sldId="280"/>
            <ac:spMk id="12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7:59:57.545" v="384" actId="403"/>
          <ac:spMkLst>
            <pc:docMk/>
            <pc:sldMk cId="3900768992" sldId="280"/>
            <ac:spMk id="1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7:59:50.357" v="380" actId="1076"/>
          <ac:spMkLst>
            <pc:docMk/>
            <pc:sldMk cId="3900768992" sldId="280"/>
            <ac:spMk id="14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00:03.853" v="387" actId="1076"/>
          <ac:spMkLst>
            <pc:docMk/>
            <pc:sldMk cId="3900768992" sldId="280"/>
            <ac:spMk id="15" creationId="{00000000-0000-0000-0000-000000000000}"/>
          </ac:spMkLst>
        </pc:spChg>
      </pc:sldChg>
      <pc:sldChg chg="addSp delSp modSp add mod">
        <pc:chgData name="Caio Eduardo Ireno" userId="1862f81e13df3e98" providerId="LiveId" clId="{E6A17121-C825-4072-ADD9-BAB306C295B7}" dt="2025-01-15T18:08:49.541" v="498" actId="1076"/>
        <pc:sldMkLst>
          <pc:docMk/>
          <pc:sldMk cId="705361291" sldId="281"/>
        </pc:sldMkLst>
        <pc:spChg chg="add mod">
          <ac:chgData name="Caio Eduardo Ireno" userId="1862f81e13df3e98" providerId="LiveId" clId="{E6A17121-C825-4072-ADD9-BAB306C295B7}" dt="2025-01-15T18:08:49.541" v="498" actId="1076"/>
          <ac:spMkLst>
            <pc:docMk/>
            <pc:sldMk cId="705361291" sldId="281"/>
            <ac:spMk id="4" creationId="{00000000-0000-0000-0000-000000000000}"/>
          </ac:spMkLst>
        </pc:spChg>
      </pc:sldChg>
      <pc:sldChg chg="addSp modSp add mod modAnim">
        <pc:chgData name="Caio Eduardo Ireno" userId="1862f81e13df3e98" providerId="LiveId" clId="{E6A17121-C825-4072-ADD9-BAB306C295B7}" dt="2025-01-15T18:10:18.898" v="526"/>
        <pc:sldMkLst>
          <pc:docMk/>
          <pc:sldMk cId="1760240763" sldId="282"/>
        </pc:sldMkLst>
        <pc:spChg chg="add mod">
          <ac:chgData name="Caio Eduardo Ireno" userId="1862f81e13df3e98" providerId="LiveId" clId="{E6A17121-C825-4072-ADD9-BAB306C295B7}" dt="2025-01-15T18:10:00.868" v="520" actId="1076"/>
          <ac:spMkLst>
            <pc:docMk/>
            <pc:sldMk cId="1760240763" sldId="282"/>
            <ac:spMk id="3" creationId="{226948C4-1D97-1039-50FC-F483C27A3A0C}"/>
          </ac:spMkLst>
        </pc:spChg>
        <pc:spChg chg="add mod">
          <ac:chgData name="Caio Eduardo Ireno" userId="1862f81e13df3e98" providerId="LiveId" clId="{E6A17121-C825-4072-ADD9-BAB306C295B7}" dt="2025-01-15T18:10:05.469" v="522" actId="1076"/>
          <ac:spMkLst>
            <pc:docMk/>
            <pc:sldMk cId="1760240763" sldId="282"/>
            <ac:spMk id="4" creationId="{00000000-0000-0000-0000-000000000000}"/>
          </ac:spMkLst>
        </pc:spChg>
      </pc:sldChg>
      <pc:sldChg chg="addSp delSp modSp new mod modAnim">
        <pc:chgData name="Caio Eduardo Ireno" userId="1862f81e13df3e98" providerId="LiveId" clId="{E6A17121-C825-4072-ADD9-BAB306C295B7}" dt="2025-01-15T18:12:11.246" v="560"/>
        <pc:sldMkLst>
          <pc:docMk/>
          <pc:sldMk cId="2893700676" sldId="283"/>
        </pc:sldMkLst>
        <pc:spChg chg="add mod">
          <ac:chgData name="Caio Eduardo Ireno" userId="1862f81e13df3e98" providerId="LiveId" clId="{E6A17121-C825-4072-ADD9-BAB306C295B7}" dt="2025-01-15T18:10:53.173" v="544" actId="1076"/>
          <ac:spMkLst>
            <pc:docMk/>
            <pc:sldMk cId="2893700676" sldId="283"/>
            <ac:spMk id="4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9.981" v="545" actId="1076"/>
          <ac:spMkLst>
            <pc:docMk/>
            <pc:sldMk cId="2893700676" sldId="283"/>
            <ac:spMk id="5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9.981" v="545" actId="1076"/>
          <ac:spMkLst>
            <pc:docMk/>
            <pc:sldMk cId="2893700676" sldId="283"/>
            <ac:spMk id="6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9.981" v="545" actId="1076"/>
          <ac:spMkLst>
            <pc:docMk/>
            <pc:sldMk cId="2893700676" sldId="283"/>
            <ac:spMk id="7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9.981" v="545" actId="1076"/>
          <ac:spMkLst>
            <pc:docMk/>
            <pc:sldMk cId="2893700676" sldId="283"/>
            <ac:spMk id="8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9.981" v="545" actId="1076"/>
          <ac:spMkLst>
            <pc:docMk/>
            <pc:sldMk cId="2893700676" sldId="283"/>
            <ac:spMk id="9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9.981" v="545" actId="1076"/>
          <ac:spMkLst>
            <pc:docMk/>
            <pc:sldMk cId="2893700676" sldId="283"/>
            <ac:spMk id="10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0:50.733" v="543" actId="1076"/>
          <ac:spMkLst>
            <pc:docMk/>
            <pc:sldMk cId="2893700676" sldId="283"/>
            <ac:spMk id="12" creationId="{79291114-6B6B-D617-D954-30D1D2ADBE72}"/>
          </ac:spMkLst>
        </pc:spChg>
        <pc:spChg chg="add mod">
          <ac:chgData name="Caio Eduardo Ireno" userId="1862f81e13df3e98" providerId="LiveId" clId="{E6A17121-C825-4072-ADD9-BAB306C295B7}" dt="2025-01-15T18:11:58.373" v="557" actId="1076"/>
          <ac:spMkLst>
            <pc:docMk/>
            <pc:sldMk cId="2893700676" sldId="283"/>
            <ac:spMk id="13" creationId="{F57D4BDF-935D-15D3-FF39-B17430B0C4A5}"/>
          </ac:spMkLst>
        </pc:spChg>
        <pc:spChg chg="add mod">
          <ac:chgData name="Caio Eduardo Ireno" userId="1862f81e13df3e98" providerId="LiveId" clId="{E6A17121-C825-4072-ADD9-BAB306C295B7}" dt="2025-01-15T18:11:59.918" v="558" actId="207"/>
          <ac:spMkLst>
            <pc:docMk/>
            <pc:sldMk cId="2893700676" sldId="283"/>
            <ac:spMk id="14" creationId="{DB42C48E-5FF0-70DE-DD78-DD553B60C884}"/>
          </ac:spMkLst>
        </pc:spChg>
      </pc:sldChg>
      <pc:sldChg chg="addSp modSp add mod modAnim">
        <pc:chgData name="Caio Eduardo Ireno" userId="1862f81e13df3e98" providerId="LiveId" clId="{E6A17121-C825-4072-ADD9-BAB306C295B7}" dt="2025-01-15T18:13:00.524" v="573" actId="1076"/>
        <pc:sldMkLst>
          <pc:docMk/>
          <pc:sldMk cId="74202858" sldId="284"/>
        </pc:sldMkLst>
        <pc:spChg chg="add mod">
          <ac:chgData name="Caio Eduardo Ireno" userId="1862f81e13df3e98" providerId="LiveId" clId="{E6A17121-C825-4072-ADD9-BAB306C295B7}" dt="2025-01-15T18:13:00.524" v="573" actId="1076"/>
          <ac:spMkLst>
            <pc:docMk/>
            <pc:sldMk cId="74202858" sldId="284"/>
            <ac:spMk id="2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2:23.688" v="562" actId="113"/>
          <ac:spMkLst>
            <pc:docMk/>
            <pc:sldMk cId="74202858" sldId="284"/>
            <ac:spMk id="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2:59.077" v="572" actId="1076"/>
          <ac:spMkLst>
            <pc:docMk/>
            <pc:sldMk cId="74202858" sldId="284"/>
            <ac:spMk id="4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2:41.621" v="566" actId="1076"/>
          <ac:spMkLst>
            <pc:docMk/>
            <pc:sldMk cId="74202858" sldId="284"/>
            <ac:spMk id="5" creationId="{00000000-0000-0000-0000-000000000000}"/>
          </ac:spMkLst>
        </pc:spChg>
      </pc:sldChg>
      <pc:sldChg chg="addSp delSp modSp add mod modAnim">
        <pc:chgData name="Caio Eduardo Ireno" userId="1862f81e13df3e98" providerId="LiveId" clId="{E6A17121-C825-4072-ADD9-BAB306C295B7}" dt="2025-01-15T18:13:53.690" v="582"/>
        <pc:sldMkLst>
          <pc:docMk/>
          <pc:sldMk cId="3315575968" sldId="285"/>
        </pc:sldMkLst>
        <pc:spChg chg="add mod">
          <ac:chgData name="Caio Eduardo Ireno" userId="1862f81e13df3e98" providerId="LiveId" clId="{E6A17121-C825-4072-ADD9-BAB306C295B7}" dt="2025-01-15T18:13:19.245" v="575" actId="1076"/>
          <ac:spMkLst>
            <pc:docMk/>
            <pc:sldMk cId="3315575968" sldId="285"/>
            <ac:spMk id="2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3:17.022" v="574"/>
          <ac:spMkLst>
            <pc:docMk/>
            <pc:sldMk cId="3315575968" sldId="285"/>
            <ac:spMk id="3" creationId="{14692AE9-8FF8-C9B1-57A5-D19EACEFCC0A}"/>
          </ac:spMkLst>
        </pc:spChg>
      </pc:sldChg>
      <pc:sldChg chg="addSp delSp modSp add mod modAnim">
        <pc:chgData name="Caio Eduardo Ireno" userId="1862f81e13df3e98" providerId="LiveId" clId="{E6A17121-C825-4072-ADD9-BAB306C295B7}" dt="2025-01-15T18:14:07.026" v="587"/>
        <pc:sldMkLst>
          <pc:docMk/>
          <pc:sldMk cId="3203237886" sldId="286"/>
        </pc:sldMkLst>
        <pc:spChg chg="add mod">
          <ac:chgData name="Caio Eduardo Ireno" userId="1862f81e13df3e98" providerId="LiveId" clId="{E6A17121-C825-4072-ADD9-BAB306C295B7}" dt="2025-01-15T18:13:25.653" v="576" actId="1076"/>
          <ac:spMkLst>
            <pc:docMk/>
            <pc:sldMk cId="3203237886" sldId="286"/>
            <ac:spMk id="6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3:26.854" v="577"/>
          <ac:spMkLst>
            <pc:docMk/>
            <pc:sldMk cId="3203237886" sldId="286"/>
            <ac:spMk id="7" creationId="{C71CE6A9-95B6-94B5-E293-04C5C979122A}"/>
          </ac:spMkLst>
        </pc:spChg>
      </pc:sldChg>
      <pc:sldChg chg="addSp modSp add mod">
        <pc:chgData name="Caio Eduardo Ireno" userId="1862f81e13df3e98" providerId="LiveId" clId="{E6A17121-C825-4072-ADD9-BAB306C295B7}" dt="2025-01-15T18:14:23.692" v="593" actId="1076"/>
        <pc:sldMkLst>
          <pc:docMk/>
          <pc:sldMk cId="2906627047" sldId="287"/>
        </pc:sldMkLst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16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17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18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19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20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21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22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2906627047" sldId="287"/>
            <ac:spMk id="2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4:14.790" v="590" actId="164"/>
          <ac:spMkLst>
            <pc:docMk/>
            <pc:sldMk cId="2906627047" sldId="287"/>
            <ac:spMk id="24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4:14.790" v="590" actId="164"/>
          <ac:spMkLst>
            <pc:docMk/>
            <pc:sldMk cId="2906627047" sldId="287"/>
            <ac:spMk id="25" creationId="{00000000-0000-0000-0000-000000000000}"/>
          </ac:spMkLst>
        </pc:spChg>
        <pc:grpChg chg="mod">
          <ac:chgData name="Caio Eduardo Ireno" userId="1862f81e13df3e98" providerId="LiveId" clId="{E6A17121-C825-4072-ADD9-BAB306C295B7}" dt="2025-01-15T18:14:14.790" v="590" actId="164"/>
          <ac:grpSpMkLst>
            <pc:docMk/>
            <pc:sldMk cId="2906627047" sldId="287"/>
            <ac:grpSpMk id="14" creationId="{00000000-0000-0000-0000-000000000000}"/>
          </ac:grpSpMkLst>
        </pc:grpChg>
        <pc:grpChg chg="add mod">
          <ac:chgData name="Caio Eduardo Ireno" userId="1862f81e13df3e98" providerId="LiveId" clId="{E6A17121-C825-4072-ADD9-BAB306C295B7}" dt="2025-01-15T18:14:23.692" v="593" actId="1076"/>
          <ac:grpSpMkLst>
            <pc:docMk/>
            <pc:sldMk cId="2906627047" sldId="287"/>
            <ac:grpSpMk id="26" creationId="{06D4D5EE-FCCF-A60C-3C17-FEC983B2CE8F}"/>
          </ac:grpSpMkLst>
        </pc:grpChg>
      </pc:sldChg>
      <pc:sldChg chg="addSp modSp add mod modAnim">
        <pc:chgData name="Caio Eduardo Ireno" userId="1862f81e13df3e98" providerId="LiveId" clId="{E6A17121-C825-4072-ADD9-BAB306C295B7}" dt="2025-01-15T18:15:09.761" v="604"/>
        <pc:sldMkLst>
          <pc:docMk/>
          <pc:sldMk cId="1895766782" sldId="288"/>
        </pc:sldMkLst>
        <pc:spChg chg="add mod">
          <ac:chgData name="Caio Eduardo Ireno" userId="1862f81e13df3e98" providerId="LiveId" clId="{E6A17121-C825-4072-ADD9-BAB306C295B7}" dt="2025-01-15T18:14:52.075" v="600" actId="14100"/>
          <ac:spMkLst>
            <pc:docMk/>
            <pc:sldMk cId="1895766782" sldId="288"/>
            <ac:spMk id="2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4:47.339" v="598"/>
          <ac:spMkLst>
            <pc:docMk/>
            <pc:sldMk cId="1895766782" sldId="288"/>
            <ac:spMk id="3" creationId="{8C0B947D-085F-10FB-B749-EC74BBB0FE5D}"/>
          </ac:spMkLst>
        </pc:spChg>
      </pc:sldChg>
      <pc:sldChg chg="addSp modSp add mod modAnim">
        <pc:chgData name="Caio Eduardo Ireno" userId="1862f81e13df3e98" providerId="LiveId" clId="{E6A17121-C825-4072-ADD9-BAB306C295B7}" dt="2025-01-15T18:15:55.368" v="612"/>
        <pc:sldMkLst>
          <pc:docMk/>
          <pc:sldMk cId="4205546864" sldId="289"/>
        </pc:sldMkLst>
        <pc:spChg chg="add mod">
          <ac:chgData name="Caio Eduardo Ireno" userId="1862f81e13df3e98" providerId="LiveId" clId="{E6A17121-C825-4072-ADD9-BAB306C295B7}" dt="2025-01-15T18:15:31.203" v="605"/>
          <ac:spMkLst>
            <pc:docMk/>
            <pc:sldMk cId="4205546864" sldId="289"/>
            <ac:spMk id="2" creationId="{2940962D-5C41-32BC-1366-ED62BADEC019}"/>
          </ac:spMkLst>
        </pc:spChg>
        <pc:spChg chg="add mod">
          <ac:chgData name="Caio Eduardo Ireno" userId="1862f81e13df3e98" providerId="LiveId" clId="{E6A17121-C825-4072-ADD9-BAB306C295B7}" dt="2025-01-15T18:15:41.972" v="608" actId="14100"/>
          <ac:spMkLst>
            <pc:docMk/>
            <pc:sldMk cId="4205546864" sldId="289"/>
            <ac:spMk id="6" creationId="{00000000-0000-0000-0000-000000000000}"/>
          </ac:spMkLst>
        </pc:spChg>
      </pc:sldChg>
      <pc:sldChg chg="addSp modSp add mod">
        <pc:chgData name="Caio Eduardo Ireno" userId="1862f81e13df3e98" providerId="LiveId" clId="{E6A17121-C825-4072-ADD9-BAB306C295B7}" dt="2025-01-15T18:17:27.635" v="651" actId="20577"/>
        <pc:sldMkLst>
          <pc:docMk/>
          <pc:sldMk cId="3633982934" sldId="290"/>
        </pc:sldMkLst>
        <pc:spChg chg="add mod">
          <ac:chgData name="Caio Eduardo Ireno" userId="1862f81e13df3e98" providerId="LiveId" clId="{E6A17121-C825-4072-ADD9-BAB306C295B7}" dt="2025-01-15T18:16:36.900" v="622" actId="1076"/>
          <ac:spMkLst>
            <pc:docMk/>
            <pc:sldMk cId="3633982934" sldId="290"/>
            <ac:spMk id="2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6:48.303" v="626" actId="207"/>
          <ac:spMkLst>
            <pc:docMk/>
            <pc:sldMk cId="3633982934" sldId="290"/>
            <ac:spMk id="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7:27.635" v="651" actId="20577"/>
          <ac:spMkLst>
            <pc:docMk/>
            <pc:sldMk cId="3633982934" sldId="290"/>
            <ac:spMk id="4" creationId="{00000000-0000-0000-0000-000000000000}"/>
          </ac:spMkLst>
        </pc:spChg>
      </pc:sldChg>
      <pc:sldChg chg="addSp delSp modSp add mod modClrScheme chgLayout">
        <pc:chgData name="Caio Eduardo Ireno" userId="1862f81e13df3e98" providerId="LiveId" clId="{E6A17121-C825-4072-ADD9-BAB306C295B7}" dt="2025-01-15T18:17:54.032" v="660" actId="20577"/>
        <pc:sldMkLst>
          <pc:docMk/>
          <pc:sldMk cId="1091271634" sldId="291"/>
        </pc:sldMkLst>
        <pc:spChg chg="add mod">
          <ac:chgData name="Caio Eduardo Ireno" userId="1862f81e13df3e98" providerId="LiveId" clId="{E6A17121-C825-4072-ADD9-BAB306C295B7}" dt="2025-01-15T18:16:45.281" v="625" actId="207"/>
          <ac:spMkLst>
            <pc:docMk/>
            <pc:sldMk cId="1091271634" sldId="291"/>
            <ac:spMk id="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7:54.032" v="660" actId="20577"/>
          <ac:spMkLst>
            <pc:docMk/>
            <pc:sldMk cId="1091271634" sldId="291"/>
            <ac:spMk id="4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16:42.377" v="624"/>
          <ac:spMkLst>
            <pc:docMk/>
            <pc:sldMk cId="1091271634" sldId="291"/>
            <ac:spMk id="5" creationId="{8033806C-B9A0-160D-398F-3F8C82A69154}"/>
          </ac:spMkLst>
        </pc:spChg>
      </pc:sldChg>
      <pc:sldChg chg="addSp delSp modSp new add del mod ord">
        <pc:chgData name="Caio Eduardo Ireno" userId="1862f81e13df3e98" providerId="LiveId" clId="{E6A17121-C825-4072-ADD9-BAB306C295B7}" dt="2025-01-15T18:20:17.675" v="702" actId="1035"/>
        <pc:sldMkLst>
          <pc:docMk/>
          <pc:sldMk cId="622624314" sldId="292"/>
        </pc:sldMkLst>
        <pc:spChg chg="add mod">
          <ac:chgData name="Caio Eduardo Ireno" userId="1862f81e13df3e98" providerId="LiveId" clId="{E6A17121-C825-4072-ADD9-BAB306C295B7}" dt="2025-01-15T18:20:17.675" v="702" actId="1035"/>
          <ac:spMkLst>
            <pc:docMk/>
            <pc:sldMk cId="622624314" sldId="292"/>
            <ac:spMk id="5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0:03.407" v="685"/>
          <ac:spMkLst>
            <pc:docMk/>
            <pc:sldMk cId="622624314" sldId="292"/>
            <ac:spMk id="6" creationId="{54987975-5751-402D-D0A3-2BCCE02A9A9A}"/>
          </ac:spMkLst>
        </pc:spChg>
        <pc:spChg chg="add mod">
          <ac:chgData name="Caio Eduardo Ireno" userId="1862f81e13df3e98" providerId="LiveId" clId="{E6A17121-C825-4072-ADD9-BAB306C295B7}" dt="2025-01-15T18:20:17.675" v="702" actId="1035"/>
          <ac:spMkLst>
            <pc:docMk/>
            <pc:sldMk cId="622624314" sldId="292"/>
            <ac:spMk id="8" creationId="{00000000-0000-0000-0000-000000000000}"/>
          </ac:spMkLst>
        </pc:spChg>
      </pc:sldChg>
      <pc:sldChg chg="add del">
        <pc:chgData name="Caio Eduardo Ireno" userId="1862f81e13df3e98" providerId="LiveId" clId="{E6A17121-C825-4072-ADD9-BAB306C295B7}" dt="2025-01-15T17:53:16.149" v="244" actId="47"/>
        <pc:sldMkLst>
          <pc:docMk/>
          <pc:sldMk cId="1918205172" sldId="293"/>
        </pc:sldMkLst>
      </pc:sldChg>
      <pc:sldChg chg="addSp delSp modSp add mod">
        <pc:chgData name="Caio Eduardo Ireno" userId="1862f81e13df3e98" providerId="LiveId" clId="{E6A17121-C825-4072-ADD9-BAB306C295B7}" dt="2025-01-15T18:20:46.452" v="715" actId="1076"/>
        <pc:sldMkLst>
          <pc:docMk/>
          <pc:sldMk cId="2472697240" sldId="293"/>
        </pc:sldMkLst>
        <pc:spChg chg="add mod">
          <ac:chgData name="Caio Eduardo Ireno" userId="1862f81e13df3e98" providerId="LiveId" clId="{E6A17121-C825-4072-ADD9-BAB306C295B7}" dt="2025-01-15T18:20:40.885" v="711" actId="1076"/>
          <ac:spMkLst>
            <pc:docMk/>
            <pc:sldMk cId="2472697240" sldId="293"/>
            <ac:spMk id="5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0:43.557" v="712" actId="1076"/>
          <ac:spMkLst>
            <pc:docMk/>
            <pc:sldMk cId="2472697240" sldId="293"/>
            <ac:spMk id="6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0:25.814" v="704"/>
          <ac:spMkLst>
            <pc:docMk/>
            <pc:sldMk cId="2472697240" sldId="293"/>
            <ac:spMk id="7" creationId="{A0AF2558-C216-927C-564B-0E7901D1A117}"/>
          </ac:spMkLst>
        </pc:spChg>
        <pc:picChg chg="add mod">
          <ac:chgData name="Caio Eduardo Ireno" userId="1862f81e13df3e98" providerId="LiveId" clId="{E6A17121-C825-4072-ADD9-BAB306C295B7}" dt="2025-01-15T18:20:46.452" v="715" actId="1076"/>
          <ac:picMkLst>
            <pc:docMk/>
            <pc:sldMk cId="2472697240" sldId="293"/>
            <ac:picMk id="2" creationId="{00000000-0000-0000-0000-000000000000}"/>
          </ac:picMkLst>
        </pc:picChg>
        <pc:picChg chg="add mod">
          <ac:chgData name="Caio Eduardo Ireno" userId="1862f81e13df3e98" providerId="LiveId" clId="{E6A17121-C825-4072-ADD9-BAB306C295B7}" dt="2025-01-15T18:20:45.668" v="714" actId="1076"/>
          <ac:picMkLst>
            <pc:docMk/>
            <pc:sldMk cId="2472697240" sldId="293"/>
            <ac:picMk id="3" creationId="{00000000-0000-0000-0000-000000000000}"/>
          </ac:picMkLst>
        </pc:picChg>
      </pc:sldChg>
      <pc:sldChg chg="addSp delSp modSp add mod">
        <pc:chgData name="Caio Eduardo Ireno" userId="1862f81e13df3e98" providerId="LiveId" clId="{E6A17121-C825-4072-ADD9-BAB306C295B7}" dt="2025-01-15T18:21:18.364" v="736" actId="113"/>
        <pc:sldMkLst>
          <pc:docMk/>
          <pc:sldMk cId="25197161" sldId="294"/>
        </pc:sldMkLst>
        <pc:spChg chg="add mod">
          <ac:chgData name="Caio Eduardo Ireno" userId="1862f81e13df3e98" providerId="LiveId" clId="{E6A17121-C825-4072-ADD9-BAB306C295B7}" dt="2025-01-15T18:21:03.854" v="730" actId="1036"/>
          <ac:spMkLst>
            <pc:docMk/>
            <pc:sldMk cId="25197161" sldId="294"/>
            <ac:spMk id="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1:18.364" v="736" actId="113"/>
          <ac:spMkLst>
            <pc:docMk/>
            <pc:sldMk cId="25197161" sldId="294"/>
            <ac:spMk id="4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0:55.611" v="718"/>
          <ac:spMkLst>
            <pc:docMk/>
            <pc:sldMk cId="25197161" sldId="294"/>
            <ac:spMk id="5" creationId="{95DC56C6-C5C4-1537-4DDF-9C9FAE4C3ECD}"/>
          </ac:spMkLst>
        </pc:spChg>
      </pc:sldChg>
      <pc:sldChg chg="addSp delSp add del mod">
        <pc:chgData name="Caio Eduardo Ireno" userId="1862f81e13df3e98" providerId="LiveId" clId="{E6A17121-C825-4072-ADD9-BAB306C295B7}" dt="2025-01-15T17:53:16.149" v="244" actId="47"/>
        <pc:sldMkLst>
          <pc:docMk/>
          <pc:sldMk cId="460942798" sldId="294"/>
        </pc:sldMkLst>
      </pc:sldChg>
      <pc:sldChg chg="add del">
        <pc:chgData name="Caio Eduardo Ireno" userId="1862f81e13df3e98" providerId="LiveId" clId="{E6A17121-C825-4072-ADD9-BAB306C295B7}" dt="2025-01-15T17:53:07.341" v="237"/>
        <pc:sldMkLst>
          <pc:docMk/>
          <pc:sldMk cId="1873163624" sldId="295"/>
        </pc:sldMkLst>
      </pc:sldChg>
      <pc:sldChg chg="addSp delSp modSp add mod">
        <pc:chgData name="Caio Eduardo Ireno" userId="1862f81e13df3e98" providerId="LiveId" clId="{E6A17121-C825-4072-ADD9-BAB306C295B7}" dt="2025-01-15T18:21:41.290" v="740" actId="207"/>
        <pc:sldMkLst>
          <pc:docMk/>
          <pc:sldMk cId="2136321459" sldId="295"/>
        </pc:sldMkLst>
        <pc:spChg chg="add mod">
          <ac:chgData name="Caio Eduardo Ireno" userId="1862f81e13df3e98" providerId="LiveId" clId="{E6A17121-C825-4072-ADD9-BAB306C295B7}" dt="2025-01-15T18:21:35.601" v="738"/>
          <ac:spMkLst>
            <pc:docMk/>
            <pc:sldMk cId="2136321459" sldId="295"/>
            <ac:spMk id="2" creationId="{F3680377-EE02-F111-CDF5-4FC45DA15F7F}"/>
          </ac:spMkLst>
        </pc:spChg>
        <pc:spChg chg="add mod">
          <ac:chgData name="Caio Eduardo Ireno" userId="1862f81e13df3e98" providerId="LiveId" clId="{E6A17121-C825-4072-ADD9-BAB306C295B7}" dt="2025-01-15T18:21:41.290" v="740" actId="207"/>
          <ac:spMkLst>
            <pc:docMk/>
            <pc:sldMk cId="2136321459" sldId="295"/>
            <ac:spMk id="7" creationId="{00000000-0000-0000-0000-000000000000}"/>
          </ac:spMkLst>
        </pc:spChg>
        <pc:picChg chg="add mod">
          <ac:chgData name="Caio Eduardo Ireno" userId="1862f81e13df3e98" providerId="LiveId" clId="{E6A17121-C825-4072-ADD9-BAB306C295B7}" dt="2025-01-15T17:57:18.227" v="331"/>
          <ac:picMkLst>
            <pc:docMk/>
            <pc:sldMk cId="2136321459" sldId="295"/>
            <ac:picMk id="5" creationId="{00000000-0000-0000-0000-000000000000}"/>
          </ac:picMkLst>
        </pc:picChg>
      </pc:sldChg>
      <pc:sldChg chg="add del">
        <pc:chgData name="Caio Eduardo Ireno" userId="1862f81e13df3e98" providerId="LiveId" clId="{E6A17121-C825-4072-ADD9-BAB306C295B7}" dt="2025-01-15T17:53:16.149" v="244" actId="47"/>
        <pc:sldMkLst>
          <pc:docMk/>
          <pc:sldMk cId="4022785317" sldId="295"/>
        </pc:sldMkLst>
      </pc:sldChg>
      <pc:sldChg chg="addSp delSp modSp add mod">
        <pc:chgData name="Caio Eduardo Ireno" userId="1862f81e13df3e98" providerId="LiveId" clId="{E6A17121-C825-4072-ADD9-BAB306C295B7}" dt="2025-01-15T18:22:04.590" v="748" actId="1076"/>
        <pc:sldMkLst>
          <pc:docMk/>
          <pc:sldMk cId="56188034" sldId="296"/>
        </pc:sldMkLst>
        <pc:spChg chg="add mod">
          <ac:chgData name="Caio Eduardo Ireno" userId="1862f81e13df3e98" providerId="LiveId" clId="{E6A17121-C825-4072-ADD9-BAB306C295B7}" dt="2025-01-15T18:22:04.590" v="748" actId="1076"/>
          <ac:spMkLst>
            <pc:docMk/>
            <pc:sldMk cId="56188034" sldId="296"/>
            <ac:spMk id="3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1:51.918" v="742"/>
          <ac:spMkLst>
            <pc:docMk/>
            <pc:sldMk cId="56188034" sldId="296"/>
            <ac:spMk id="4" creationId="{BAD6B175-71EC-B1F7-3D2E-E671F54CF81F}"/>
          </ac:spMkLst>
        </pc:spChg>
      </pc:sldChg>
      <pc:sldChg chg="add del">
        <pc:chgData name="Caio Eduardo Ireno" userId="1862f81e13df3e98" providerId="LiveId" clId="{E6A17121-C825-4072-ADD9-BAB306C295B7}" dt="2025-01-15T17:53:07.140" v="236"/>
        <pc:sldMkLst>
          <pc:docMk/>
          <pc:sldMk cId="2885422670" sldId="296"/>
        </pc:sldMkLst>
      </pc:sldChg>
      <pc:sldChg chg="add del">
        <pc:chgData name="Caio Eduardo Ireno" userId="1862f81e13df3e98" providerId="LiveId" clId="{E6A17121-C825-4072-ADD9-BAB306C295B7}" dt="2025-01-15T17:53:16.149" v="244" actId="47"/>
        <pc:sldMkLst>
          <pc:docMk/>
          <pc:sldMk cId="4014790824" sldId="296"/>
        </pc:sldMkLst>
      </pc:sldChg>
      <pc:sldChg chg="addSp modSp add mod">
        <pc:chgData name="Caio Eduardo Ireno" userId="1862f81e13df3e98" providerId="LiveId" clId="{E6A17121-C825-4072-ADD9-BAB306C295B7}" dt="2025-01-15T18:22:32.037" v="758" actId="14100"/>
        <pc:sldMkLst>
          <pc:docMk/>
          <pc:sldMk cId="3091604596" sldId="297"/>
        </pc:sldMkLst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3091604596" sldId="297"/>
            <ac:spMk id="4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3091604596" sldId="297"/>
            <ac:spMk id="5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3091604596" sldId="297"/>
            <ac:spMk id="6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k cId="3091604596" sldId="297"/>
            <ac:spMk id="7" creationId="{00000000-0000-0000-0000-000000000000}"/>
          </ac:spMkLst>
        </pc:spChg>
        <pc:spChg chg="add mod">
          <ac:chgData name="Caio Eduardo Ireno" userId="1862f81e13df3e98" providerId="LiveId" clId="{E6A17121-C825-4072-ADD9-BAB306C295B7}" dt="2025-01-15T18:22:14.408" v="752" actId="113"/>
          <ac:spMkLst>
            <pc:docMk/>
            <pc:sldMk cId="3091604596" sldId="297"/>
            <ac:spMk id="8" creationId="{00000000-0000-0000-0000-000000000000}"/>
          </ac:spMkLst>
        </pc:spChg>
        <pc:grpChg chg="add mod">
          <ac:chgData name="Caio Eduardo Ireno" userId="1862f81e13df3e98" providerId="LiveId" clId="{E6A17121-C825-4072-ADD9-BAB306C295B7}" dt="2025-01-15T18:22:32.037" v="758" actId="14100"/>
          <ac:grpSpMkLst>
            <pc:docMk/>
            <pc:sldMk cId="3091604596" sldId="297"/>
            <ac:grpSpMk id="2" creationId="{00000000-0000-0000-0000-000000000000}"/>
          </ac:grpSpMkLst>
        </pc:grpChg>
        <pc:picChg chg="mod">
          <ac:chgData name="Caio Eduardo Ireno" userId="1862f81e13df3e98" providerId="LiveId" clId="{E6A17121-C825-4072-ADD9-BAB306C295B7}" dt="2025-01-15T17:57:18.227" v="331"/>
          <ac:picMkLst>
            <pc:docMk/>
            <pc:sldMk cId="3091604596" sldId="297"/>
            <ac:picMk id="3" creationId="{00000000-0000-0000-0000-000000000000}"/>
          </ac:picMkLst>
        </pc:picChg>
      </pc:sldChg>
      <pc:sldChg chg="add del">
        <pc:chgData name="Caio Eduardo Ireno" userId="1862f81e13df3e98" providerId="LiveId" clId="{E6A17121-C825-4072-ADD9-BAB306C295B7}" dt="2025-01-15T17:53:06.953" v="235"/>
        <pc:sldMkLst>
          <pc:docMk/>
          <pc:sldMk cId="3448697358" sldId="297"/>
        </pc:sldMkLst>
      </pc:sldChg>
      <pc:sldChg chg="addSp delSp modSp add mod">
        <pc:chgData name="Caio Eduardo Ireno" userId="1862f81e13df3e98" providerId="LiveId" clId="{E6A17121-C825-4072-ADD9-BAB306C295B7}" dt="2025-01-15T18:09:10.180" v="499" actId="1076"/>
        <pc:sldMkLst>
          <pc:docMk/>
          <pc:sldMk cId="75810741" sldId="298"/>
        </pc:sldMkLst>
        <pc:picChg chg="mod">
          <ac:chgData name="Caio Eduardo Ireno" userId="1862f81e13df3e98" providerId="LiveId" clId="{E6A17121-C825-4072-ADD9-BAB306C295B7}" dt="2025-01-15T18:09:10.180" v="499" actId="1076"/>
          <ac:picMkLst>
            <pc:docMk/>
            <pc:sldMk cId="75810741" sldId="298"/>
            <ac:picMk id="1026" creationId="{402340FB-3529-00E8-E4BA-2A34522C60FB}"/>
          </ac:picMkLst>
        </pc:picChg>
      </pc:sldChg>
      <pc:sldChg chg="add del">
        <pc:chgData name="Caio Eduardo Ireno" userId="1862f81e13df3e98" providerId="LiveId" clId="{E6A17121-C825-4072-ADD9-BAB306C295B7}" dt="2025-01-15T17:53:06.733" v="234"/>
        <pc:sldMkLst>
          <pc:docMk/>
          <pc:sldMk cId="646067657" sldId="298"/>
        </pc:sldMkLst>
      </pc:sldChg>
      <pc:sldChg chg="add del">
        <pc:chgData name="Caio Eduardo Ireno" userId="1862f81e13df3e98" providerId="LiveId" clId="{E6A17121-C825-4072-ADD9-BAB306C295B7}" dt="2025-01-15T17:55:23.343" v="278" actId="47"/>
        <pc:sldMkLst>
          <pc:docMk/>
          <pc:sldMk cId="3166176889" sldId="298"/>
        </pc:sldMkLst>
      </pc:sldChg>
      <pc:sldChg chg="add del">
        <pc:chgData name="Caio Eduardo Ireno" userId="1862f81e13df3e98" providerId="LiveId" clId="{E6A17121-C825-4072-ADD9-BAB306C295B7}" dt="2025-01-15T17:53:00.022" v="233"/>
        <pc:sldMkLst>
          <pc:docMk/>
          <pc:sldMk cId="326397786" sldId="299"/>
        </pc:sldMkLst>
      </pc:sldChg>
      <pc:sldChg chg="add del">
        <pc:chgData name="Caio Eduardo Ireno" userId="1862f81e13df3e98" providerId="LiveId" clId="{E6A17121-C825-4072-ADD9-BAB306C295B7}" dt="2025-01-15T17:54:03.214" v="254" actId="47"/>
        <pc:sldMkLst>
          <pc:docMk/>
          <pc:sldMk cId="4201206985" sldId="299"/>
        </pc:sldMkLst>
      </pc:sldChg>
      <pc:sldMasterChg chg="modSp modSldLayout">
        <pc:chgData name="Caio Eduardo Ireno" userId="1862f81e13df3e98" providerId="LiveId" clId="{E6A17121-C825-4072-ADD9-BAB306C295B7}" dt="2025-01-15T17:57:18.227" v="331"/>
        <pc:sldMasterMkLst>
          <pc:docMk/>
          <pc:sldMasterMk cId="2240478435" sldId="2147484024"/>
        </pc:sldMasterMkLst>
        <pc:spChg chg="mod">
          <ac:chgData name="Caio Eduardo Ireno" userId="1862f81e13df3e98" providerId="LiveId" clId="{E6A17121-C825-4072-ADD9-BAB306C295B7}" dt="2025-01-15T17:57:18.227" v="331"/>
          <ac:spMkLst>
            <pc:docMk/>
            <pc:sldMasterMk cId="2240478435" sldId="2147484024"/>
            <ac:spMk id="2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asterMk cId="2240478435" sldId="2147484024"/>
            <ac:spMk id="3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asterMk cId="2240478435" sldId="2147484024"/>
            <ac:spMk id="4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asterMk cId="2240478435" sldId="2147484024"/>
            <ac:spMk id="5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asterMk cId="2240478435" sldId="2147484024"/>
            <ac:spMk id="6" creationId="{00000000-0000-0000-0000-000000000000}"/>
          </ac:spMkLst>
        </pc:spChg>
        <pc:spChg chg="mod">
          <ac:chgData name="Caio Eduardo Ireno" userId="1862f81e13df3e98" providerId="LiveId" clId="{E6A17121-C825-4072-ADD9-BAB306C295B7}" dt="2025-01-15T17:57:18.227" v="331"/>
          <ac:spMkLst>
            <pc:docMk/>
            <pc:sldMasterMk cId="2240478435" sldId="2147484024"/>
            <ac:spMk id="7" creationId="{00000000-0000-0000-0000-000000000000}"/>
          </ac:spMkLst>
        </pc:sp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2494343361" sldId="2147484025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494343361" sldId="2147484025"/>
              <ac:spMk id="2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494343361" sldId="2147484025"/>
              <ac:spMk id="3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494343361" sldId="2147484025"/>
              <ac:spMk id="7" creationId="{00000000-0000-0000-0000-000000000000}"/>
            </ac:spMkLst>
          </pc:spChg>
          <pc:cxnChg chg="mod">
            <ac:chgData name="Caio Eduardo Ireno" userId="1862f81e13df3e98" providerId="LiveId" clId="{E6A17121-C825-4072-ADD9-BAB306C295B7}" dt="2025-01-15T17:57:18.227" v="331"/>
            <ac:cxnSpMkLst>
              <pc:docMk/>
              <pc:sldMasterMk cId="2240478435" sldId="2147484024"/>
              <pc:sldLayoutMk cId="2494343361" sldId="2147484025"/>
              <ac:cxnSpMk id="8" creationId="{00000000-0000-0000-0000-000000000000}"/>
            </ac:cxnSpMkLst>
          </pc:cxnChg>
        </pc:sldLayout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2201907846" sldId="2147484027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201907846" sldId="2147484027"/>
              <ac:spMk id="2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201907846" sldId="2147484027"/>
              <ac:spMk id="3" creationId="{00000000-0000-0000-0000-000000000000}"/>
            </ac:spMkLst>
          </pc:spChg>
          <pc:cxnChg chg="mod">
            <ac:chgData name="Caio Eduardo Ireno" userId="1862f81e13df3e98" providerId="LiveId" clId="{E6A17121-C825-4072-ADD9-BAB306C295B7}" dt="2025-01-15T17:57:18.227" v="331"/>
            <ac:cxnSpMkLst>
              <pc:docMk/>
              <pc:sldMasterMk cId="2240478435" sldId="2147484024"/>
              <pc:sldLayoutMk cId="2201907846" sldId="2147484027"/>
              <ac:cxnSpMk id="7" creationId="{00000000-0000-0000-0000-000000000000}"/>
            </ac:cxnSpMkLst>
          </pc:cxnChg>
        </pc:sldLayout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635744335" sldId="2147484028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635744335" sldId="2147484028"/>
              <ac:spMk id="3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635744335" sldId="2147484028"/>
              <ac:spMk id="4" creationId="{00000000-0000-0000-0000-000000000000}"/>
            </ac:spMkLst>
          </pc:spChg>
        </pc:sldLayout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4228347380" sldId="2147484029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228347380" sldId="2147484029"/>
              <ac:spMk id="3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228347380" sldId="2147484029"/>
              <ac:spMk id="4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228347380" sldId="2147484029"/>
              <ac:spMk id="5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228347380" sldId="2147484029"/>
              <ac:spMk id="6" creationId="{00000000-0000-0000-0000-000000000000}"/>
            </ac:spMkLst>
          </pc:spChg>
        </pc:sldLayout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1952628998" sldId="2147484032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1952628998" sldId="2147484032"/>
              <ac:spMk id="2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1952628998" sldId="2147484032"/>
              <ac:spMk id="3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1952628998" sldId="2147484032"/>
              <ac:spMk id="4" creationId="{00000000-0000-0000-0000-000000000000}"/>
            </ac:spMkLst>
          </pc:spChg>
        </pc:sldLayout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4184363284" sldId="2147484033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184363284" sldId="2147484033"/>
              <ac:spMk id="2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184363284" sldId="2147484033"/>
              <ac:spMk id="3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4184363284" sldId="2147484033"/>
              <ac:spMk id="4" creationId="{00000000-0000-0000-0000-000000000000}"/>
            </ac:spMkLst>
          </pc:spChg>
        </pc:sldLayoutChg>
        <pc:sldLayoutChg chg="modSp">
          <pc:chgData name="Caio Eduardo Ireno" userId="1862f81e13df3e98" providerId="LiveId" clId="{E6A17121-C825-4072-ADD9-BAB306C295B7}" dt="2025-01-15T17:57:18.227" v="331"/>
          <pc:sldLayoutMkLst>
            <pc:docMk/>
            <pc:sldMasterMk cId="2240478435" sldId="2147484024"/>
            <pc:sldLayoutMk cId="2959356450" sldId="2147484035"/>
          </pc:sldLayoutMkLst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959356450" sldId="2147484035"/>
              <ac:spMk id="2" creationId="{00000000-0000-0000-0000-000000000000}"/>
            </ac:spMkLst>
          </pc:spChg>
          <pc:spChg chg="mod">
            <ac:chgData name="Caio Eduardo Ireno" userId="1862f81e13df3e98" providerId="LiveId" clId="{E6A17121-C825-4072-ADD9-BAB306C295B7}" dt="2025-01-15T17:57:18.227" v="331"/>
            <ac:spMkLst>
              <pc:docMk/>
              <pc:sldMasterMk cId="2240478435" sldId="2147484024"/>
              <pc:sldLayoutMk cId="2959356450" sldId="2147484035"/>
              <ac:spMk id="3" creationId="{00000000-0000-0000-0000-000000000000}"/>
            </ac:spMkLst>
          </pc:spChg>
        </pc:sldLayoutChg>
      </pc:sldMasterChg>
    </pc:docChg>
  </pc:docChgLst>
  <pc:docChgLst>
    <pc:chgData name="Caio Eduardo Ireno" userId="1862f81e13df3e98" providerId="LiveId" clId="{EF6C7AEB-1DE2-4EEA-A076-A5428EEF702E}"/>
    <pc:docChg chg="undo custSel addSld delSld modSld">
      <pc:chgData name="Caio Eduardo Ireno" userId="1862f81e13df3e98" providerId="LiveId" clId="{EF6C7AEB-1DE2-4EEA-A076-A5428EEF702E}" dt="2025-02-01T19:00:13.168" v="1465" actId="14100"/>
      <pc:docMkLst>
        <pc:docMk/>
      </pc:docMkLst>
      <pc:sldChg chg="modSp">
        <pc:chgData name="Caio Eduardo Ireno" userId="1862f81e13df3e98" providerId="LiveId" clId="{EF6C7AEB-1DE2-4EEA-A076-A5428EEF702E}" dt="2025-02-01T17:43:55.770" v="1" actId="1076"/>
        <pc:sldMkLst>
          <pc:docMk/>
          <pc:sldMk cId="75810741" sldId="298"/>
        </pc:sldMkLst>
        <pc:picChg chg="mod">
          <ac:chgData name="Caio Eduardo Ireno" userId="1862f81e13df3e98" providerId="LiveId" clId="{EF6C7AEB-1DE2-4EEA-A076-A5428EEF702E}" dt="2025-02-01T17:43:55.770" v="1" actId="1076"/>
          <ac:picMkLst>
            <pc:docMk/>
            <pc:sldMk cId="75810741" sldId="298"/>
            <ac:picMk id="1026" creationId="{402340FB-3529-00E8-E4BA-2A34522C60FB}"/>
          </ac:picMkLst>
        </pc:picChg>
      </pc:sldChg>
      <pc:sldChg chg="addSp delSp modSp new del mod">
        <pc:chgData name="Caio Eduardo Ireno" userId="1862f81e13df3e98" providerId="LiveId" clId="{EF6C7AEB-1DE2-4EEA-A076-A5428EEF702E}" dt="2025-02-01T17:56:17.195" v="649" actId="47"/>
        <pc:sldMkLst>
          <pc:docMk/>
          <pc:sldMk cId="558774935" sldId="299"/>
        </pc:sldMkLst>
        <pc:spChg chg="del">
          <ac:chgData name="Caio Eduardo Ireno" userId="1862f81e13df3e98" providerId="LiveId" clId="{EF6C7AEB-1DE2-4EEA-A076-A5428EEF702E}" dt="2025-02-01T17:45:43.916" v="4" actId="478"/>
          <ac:spMkLst>
            <pc:docMk/>
            <pc:sldMk cId="558774935" sldId="299"/>
            <ac:spMk id="2" creationId="{C23E9D63-72D3-464A-B8BE-9508A6B1FAFB}"/>
          </ac:spMkLst>
        </pc:spChg>
        <pc:spChg chg="del">
          <ac:chgData name="Caio Eduardo Ireno" userId="1862f81e13df3e98" providerId="LiveId" clId="{EF6C7AEB-1DE2-4EEA-A076-A5428EEF702E}" dt="2025-02-01T17:45:42.874" v="3" actId="478"/>
          <ac:spMkLst>
            <pc:docMk/>
            <pc:sldMk cId="558774935" sldId="299"/>
            <ac:spMk id="3" creationId="{847A3238-2DA6-2D0B-48D8-D84E03EA675A}"/>
          </ac:spMkLst>
        </pc:spChg>
        <pc:spChg chg="add mod">
          <ac:chgData name="Caio Eduardo Ireno" userId="1862f81e13df3e98" providerId="LiveId" clId="{EF6C7AEB-1DE2-4EEA-A076-A5428EEF702E}" dt="2025-02-01T17:48:39.434" v="169" actId="1076"/>
          <ac:spMkLst>
            <pc:docMk/>
            <pc:sldMk cId="558774935" sldId="299"/>
            <ac:spMk id="4" creationId="{25A300B8-122B-0373-4054-102100DC4FE7}"/>
          </ac:spMkLst>
        </pc:spChg>
        <pc:spChg chg="add mod">
          <ac:chgData name="Caio Eduardo Ireno" userId="1862f81e13df3e98" providerId="LiveId" clId="{EF6C7AEB-1DE2-4EEA-A076-A5428EEF702E}" dt="2025-02-01T17:48:39.434" v="169" actId="1076"/>
          <ac:spMkLst>
            <pc:docMk/>
            <pc:sldMk cId="558774935" sldId="299"/>
            <ac:spMk id="5" creationId="{C3EF4389-1163-1D41-063A-135C78188B8C}"/>
          </ac:spMkLst>
        </pc:spChg>
        <pc:spChg chg="add mod">
          <ac:chgData name="Caio Eduardo Ireno" userId="1862f81e13df3e98" providerId="LiveId" clId="{EF6C7AEB-1DE2-4EEA-A076-A5428EEF702E}" dt="2025-02-01T17:48:39.434" v="169" actId="1076"/>
          <ac:spMkLst>
            <pc:docMk/>
            <pc:sldMk cId="558774935" sldId="299"/>
            <ac:spMk id="6" creationId="{BF43B370-D2A6-352D-D6ED-CCB969D0710D}"/>
          </ac:spMkLst>
        </pc:spChg>
        <pc:spChg chg="add mod">
          <ac:chgData name="Caio Eduardo Ireno" userId="1862f81e13df3e98" providerId="LiveId" clId="{EF6C7AEB-1DE2-4EEA-A076-A5428EEF702E}" dt="2025-02-01T17:48:39.434" v="169" actId="1076"/>
          <ac:spMkLst>
            <pc:docMk/>
            <pc:sldMk cId="558774935" sldId="299"/>
            <ac:spMk id="7" creationId="{8BC33739-1DD0-4797-2CBE-0613C71877DF}"/>
          </ac:spMkLst>
        </pc:spChg>
        <pc:spChg chg="add mod">
          <ac:chgData name="Caio Eduardo Ireno" userId="1862f81e13df3e98" providerId="LiveId" clId="{EF6C7AEB-1DE2-4EEA-A076-A5428EEF702E}" dt="2025-02-01T17:48:39.434" v="169" actId="1076"/>
          <ac:spMkLst>
            <pc:docMk/>
            <pc:sldMk cId="558774935" sldId="299"/>
            <ac:spMk id="8" creationId="{A3CC894A-9C91-97D3-0F09-FB46C69C30E3}"/>
          </ac:spMkLst>
        </pc:spChg>
        <pc:spChg chg="add mod">
          <ac:chgData name="Caio Eduardo Ireno" userId="1862f81e13df3e98" providerId="LiveId" clId="{EF6C7AEB-1DE2-4EEA-A076-A5428EEF702E}" dt="2025-02-01T17:48:16.238" v="167" actId="1076"/>
          <ac:spMkLst>
            <pc:docMk/>
            <pc:sldMk cId="558774935" sldId="299"/>
            <ac:spMk id="9" creationId="{6EC6F28E-C863-6D3A-A5B3-7F0E2DAA6D73}"/>
          </ac:spMkLst>
        </pc:spChg>
        <pc:spChg chg="add mod">
          <ac:chgData name="Caio Eduardo Ireno" userId="1862f81e13df3e98" providerId="LiveId" clId="{EF6C7AEB-1DE2-4EEA-A076-A5428EEF702E}" dt="2025-02-01T17:50:24.573" v="280" actId="1076"/>
          <ac:spMkLst>
            <pc:docMk/>
            <pc:sldMk cId="558774935" sldId="299"/>
            <ac:spMk id="10" creationId="{6090832E-3262-507C-F104-15F07AB22E95}"/>
          </ac:spMkLst>
        </pc:spChg>
        <pc:spChg chg="add mod">
          <ac:chgData name="Caio Eduardo Ireno" userId="1862f81e13df3e98" providerId="LiveId" clId="{EF6C7AEB-1DE2-4EEA-A076-A5428EEF702E}" dt="2025-02-01T17:52:34.750" v="470" actId="20577"/>
          <ac:spMkLst>
            <pc:docMk/>
            <pc:sldMk cId="558774935" sldId="299"/>
            <ac:spMk id="11" creationId="{6EECDC0C-D0F7-C1DA-A8AC-C650B3927C04}"/>
          </ac:spMkLst>
        </pc:spChg>
        <pc:spChg chg="add del mod">
          <ac:chgData name="Caio Eduardo Ireno" userId="1862f81e13df3e98" providerId="LiveId" clId="{EF6C7AEB-1DE2-4EEA-A076-A5428EEF702E}" dt="2025-02-01T17:52:35.613" v="472"/>
          <ac:spMkLst>
            <pc:docMk/>
            <pc:sldMk cId="558774935" sldId="299"/>
            <ac:spMk id="12" creationId="{3E553A75-20CD-2395-7AFE-33E243EB4921}"/>
          </ac:spMkLst>
        </pc:spChg>
        <pc:spChg chg="add mod">
          <ac:chgData name="Caio Eduardo Ireno" userId="1862f81e13df3e98" providerId="LiveId" clId="{EF6C7AEB-1DE2-4EEA-A076-A5428EEF702E}" dt="2025-02-01T17:53:43.141" v="554" actId="1076"/>
          <ac:spMkLst>
            <pc:docMk/>
            <pc:sldMk cId="558774935" sldId="299"/>
            <ac:spMk id="13" creationId="{B857D358-987C-5D20-8877-5B0B4F8A0B54}"/>
          </ac:spMkLst>
        </pc:spChg>
        <pc:spChg chg="add mod">
          <ac:chgData name="Caio Eduardo Ireno" userId="1862f81e13df3e98" providerId="LiveId" clId="{EF6C7AEB-1DE2-4EEA-A076-A5428EEF702E}" dt="2025-02-01T17:54:06.604" v="648" actId="20577"/>
          <ac:spMkLst>
            <pc:docMk/>
            <pc:sldMk cId="558774935" sldId="299"/>
            <ac:spMk id="14" creationId="{7DB28F74-B2CC-F7A5-2C7F-06845294F713}"/>
          </ac:spMkLst>
        </pc:spChg>
      </pc:sldChg>
      <pc:sldChg chg="addSp delSp modSp new mod setBg setClrOvrMap">
        <pc:chgData name="Caio Eduardo Ireno" userId="1862f81e13df3e98" providerId="LiveId" clId="{EF6C7AEB-1DE2-4EEA-A076-A5428EEF702E}" dt="2025-02-01T17:56:59.263" v="672"/>
        <pc:sldMkLst>
          <pc:docMk/>
          <pc:sldMk cId="2809078612" sldId="299"/>
        </pc:sldMkLst>
        <pc:spChg chg="del">
          <ac:chgData name="Caio Eduardo Ireno" userId="1862f81e13df3e98" providerId="LiveId" clId="{EF6C7AEB-1DE2-4EEA-A076-A5428EEF702E}" dt="2025-02-01T17:56:29.800" v="651" actId="478"/>
          <ac:spMkLst>
            <pc:docMk/>
            <pc:sldMk cId="2809078612" sldId="299"/>
            <ac:spMk id="2" creationId="{D5FC7B3A-D08A-778B-63BF-277FE46238A5}"/>
          </ac:spMkLst>
        </pc:spChg>
        <pc:spChg chg="del">
          <ac:chgData name="Caio Eduardo Ireno" userId="1862f81e13df3e98" providerId="LiveId" clId="{EF6C7AEB-1DE2-4EEA-A076-A5428EEF702E}" dt="2025-02-01T17:56:30.430" v="652" actId="478"/>
          <ac:spMkLst>
            <pc:docMk/>
            <pc:sldMk cId="2809078612" sldId="299"/>
            <ac:spMk id="3" creationId="{B935190D-A732-700B-16B6-3117474E05B0}"/>
          </ac:spMkLst>
        </pc:spChg>
        <pc:spChg chg="add mod">
          <ac:chgData name="Caio Eduardo Ireno" userId="1862f81e13df3e98" providerId="LiveId" clId="{EF6C7AEB-1DE2-4EEA-A076-A5428EEF702E}" dt="2025-02-01T17:56:59.263" v="672"/>
          <ac:spMkLst>
            <pc:docMk/>
            <pc:sldMk cId="2809078612" sldId="299"/>
            <ac:spMk id="4" creationId="{FA78C63E-5D68-E7AD-1140-9EA93CA566F0}"/>
          </ac:spMkLst>
        </pc:spChg>
        <pc:spChg chg="add">
          <ac:chgData name="Caio Eduardo Ireno" userId="1862f81e13df3e98" providerId="LiveId" clId="{EF6C7AEB-1DE2-4EEA-A076-A5428EEF702E}" dt="2025-02-01T17:56:49.329" v="666" actId="26606"/>
          <ac:spMkLst>
            <pc:docMk/>
            <pc:sldMk cId="2809078612" sldId="299"/>
            <ac:spMk id="9" creationId="{C79B1AF8-A94D-4E21-A2A0-7F161E1E8110}"/>
          </ac:spMkLst>
        </pc:spChg>
        <pc:spChg chg="add">
          <ac:chgData name="Caio Eduardo Ireno" userId="1862f81e13df3e98" providerId="LiveId" clId="{EF6C7AEB-1DE2-4EEA-A076-A5428EEF702E}" dt="2025-02-01T17:56:49.329" v="666" actId="26606"/>
          <ac:spMkLst>
            <pc:docMk/>
            <pc:sldMk cId="2809078612" sldId="299"/>
            <ac:spMk id="11" creationId="{5E10CB9E-4C45-46DB-835A-2C29CE29A625}"/>
          </ac:spMkLst>
        </pc:spChg>
        <pc:spChg chg="add">
          <ac:chgData name="Caio Eduardo Ireno" userId="1862f81e13df3e98" providerId="LiveId" clId="{EF6C7AEB-1DE2-4EEA-A076-A5428EEF702E}" dt="2025-02-01T17:56:49.329" v="666" actId="26606"/>
          <ac:spMkLst>
            <pc:docMk/>
            <pc:sldMk cId="2809078612" sldId="299"/>
            <ac:spMk id="15" creationId="{B0513689-D00A-4D15-B8A3-AA50EC4B2BB9}"/>
          </ac:spMkLst>
        </pc:spChg>
        <pc:cxnChg chg="add">
          <ac:chgData name="Caio Eduardo Ireno" userId="1862f81e13df3e98" providerId="LiveId" clId="{EF6C7AEB-1DE2-4EEA-A076-A5428EEF702E}" dt="2025-02-01T17:56:49.329" v="666" actId="26606"/>
          <ac:cxnSpMkLst>
            <pc:docMk/>
            <pc:sldMk cId="2809078612" sldId="299"/>
            <ac:cxnSpMk id="13" creationId="{2C1AF0B9-E97D-4D5D-BA2D-1C0BDE3A5EAE}"/>
          </ac:cxnSpMkLst>
        </pc:cxnChg>
      </pc:sldChg>
      <pc:sldChg chg="addSp delSp modSp new mod modAnim">
        <pc:chgData name="Caio Eduardo Ireno" userId="1862f81e13df3e98" providerId="LiveId" clId="{EF6C7AEB-1DE2-4EEA-A076-A5428EEF702E}" dt="2025-02-01T18:14:14.439" v="1421"/>
        <pc:sldMkLst>
          <pc:docMk/>
          <pc:sldMk cId="853858601" sldId="300"/>
        </pc:sldMkLst>
        <pc:spChg chg="del">
          <ac:chgData name="Caio Eduardo Ireno" userId="1862f81e13df3e98" providerId="LiveId" clId="{EF6C7AEB-1DE2-4EEA-A076-A5428EEF702E}" dt="2025-02-01T17:57:04.523" v="674" actId="478"/>
          <ac:spMkLst>
            <pc:docMk/>
            <pc:sldMk cId="853858601" sldId="300"/>
            <ac:spMk id="2" creationId="{420977D3-0505-F97C-F646-6D37276EE13E}"/>
          </ac:spMkLst>
        </pc:spChg>
        <pc:spChg chg="del">
          <ac:chgData name="Caio Eduardo Ireno" userId="1862f81e13df3e98" providerId="LiveId" clId="{EF6C7AEB-1DE2-4EEA-A076-A5428EEF702E}" dt="2025-02-01T17:57:05.636" v="675" actId="478"/>
          <ac:spMkLst>
            <pc:docMk/>
            <pc:sldMk cId="853858601" sldId="300"/>
            <ac:spMk id="3" creationId="{FD372801-BDCE-78A5-D692-8F6C100977A8}"/>
          </ac:spMkLst>
        </pc:spChg>
        <pc:spChg chg="add mod">
          <ac:chgData name="Caio Eduardo Ireno" userId="1862f81e13df3e98" providerId="LiveId" clId="{EF6C7AEB-1DE2-4EEA-A076-A5428EEF702E}" dt="2025-02-01T18:07:21.620" v="1241" actId="1076"/>
          <ac:spMkLst>
            <pc:docMk/>
            <pc:sldMk cId="853858601" sldId="300"/>
            <ac:spMk id="4" creationId="{CA995E29-05B5-3BD4-3AF8-0BF643514846}"/>
          </ac:spMkLst>
        </pc:spChg>
        <pc:spChg chg="add mod">
          <ac:chgData name="Caio Eduardo Ireno" userId="1862f81e13df3e98" providerId="LiveId" clId="{EF6C7AEB-1DE2-4EEA-A076-A5428EEF702E}" dt="2025-02-01T18:07:39.847" v="1245" actId="20577"/>
          <ac:spMkLst>
            <pc:docMk/>
            <pc:sldMk cId="853858601" sldId="300"/>
            <ac:spMk id="5" creationId="{BCB44EAA-23F5-B0F9-E87E-01242F257A3F}"/>
          </ac:spMkLst>
        </pc:spChg>
        <pc:spChg chg="add mod">
          <ac:chgData name="Caio Eduardo Ireno" userId="1862f81e13df3e98" providerId="LiveId" clId="{EF6C7AEB-1DE2-4EEA-A076-A5428EEF702E}" dt="2025-02-01T18:07:17.564" v="1240" actId="1076"/>
          <ac:spMkLst>
            <pc:docMk/>
            <pc:sldMk cId="853858601" sldId="300"/>
            <ac:spMk id="6" creationId="{25FBEA50-AF38-E712-3FD9-08130E2C3A90}"/>
          </ac:spMkLst>
        </pc:spChg>
        <pc:spChg chg="add mod">
          <ac:chgData name="Caio Eduardo Ireno" userId="1862f81e13df3e98" providerId="LiveId" clId="{EF6C7AEB-1DE2-4EEA-A076-A5428EEF702E}" dt="2025-02-01T18:01:48.046" v="951" actId="1076"/>
          <ac:spMkLst>
            <pc:docMk/>
            <pc:sldMk cId="853858601" sldId="300"/>
            <ac:spMk id="7" creationId="{FA4D6A14-1B93-3958-FDCF-2174DC1E81FA}"/>
          </ac:spMkLst>
        </pc:spChg>
        <pc:spChg chg="add mod">
          <ac:chgData name="Caio Eduardo Ireno" userId="1862f81e13df3e98" providerId="LiveId" clId="{EF6C7AEB-1DE2-4EEA-A076-A5428EEF702E}" dt="2025-02-01T18:07:23.412" v="1242" actId="1076"/>
          <ac:spMkLst>
            <pc:docMk/>
            <pc:sldMk cId="853858601" sldId="300"/>
            <ac:spMk id="8" creationId="{7CD2E689-2C2E-C5A0-9FB0-43E394FF62C3}"/>
          </ac:spMkLst>
        </pc:spChg>
        <pc:spChg chg="add mod">
          <ac:chgData name="Caio Eduardo Ireno" userId="1862f81e13df3e98" providerId="LiveId" clId="{EF6C7AEB-1DE2-4EEA-A076-A5428EEF702E}" dt="2025-02-01T18:14:12.924" v="1419" actId="1076"/>
          <ac:spMkLst>
            <pc:docMk/>
            <pc:sldMk cId="853858601" sldId="300"/>
            <ac:spMk id="9" creationId="{58E8096F-CBA6-7E8E-8E20-A9F86749D742}"/>
          </ac:spMkLst>
        </pc:spChg>
        <pc:spChg chg="add mod">
          <ac:chgData name="Caio Eduardo Ireno" userId="1862f81e13df3e98" providerId="LiveId" clId="{EF6C7AEB-1DE2-4EEA-A076-A5428EEF702E}" dt="2025-02-01T18:04:59.428" v="1116" actId="1076"/>
          <ac:spMkLst>
            <pc:docMk/>
            <pc:sldMk cId="853858601" sldId="300"/>
            <ac:spMk id="10" creationId="{B81E1A06-87B7-F001-EBFD-1407DDCDF84E}"/>
          </ac:spMkLst>
        </pc:spChg>
        <pc:spChg chg="add mod">
          <ac:chgData name="Caio Eduardo Ireno" userId="1862f81e13df3e98" providerId="LiveId" clId="{EF6C7AEB-1DE2-4EEA-A076-A5428EEF702E}" dt="2025-02-01T18:06:29.235" v="1239" actId="20577"/>
          <ac:spMkLst>
            <pc:docMk/>
            <pc:sldMk cId="853858601" sldId="300"/>
            <ac:spMk id="16" creationId="{955E0723-DD82-EE44-1B82-DCEF7688028D}"/>
          </ac:spMkLst>
        </pc:spChg>
        <pc:cxnChg chg="add mod">
          <ac:chgData name="Caio Eduardo Ireno" userId="1862f81e13df3e98" providerId="LiveId" clId="{EF6C7AEB-1DE2-4EEA-A076-A5428EEF702E}" dt="2025-02-01T18:05:04.149" v="1118" actId="14100"/>
          <ac:cxnSpMkLst>
            <pc:docMk/>
            <pc:sldMk cId="853858601" sldId="300"/>
            <ac:cxnSpMk id="12" creationId="{609F303F-9EEB-2BE6-E2A0-0E8C00182876}"/>
          </ac:cxnSpMkLst>
        </pc:cxnChg>
        <pc:cxnChg chg="add mod">
          <ac:chgData name="Caio Eduardo Ireno" userId="1862f81e13df3e98" providerId="LiveId" clId="{EF6C7AEB-1DE2-4EEA-A076-A5428EEF702E}" dt="2025-02-01T18:05:01.702" v="1117" actId="14100"/>
          <ac:cxnSpMkLst>
            <pc:docMk/>
            <pc:sldMk cId="853858601" sldId="300"/>
            <ac:cxnSpMk id="13" creationId="{CA7C7EE0-F1FC-5C79-8A6F-213240798405}"/>
          </ac:cxnSpMkLst>
        </pc:cxnChg>
      </pc:sldChg>
      <pc:sldChg chg="addSp delSp modSp new mod modAnim">
        <pc:chgData name="Caio Eduardo Ireno" userId="1862f81e13df3e98" providerId="LiveId" clId="{EF6C7AEB-1DE2-4EEA-A076-A5428EEF702E}" dt="2025-02-01T19:00:13.168" v="1465" actId="14100"/>
        <pc:sldMkLst>
          <pc:docMk/>
          <pc:sldMk cId="4039831484" sldId="301"/>
        </pc:sldMkLst>
        <pc:spChg chg="del">
          <ac:chgData name="Caio Eduardo Ireno" userId="1862f81e13df3e98" providerId="LiveId" clId="{EF6C7AEB-1DE2-4EEA-A076-A5428EEF702E}" dt="2025-02-01T18:08:50.558" v="1248" actId="478"/>
          <ac:spMkLst>
            <pc:docMk/>
            <pc:sldMk cId="4039831484" sldId="301"/>
            <ac:spMk id="2" creationId="{F9F4A5A4-A079-4F88-D267-2D64CE123F5A}"/>
          </ac:spMkLst>
        </pc:spChg>
        <pc:spChg chg="del">
          <ac:chgData name="Caio Eduardo Ireno" userId="1862f81e13df3e98" providerId="LiveId" clId="{EF6C7AEB-1DE2-4EEA-A076-A5428EEF702E}" dt="2025-02-01T18:08:49.183" v="1247" actId="478"/>
          <ac:spMkLst>
            <pc:docMk/>
            <pc:sldMk cId="4039831484" sldId="301"/>
            <ac:spMk id="3" creationId="{ED351124-B8C5-61B6-32D3-0BD9C8ABF3E6}"/>
          </ac:spMkLst>
        </pc:spChg>
        <pc:spChg chg="add mod">
          <ac:chgData name="Caio Eduardo Ireno" userId="1862f81e13df3e98" providerId="LiveId" clId="{EF6C7AEB-1DE2-4EEA-A076-A5428EEF702E}" dt="2025-02-01T18:09:15.066" v="1277" actId="20577"/>
          <ac:spMkLst>
            <pc:docMk/>
            <pc:sldMk cId="4039831484" sldId="301"/>
            <ac:spMk id="4" creationId="{88B3F924-6221-E317-56EE-DD33E805382F}"/>
          </ac:spMkLst>
        </pc:spChg>
        <pc:spChg chg="add mod">
          <ac:chgData name="Caio Eduardo Ireno" userId="1862f81e13df3e98" providerId="LiveId" clId="{EF6C7AEB-1DE2-4EEA-A076-A5428EEF702E}" dt="2025-02-01T18:12:42.366" v="1408" actId="1076"/>
          <ac:spMkLst>
            <pc:docMk/>
            <pc:sldMk cId="4039831484" sldId="301"/>
            <ac:spMk id="5" creationId="{CDA1A897-C686-4306-7FF7-6D0EF353BE3A}"/>
          </ac:spMkLst>
        </pc:spChg>
        <pc:spChg chg="add mod">
          <ac:chgData name="Caio Eduardo Ireno" userId="1862f81e13df3e98" providerId="LiveId" clId="{EF6C7AEB-1DE2-4EEA-A076-A5428EEF702E}" dt="2025-02-01T18:12:16.957" v="1397" actId="1076"/>
          <ac:spMkLst>
            <pc:docMk/>
            <pc:sldMk cId="4039831484" sldId="301"/>
            <ac:spMk id="6" creationId="{B58C03FB-BCE8-25FA-8351-19ED919A335A}"/>
          </ac:spMkLst>
        </pc:spChg>
        <pc:spChg chg="add mod">
          <ac:chgData name="Caio Eduardo Ireno" userId="1862f81e13df3e98" providerId="LiveId" clId="{EF6C7AEB-1DE2-4EEA-A076-A5428EEF702E}" dt="2025-02-01T18:12:12.294" v="1395" actId="403"/>
          <ac:spMkLst>
            <pc:docMk/>
            <pc:sldMk cId="4039831484" sldId="301"/>
            <ac:spMk id="7" creationId="{C4A5EEC9-B2FD-1BE3-4ACE-F7233A25422C}"/>
          </ac:spMkLst>
        </pc:spChg>
        <pc:spChg chg="add mod">
          <ac:chgData name="Caio Eduardo Ireno" userId="1862f81e13df3e98" providerId="LiveId" clId="{EF6C7AEB-1DE2-4EEA-A076-A5428EEF702E}" dt="2025-02-01T18:12:22.116" v="1399" actId="1076"/>
          <ac:spMkLst>
            <pc:docMk/>
            <pc:sldMk cId="4039831484" sldId="301"/>
            <ac:spMk id="8" creationId="{3388D0DD-E450-99E7-6B3A-3F9F7F12A5AD}"/>
          </ac:spMkLst>
        </pc:spChg>
        <pc:spChg chg="add mod">
          <ac:chgData name="Caio Eduardo Ireno" userId="1862f81e13df3e98" providerId="LiveId" clId="{EF6C7AEB-1DE2-4EEA-A076-A5428EEF702E}" dt="2025-02-01T19:00:10.609" v="1464" actId="1076"/>
          <ac:spMkLst>
            <pc:docMk/>
            <pc:sldMk cId="4039831484" sldId="301"/>
            <ac:spMk id="16" creationId="{C447CEF5-1BF8-78E5-BC7F-394767A41799}"/>
          </ac:spMkLst>
        </pc:spChg>
        <pc:spChg chg="add mod">
          <ac:chgData name="Caio Eduardo Ireno" userId="1862f81e13df3e98" providerId="LiveId" clId="{EF6C7AEB-1DE2-4EEA-A076-A5428EEF702E}" dt="2025-02-01T18:12:39.204" v="1407" actId="1076"/>
          <ac:spMkLst>
            <pc:docMk/>
            <pc:sldMk cId="4039831484" sldId="301"/>
            <ac:spMk id="19" creationId="{A00D30FD-AB0D-9E15-2167-584F0226809F}"/>
          </ac:spMkLst>
        </pc:spChg>
        <pc:cxnChg chg="add mod">
          <ac:chgData name="Caio Eduardo Ireno" userId="1862f81e13df3e98" providerId="LiveId" clId="{EF6C7AEB-1DE2-4EEA-A076-A5428EEF702E}" dt="2025-02-01T18:12:27.133" v="1401" actId="14100"/>
          <ac:cxnSpMkLst>
            <pc:docMk/>
            <pc:sldMk cId="4039831484" sldId="301"/>
            <ac:cxnSpMk id="10" creationId="{7B2ED09B-709B-B6A8-33D7-0D0D4A2C8FB5}"/>
          </ac:cxnSpMkLst>
        </pc:cxnChg>
        <pc:cxnChg chg="add mod">
          <ac:chgData name="Caio Eduardo Ireno" userId="1862f81e13df3e98" providerId="LiveId" clId="{EF6C7AEB-1DE2-4EEA-A076-A5428EEF702E}" dt="2025-02-01T18:12:22.116" v="1399" actId="1076"/>
          <ac:cxnSpMkLst>
            <pc:docMk/>
            <pc:sldMk cId="4039831484" sldId="301"/>
            <ac:cxnSpMk id="12" creationId="{E635B62C-565F-E791-ADE0-093272DAF36E}"/>
          </ac:cxnSpMkLst>
        </pc:cxnChg>
        <pc:cxnChg chg="add mod">
          <ac:chgData name="Caio Eduardo Ireno" userId="1862f81e13df3e98" providerId="LiveId" clId="{EF6C7AEB-1DE2-4EEA-A076-A5428EEF702E}" dt="2025-02-01T18:12:25.047" v="1400" actId="14100"/>
          <ac:cxnSpMkLst>
            <pc:docMk/>
            <pc:sldMk cId="4039831484" sldId="301"/>
            <ac:cxnSpMk id="14" creationId="{FF20F0A1-C949-FDCC-FA1E-CCBBFADA97A0}"/>
          </ac:cxnSpMkLst>
        </pc:cxnChg>
        <pc:cxnChg chg="add mod">
          <ac:chgData name="Caio Eduardo Ireno" userId="1862f81e13df3e98" providerId="LiveId" clId="{EF6C7AEB-1DE2-4EEA-A076-A5428EEF702E}" dt="2025-02-01T19:00:13.168" v="1465" actId="14100"/>
          <ac:cxnSpMkLst>
            <pc:docMk/>
            <pc:sldMk cId="4039831484" sldId="301"/>
            <ac:cxnSpMk id="18" creationId="{359C5338-4D5C-52CA-0694-E217AC714C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A3154-3CAE-433E-A7F5-A857B6A6864D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CA4DE-81A3-48CF-A307-932D490787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7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1" y="365763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1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1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783" indent="0" algn="ctr">
              <a:buNone/>
              <a:defRPr sz="3300"/>
            </a:lvl2pPr>
            <a:lvl3pPr marL="1371566" indent="0" algn="ctr">
              <a:buNone/>
              <a:defRPr sz="3300"/>
            </a:lvl3pPr>
            <a:lvl4pPr marL="2057349" indent="0" algn="ctr">
              <a:buNone/>
              <a:defRPr sz="3000"/>
            </a:lvl4pPr>
            <a:lvl5pPr marL="2743131" indent="0" algn="ctr">
              <a:buNone/>
              <a:defRPr sz="3000"/>
            </a:lvl5pPr>
            <a:lvl6pPr marL="3428914" indent="0" algn="ctr">
              <a:buNone/>
              <a:defRPr sz="3000"/>
            </a:lvl6pPr>
            <a:lvl7pPr marL="4114697" indent="0" algn="ctr">
              <a:buNone/>
              <a:defRPr sz="3000"/>
            </a:lvl7pPr>
            <a:lvl8pPr marL="4800480" indent="0" algn="ctr">
              <a:buNone/>
              <a:defRPr sz="3000"/>
            </a:lvl8pPr>
            <a:lvl9pPr marL="5486263" indent="0" algn="ctr">
              <a:buNone/>
              <a:defRPr sz="3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4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9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1" cy="811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1" cy="8115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5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3" y="6231782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34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1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91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69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4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9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7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783" indent="0">
              <a:buNone/>
              <a:defRPr sz="3000" b="1"/>
            </a:lvl2pPr>
            <a:lvl3pPr marL="1371566" indent="0">
              <a:buNone/>
              <a:defRPr sz="2700" b="1"/>
            </a:lvl3pPr>
            <a:lvl4pPr marL="2057349" indent="0">
              <a:buNone/>
              <a:defRPr sz="2400" b="1"/>
            </a:lvl4pPr>
            <a:lvl5pPr marL="2743131" indent="0">
              <a:buNone/>
              <a:defRPr sz="2400" b="1"/>
            </a:lvl5pPr>
            <a:lvl6pPr marL="3428914" indent="0">
              <a:buNone/>
              <a:defRPr sz="2400" b="1"/>
            </a:lvl6pPr>
            <a:lvl7pPr marL="4114697" indent="0">
              <a:buNone/>
              <a:defRPr sz="2400" b="1"/>
            </a:lvl7pPr>
            <a:lvl8pPr marL="4800480" indent="0">
              <a:buNone/>
              <a:defRPr sz="2400" b="1"/>
            </a:lvl8pPr>
            <a:lvl9pPr marL="5486263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783" indent="0">
              <a:buNone/>
              <a:defRPr sz="3000" b="1"/>
            </a:lvl2pPr>
            <a:lvl3pPr marL="1371566" indent="0">
              <a:buNone/>
              <a:defRPr sz="2700" b="1"/>
            </a:lvl3pPr>
            <a:lvl4pPr marL="2057349" indent="0">
              <a:buNone/>
              <a:defRPr sz="2400" b="1"/>
            </a:lvl4pPr>
            <a:lvl5pPr marL="2743131" indent="0">
              <a:buNone/>
              <a:defRPr sz="2400" b="1"/>
            </a:lvl5pPr>
            <a:lvl6pPr marL="3428914" indent="0">
              <a:buNone/>
              <a:defRPr sz="2400" b="1"/>
            </a:lvl6pPr>
            <a:lvl7pPr marL="4114697" indent="0">
              <a:buNone/>
              <a:defRPr sz="2400" b="1"/>
            </a:lvl7pPr>
            <a:lvl8pPr marL="4800480" indent="0">
              <a:buNone/>
              <a:defRPr sz="2400" b="1"/>
            </a:lvl8pPr>
            <a:lvl9pPr marL="5486263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32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3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1"/>
            </a:lvl1pPr>
            <a:lvl2pPr marL="685783" indent="0">
              <a:buNone/>
              <a:defRPr sz="1800"/>
            </a:lvl2pPr>
            <a:lvl3pPr marL="1371566" indent="0">
              <a:buNone/>
              <a:defRPr sz="1500"/>
            </a:lvl3pPr>
            <a:lvl4pPr marL="2057349" indent="0">
              <a:buNone/>
              <a:defRPr sz="1351"/>
            </a:lvl4pPr>
            <a:lvl5pPr marL="2743131" indent="0">
              <a:buNone/>
              <a:defRPr sz="1351"/>
            </a:lvl5pPr>
            <a:lvl6pPr marL="3428914" indent="0">
              <a:buNone/>
              <a:defRPr sz="1351"/>
            </a:lvl6pPr>
            <a:lvl7pPr marL="4114697" indent="0">
              <a:buNone/>
              <a:defRPr sz="1351"/>
            </a:lvl7pPr>
            <a:lvl8pPr marL="4800480" indent="0">
              <a:buNone/>
              <a:defRPr sz="1351"/>
            </a:lvl8pPr>
            <a:lvl9pPr marL="5486263" indent="0">
              <a:buNone/>
              <a:defRPr sz="13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6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3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783" indent="0">
              <a:buNone/>
              <a:defRPr sz="4200"/>
            </a:lvl2pPr>
            <a:lvl3pPr marL="1371566" indent="0">
              <a:buNone/>
              <a:defRPr sz="3600"/>
            </a:lvl3pPr>
            <a:lvl4pPr marL="2057349" indent="0">
              <a:buNone/>
              <a:defRPr sz="3000"/>
            </a:lvl4pPr>
            <a:lvl5pPr marL="2743131" indent="0">
              <a:buNone/>
              <a:defRPr sz="3000"/>
            </a:lvl5pPr>
            <a:lvl6pPr marL="3428914" indent="0">
              <a:buNone/>
              <a:defRPr sz="3000"/>
            </a:lvl6pPr>
            <a:lvl7pPr marL="4114697" indent="0">
              <a:buNone/>
              <a:defRPr sz="3000"/>
            </a:lvl7pPr>
            <a:lvl8pPr marL="4800480" indent="0">
              <a:buNone/>
              <a:defRPr sz="3000"/>
            </a:lvl8pPr>
            <a:lvl9pPr marL="5486263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1"/>
            </a:lvl1pPr>
            <a:lvl2pPr marL="685783" indent="0">
              <a:buNone/>
              <a:defRPr sz="1800"/>
            </a:lvl2pPr>
            <a:lvl3pPr marL="1371566" indent="0">
              <a:buNone/>
              <a:defRPr sz="1500"/>
            </a:lvl3pPr>
            <a:lvl4pPr marL="2057349" indent="0">
              <a:buNone/>
              <a:defRPr sz="1351"/>
            </a:lvl4pPr>
            <a:lvl5pPr marL="2743131" indent="0">
              <a:buNone/>
              <a:defRPr sz="1351"/>
            </a:lvl5pPr>
            <a:lvl6pPr marL="3428914" indent="0">
              <a:buNone/>
              <a:defRPr sz="1351"/>
            </a:lvl6pPr>
            <a:lvl7pPr marL="4114697" indent="0">
              <a:buNone/>
              <a:defRPr sz="1351"/>
            </a:lvl7pPr>
            <a:lvl8pPr marL="4800480" indent="0">
              <a:buNone/>
              <a:defRPr sz="1351"/>
            </a:lvl8pPr>
            <a:lvl9pPr marL="5486263" indent="0">
              <a:buNone/>
              <a:defRPr sz="135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1" y="365763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5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3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7" y="9335743"/>
            <a:ext cx="255932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7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1371566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91" indent="-274313" algn="l" defTabSz="1371566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783" indent="-274313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53" indent="-274313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22" indent="-274313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192" indent="-274313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399940" indent="-342891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49929" indent="-342891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299918" indent="-342891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49906" indent="-342891" algn="l" defTabSz="1371566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49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914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697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263" algn="l" defTabSz="137156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4724400" y="8039100"/>
            <a:ext cx="13151791" cy="20822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39" tIns="68551" rIns="137139" bIns="68551" rtlCol="0" anchor="ctr" anchorCtr="0">
            <a:noAutofit/>
          </a:bodyPr>
          <a:lstStyle/>
          <a:p>
            <a:pPr algn="r" rtl="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pt-BR" sz="4400" dirty="0">
                <a:solidFill>
                  <a:schemeClr val="bg1"/>
                </a:solidFill>
              </a:rPr>
              <a:t>Caio Eduardo do Prado Ireno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B95F1B-5CD5-4773-AA9D-9CE37A1E3A80}"/>
              </a:ext>
            </a:extLst>
          </p:cNvPr>
          <p:cNvSpPr txBox="1"/>
          <p:nvPr/>
        </p:nvSpPr>
        <p:spPr>
          <a:xfrm>
            <a:off x="2971800" y="4610100"/>
            <a:ext cx="9751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Api’s</a:t>
            </a:r>
            <a:r>
              <a:rPr lang="pt-BR" sz="5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REST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5" name="Picture 8" descr="Centro Universitário - Facens">
            <a:extLst>
              <a:ext uri="{FF2B5EF4-FFF2-40B4-BE49-F238E27FC236}">
                <a16:creationId xmlns:a16="http://schemas.microsoft.com/office/drawing/2014/main" id="{C8735FEC-48AF-F848-7511-574D0EF2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97" y="1212099"/>
            <a:ext cx="6745805" cy="21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7ECA-9A45-1042-B759-A3B87896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72" y="2095500"/>
            <a:ext cx="16721455" cy="7063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43" marR="734676" indent="-299078" algn="ctr">
              <a:lnSpc>
                <a:spcPct val="115199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As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APIs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REST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seguem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conjunto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princípios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definem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sua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185" dirty="0">
                <a:latin typeface="Arial"/>
                <a:cs typeface="Arial"/>
              </a:rPr>
              <a:t>arquitetura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e </a:t>
            </a:r>
            <a:r>
              <a:rPr sz="3200" b="1" spc="115" dirty="0">
                <a:latin typeface="Arial"/>
                <a:cs typeface="Arial"/>
              </a:rPr>
              <a:t>comportamento.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75" dirty="0">
                <a:latin typeface="Arial"/>
                <a:cs typeface="Arial"/>
              </a:rPr>
              <a:t>Esses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princípios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169" dirty="0">
                <a:latin typeface="Arial"/>
                <a:cs typeface="Arial"/>
              </a:rPr>
              <a:t>tornam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as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APIs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REST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flexíveis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escaláveis.</a:t>
            </a:r>
            <a:endParaRPr sz="3200" dirty="0">
              <a:latin typeface="Arial"/>
              <a:cs typeface="Arial"/>
            </a:endParaRPr>
          </a:p>
          <a:p>
            <a:pPr marL="89532" marR="5080" algn="ctr">
              <a:lnSpc>
                <a:spcPct val="115399"/>
              </a:lnSpc>
              <a:spcBef>
                <a:spcPts val="2965"/>
              </a:spcBef>
            </a:pPr>
            <a:r>
              <a:rPr sz="2600" b="1" dirty="0">
                <a:solidFill>
                  <a:srgbClr val="FF3615"/>
                </a:solidFill>
                <a:latin typeface="Arial"/>
                <a:cs typeface="Arial"/>
              </a:rPr>
              <a:t>Recursos</a:t>
            </a:r>
            <a:r>
              <a:rPr sz="2600" b="1" dirty="0">
                <a:latin typeface="Arial"/>
                <a:cs typeface="Arial"/>
              </a:rPr>
              <a:t>: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As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APIs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REST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são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baseadas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51" dirty="0">
                <a:latin typeface="Arial"/>
                <a:cs typeface="Arial"/>
              </a:rPr>
              <a:t>em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recursos,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que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são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55" dirty="0">
                <a:latin typeface="Arial"/>
                <a:cs typeface="Arial"/>
              </a:rPr>
              <a:t>entidades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que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podem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100" dirty="0">
                <a:latin typeface="Arial"/>
                <a:cs typeface="Arial"/>
              </a:rPr>
              <a:t>ser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51" dirty="0">
                <a:latin typeface="Arial"/>
                <a:cs typeface="Arial"/>
              </a:rPr>
              <a:t>acessadas</a:t>
            </a:r>
            <a:r>
              <a:rPr sz="2600" b="1" spc="204" dirty="0">
                <a:latin typeface="Arial"/>
                <a:cs typeface="Arial"/>
              </a:rPr>
              <a:t> </a:t>
            </a:r>
            <a:r>
              <a:rPr sz="2600" b="1" spc="35" dirty="0">
                <a:latin typeface="Arial"/>
                <a:cs typeface="Arial"/>
              </a:rPr>
              <a:t>e </a:t>
            </a:r>
            <a:r>
              <a:rPr sz="2600" b="1" dirty="0">
                <a:latin typeface="Arial"/>
                <a:cs typeface="Arial"/>
              </a:rPr>
              <a:t>manipuladas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165" dirty="0">
                <a:latin typeface="Arial"/>
                <a:cs typeface="Arial"/>
              </a:rPr>
              <a:t>através</a:t>
            </a:r>
            <a:r>
              <a:rPr sz="2600" b="1" spc="-9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das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71" dirty="0">
                <a:latin typeface="Arial"/>
                <a:cs typeface="Arial"/>
              </a:rPr>
              <a:t>operações</a:t>
            </a:r>
            <a:r>
              <a:rPr sz="2600" b="1" spc="-95" dirty="0">
                <a:latin typeface="Arial"/>
                <a:cs typeface="Arial"/>
              </a:rPr>
              <a:t> </a:t>
            </a:r>
            <a:r>
              <a:rPr sz="2600" b="1" spc="95" dirty="0">
                <a:latin typeface="Arial"/>
                <a:cs typeface="Arial"/>
              </a:rPr>
              <a:t>da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API.</a:t>
            </a:r>
            <a:endParaRPr sz="2600" dirty="0">
              <a:latin typeface="Arial"/>
              <a:cs typeface="Arial"/>
            </a:endParaRPr>
          </a:p>
          <a:p>
            <a:pPr algn="ctr">
              <a:spcBef>
                <a:spcPts val="611"/>
              </a:spcBef>
            </a:pPr>
            <a:endParaRPr sz="2600" dirty="0">
              <a:latin typeface="Arial"/>
              <a:cs typeface="Arial"/>
            </a:endParaRPr>
          </a:p>
          <a:p>
            <a:pPr marL="89532" marR="5080" algn="ctr">
              <a:lnSpc>
                <a:spcPct val="115399"/>
              </a:lnSpc>
            </a:pPr>
            <a:r>
              <a:rPr sz="2600" b="1" spc="105" dirty="0">
                <a:solidFill>
                  <a:srgbClr val="FF3615"/>
                </a:solidFill>
                <a:latin typeface="Arial"/>
                <a:cs typeface="Arial"/>
              </a:rPr>
              <a:t>Métodos</a:t>
            </a:r>
            <a:r>
              <a:rPr sz="2600" b="1" spc="21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3615"/>
                </a:solidFill>
                <a:latin typeface="Arial"/>
                <a:cs typeface="Arial"/>
              </a:rPr>
              <a:t>HTTP:</a:t>
            </a:r>
            <a:r>
              <a:rPr sz="2600" b="1" spc="22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As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spc="71" dirty="0">
                <a:latin typeface="Arial"/>
                <a:cs typeface="Arial"/>
              </a:rPr>
              <a:t>operações</a:t>
            </a:r>
            <a:r>
              <a:rPr sz="2600" b="1" spc="215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sobre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os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recursos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são</a:t>
            </a:r>
            <a:r>
              <a:rPr sz="2600" b="1" spc="215" dirty="0">
                <a:latin typeface="Arial"/>
                <a:cs typeface="Arial"/>
              </a:rPr>
              <a:t> </a:t>
            </a:r>
            <a:r>
              <a:rPr sz="2600" b="1" spc="75" dirty="0">
                <a:latin typeface="Arial"/>
                <a:cs typeface="Arial"/>
              </a:rPr>
              <a:t>mapeadas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spc="169" dirty="0">
                <a:latin typeface="Arial"/>
                <a:cs typeface="Arial"/>
              </a:rPr>
              <a:t>para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os</a:t>
            </a:r>
            <a:r>
              <a:rPr sz="2600" b="1" spc="215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métodos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HTTP,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como</a:t>
            </a:r>
            <a:r>
              <a:rPr sz="2600" b="1" spc="220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GET, </a:t>
            </a:r>
            <a:r>
              <a:rPr sz="2600" b="1" dirty="0">
                <a:latin typeface="Arial"/>
                <a:cs typeface="Arial"/>
              </a:rPr>
              <a:t>POST,</a:t>
            </a:r>
            <a:r>
              <a:rPr sz="2600" b="1" spc="4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PUT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85" dirty="0">
                <a:latin typeface="Arial"/>
                <a:cs typeface="Arial"/>
              </a:rPr>
              <a:t>e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-45" dirty="0">
                <a:latin typeface="Arial"/>
                <a:cs typeface="Arial"/>
              </a:rPr>
              <a:t>DELETE.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145" dirty="0">
                <a:latin typeface="Arial"/>
                <a:cs typeface="Arial"/>
              </a:rPr>
              <a:t>Cada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85" dirty="0">
                <a:latin typeface="Arial"/>
                <a:cs typeface="Arial"/>
              </a:rPr>
              <a:t>método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169" dirty="0">
                <a:latin typeface="Arial"/>
                <a:cs typeface="Arial"/>
              </a:rPr>
              <a:t>tem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um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propósito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específico,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como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120" dirty="0">
                <a:latin typeface="Arial"/>
                <a:cs typeface="Arial"/>
              </a:rPr>
              <a:t>obter,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111" dirty="0">
                <a:latin typeface="Arial"/>
                <a:cs typeface="Arial"/>
              </a:rPr>
              <a:t>criar,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111" dirty="0">
                <a:latin typeface="Arial"/>
                <a:cs typeface="Arial"/>
              </a:rPr>
              <a:t>atualizar</a:t>
            </a:r>
            <a:r>
              <a:rPr sz="2600" b="1" spc="445" dirty="0">
                <a:latin typeface="Arial"/>
                <a:cs typeface="Arial"/>
              </a:rPr>
              <a:t> </a:t>
            </a:r>
            <a:r>
              <a:rPr sz="2600" b="1" spc="-25" dirty="0">
                <a:latin typeface="Arial"/>
                <a:cs typeface="Arial"/>
              </a:rPr>
              <a:t>ou </a:t>
            </a:r>
            <a:r>
              <a:rPr sz="2600" b="1" dirty="0">
                <a:latin typeface="Arial"/>
                <a:cs typeface="Arial"/>
              </a:rPr>
              <a:t>excluir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35" dirty="0">
                <a:latin typeface="Arial"/>
                <a:cs typeface="Arial"/>
              </a:rPr>
              <a:t>um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recurso.</a:t>
            </a:r>
            <a:endParaRPr sz="2600" dirty="0">
              <a:latin typeface="Arial"/>
              <a:cs typeface="Arial"/>
            </a:endParaRPr>
          </a:p>
          <a:p>
            <a:pPr algn="ctr">
              <a:spcBef>
                <a:spcPts val="611"/>
              </a:spcBef>
            </a:pPr>
            <a:endParaRPr sz="2600" dirty="0">
              <a:latin typeface="Arial"/>
              <a:cs typeface="Arial"/>
            </a:endParaRPr>
          </a:p>
          <a:p>
            <a:pPr marL="89532" marR="5080" algn="ctr">
              <a:lnSpc>
                <a:spcPct val="115399"/>
              </a:lnSpc>
            </a:pPr>
            <a:r>
              <a:rPr sz="2600" b="1" spc="95" dirty="0">
                <a:solidFill>
                  <a:srgbClr val="FF3615"/>
                </a:solidFill>
                <a:latin typeface="Arial"/>
                <a:cs typeface="Arial"/>
              </a:rPr>
              <a:t>Stateless</a:t>
            </a:r>
            <a:r>
              <a:rPr sz="2600" b="1" spc="-10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600" b="1" spc="-55" dirty="0">
                <a:solidFill>
                  <a:srgbClr val="FF3615"/>
                </a:solidFill>
                <a:latin typeface="Arial"/>
                <a:cs typeface="Arial"/>
              </a:rPr>
              <a:t>(Sem</a:t>
            </a:r>
            <a:r>
              <a:rPr sz="2600" b="1" spc="-10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600" b="1" spc="-31" dirty="0">
                <a:solidFill>
                  <a:srgbClr val="FF3615"/>
                </a:solidFill>
                <a:latin typeface="Arial"/>
                <a:cs typeface="Arial"/>
              </a:rPr>
              <a:t>Estado):</a:t>
            </a:r>
            <a:r>
              <a:rPr sz="2600" b="1" spc="-10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600" b="1" spc="145" dirty="0">
                <a:latin typeface="Arial"/>
                <a:cs typeface="Arial"/>
              </a:rPr>
              <a:t>Cada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solicitação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169" dirty="0">
                <a:latin typeface="Arial"/>
                <a:cs typeface="Arial"/>
              </a:rPr>
              <a:t>para</a:t>
            </a:r>
            <a:r>
              <a:rPr sz="2600" b="1" spc="-105" dirty="0">
                <a:latin typeface="Arial"/>
                <a:cs typeface="Arial"/>
              </a:rPr>
              <a:t> </a:t>
            </a:r>
            <a:r>
              <a:rPr sz="2600" b="1" spc="185" dirty="0">
                <a:latin typeface="Arial"/>
                <a:cs typeface="Arial"/>
              </a:rPr>
              <a:t>a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API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deve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131" dirty="0">
                <a:latin typeface="Arial"/>
                <a:cs typeface="Arial"/>
              </a:rPr>
              <a:t>conter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105" dirty="0">
                <a:latin typeface="Arial"/>
                <a:cs typeface="Arial"/>
              </a:rPr>
              <a:t>todas</a:t>
            </a:r>
            <a:r>
              <a:rPr sz="2600" b="1" spc="-105" dirty="0">
                <a:latin typeface="Arial"/>
                <a:cs typeface="Arial"/>
              </a:rPr>
              <a:t> </a:t>
            </a:r>
            <a:r>
              <a:rPr sz="2600" b="1" spc="55" dirty="0">
                <a:latin typeface="Arial"/>
                <a:cs typeface="Arial"/>
              </a:rPr>
              <a:t>as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65" dirty="0">
                <a:latin typeface="Arial"/>
                <a:cs typeface="Arial"/>
              </a:rPr>
              <a:t>informações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necessárias.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600" b="1" spc="131" dirty="0">
                <a:latin typeface="Arial"/>
                <a:cs typeface="Arial"/>
              </a:rPr>
              <a:t>O </a:t>
            </a:r>
            <a:r>
              <a:rPr sz="2600" b="1" spc="71" dirty="0">
                <a:latin typeface="Arial"/>
                <a:cs typeface="Arial"/>
              </a:rPr>
              <a:t>servidor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não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105" dirty="0">
                <a:latin typeface="Arial"/>
                <a:cs typeface="Arial"/>
              </a:rPr>
              <a:t>mantém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100" dirty="0">
                <a:latin typeface="Arial"/>
                <a:cs typeface="Arial"/>
              </a:rPr>
              <a:t>estado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160" dirty="0">
                <a:latin typeface="Arial"/>
                <a:cs typeface="Arial"/>
              </a:rPr>
              <a:t>entre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55" dirty="0">
                <a:latin typeface="Arial"/>
                <a:cs typeface="Arial"/>
              </a:rPr>
              <a:t>as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solicitações,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71" dirty="0">
                <a:latin typeface="Arial"/>
                <a:cs typeface="Arial"/>
              </a:rPr>
              <a:t>facilitando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185" dirty="0">
                <a:latin typeface="Arial"/>
                <a:cs typeface="Arial"/>
              </a:rPr>
              <a:t>a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escalabilidade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85" dirty="0">
                <a:latin typeface="Arial"/>
                <a:cs typeface="Arial"/>
              </a:rPr>
              <a:t>e</a:t>
            </a:r>
            <a:r>
              <a:rPr sz="2600" b="1" spc="-80" dirty="0">
                <a:latin typeface="Arial"/>
                <a:cs typeface="Arial"/>
              </a:rPr>
              <a:t> </a:t>
            </a:r>
            <a:r>
              <a:rPr sz="2600" b="1" spc="185" dirty="0">
                <a:latin typeface="Arial"/>
                <a:cs typeface="Arial"/>
              </a:rPr>
              <a:t>a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-11" dirty="0">
                <a:latin typeface="Arial"/>
                <a:cs typeface="Arial"/>
              </a:rPr>
              <a:t>distribuição.</a:t>
            </a:r>
            <a:endParaRPr sz="2600" dirty="0">
              <a:latin typeface="Arial"/>
              <a:cs typeface="Arial"/>
            </a:endParaRPr>
          </a:p>
          <a:p>
            <a:pPr algn="ctr">
              <a:spcBef>
                <a:spcPts val="611"/>
              </a:spcBef>
            </a:pPr>
            <a:endParaRPr sz="2600" dirty="0">
              <a:latin typeface="Arial"/>
              <a:cs typeface="Arial"/>
            </a:endParaRPr>
          </a:p>
          <a:p>
            <a:pPr marL="89532" marR="5080" algn="ctr">
              <a:lnSpc>
                <a:spcPct val="115399"/>
              </a:lnSpc>
            </a:pPr>
            <a:r>
              <a:rPr sz="2600" b="1" spc="55" dirty="0">
                <a:solidFill>
                  <a:srgbClr val="FF3615"/>
                </a:solidFill>
                <a:latin typeface="Arial"/>
                <a:cs typeface="Arial"/>
              </a:rPr>
              <a:t>Representações:</a:t>
            </a:r>
            <a:r>
              <a:rPr sz="2600" b="1" spc="13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600" b="1" spc="51" dirty="0">
                <a:latin typeface="Arial"/>
                <a:cs typeface="Arial"/>
              </a:rPr>
              <a:t>Os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spc="60" dirty="0">
                <a:latin typeface="Arial"/>
                <a:cs typeface="Arial"/>
              </a:rPr>
              <a:t>recursos</a:t>
            </a:r>
            <a:r>
              <a:rPr sz="2600" b="1" spc="1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podem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spc="100" dirty="0">
                <a:latin typeface="Arial"/>
                <a:cs typeface="Arial"/>
              </a:rPr>
              <a:t>ser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spc="91" dirty="0">
                <a:latin typeface="Arial"/>
                <a:cs typeface="Arial"/>
              </a:rPr>
              <a:t>representados</a:t>
            </a:r>
            <a:r>
              <a:rPr sz="2600" b="1" spc="140" dirty="0">
                <a:latin typeface="Arial"/>
                <a:cs typeface="Arial"/>
              </a:rPr>
              <a:t> </a:t>
            </a:r>
            <a:r>
              <a:rPr sz="2600" b="1" spc="51" dirty="0">
                <a:latin typeface="Arial"/>
                <a:cs typeface="Arial"/>
              </a:rPr>
              <a:t>em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spc="105" dirty="0">
                <a:latin typeface="Arial"/>
                <a:cs typeface="Arial"/>
              </a:rPr>
              <a:t>diferentes</a:t>
            </a:r>
            <a:r>
              <a:rPr sz="2600" b="1" spc="140" dirty="0">
                <a:latin typeface="Arial"/>
                <a:cs typeface="Arial"/>
              </a:rPr>
              <a:t> </a:t>
            </a:r>
            <a:r>
              <a:rPr sz="2600" b="1" spc="120" dirty="0">
                <a:latin typeface="Arial"/>
                <a:cs typeface="Arial"/>
              </a:rPr>
              <a:t>formatos,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como</a:t>
            </a:r>
            <a:r>
              <a:rPr sz="2600" b="1" spc="135" dirty="0">
                <a:latin typeface="Arial"/>
                <a:cs typeface="Arial"/>
              </a:rPr>
              <a:t> </a:t>
            </a:r>
            <a:r>
              <a:rPr sz="2600" b="1" spc="51" dirty="0">
                <a:latin typeface="Arial"/>
                <a:cs typeface="Arial"/>
              </a:rPr>
              <a:t>JSON,</a:t>
            </a:r>
            <a:r>
              <a:rPr sz="2600" b="1" spc="140" dirty="0">
                <a:latin typeface="Arial"/>
                <a:cs typeface="Arial"/>
              </a:rPr>
              <a:t> </a:t>
            </a:r>
            <a:r>
              <a:rPr sz="2600" b="1" spc="31" dirty="0">
                <a:latin typeface="Arial"/>
                <a:cs typeface="Arial"/>
              </a:rPr>
              <a:t>XML, </a:t>
            </a:r>
            <a:r>
              <a:rPr sz="2600" b="1" dirty="0">
                <a:latin typeface="Arial"/>
                <a:cs typeface="Arial"/>
              </a:rPr>
              <a:t>HTML,</a:t>
            </a:r>
            <a:r>
              <a:rPr sz="2600" b="1" spc="-115" dirty="0">
                <a:latin typeface="Arial"/>
                <a:cs typeface="Arial"/>
              </a:rPr>
              <a:t> </a:t>
            </a:r>
            <a:r>
              <a:rPr sz="2600" b="1" spc="115" dirty="0">
                <a:latin typeface="Arial"/>
                <a:cs typeface="Arial"/>
              </a:rPr>
              <a:t>etc.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spc="180" dirty="0">
                <a:latin typeface="Arial"/>
                <a:cs typeface="Arial"/>
              </a:rPr>
              <a:t>O</a:t>
            </a:r>
            <a:r>
              <a:rPr sz="2600" b="1" spc="-115" dirty="0">
                <a:latin typeface="Arial"/>
                <a:cs typeface="Arial"/>
              </a:rPr>
              <a:t> </a:t>
            </a:r>
            <a:r>
              <a:rPr sz="2600" b="1" spc="45" dirty="0">
                <a:latin typeface="Arial"/>
                <a:cs typeface="Arial"/>
              </a:rPr>
              <a:t>cliente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spc="-11" dirty="0">
                <a:latin typeface="Arial"/>
                <a:cs typeface="Arial"/>
              </a:rPr>
              <a:t>escolhe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o</a:t>
            </a:r>
            <a:r>
              <a:rPr sz="2600" b="1" spc="-115" dirty="0">
                <a:latin typeface="Arial"/>
                <a:cs typeface="Arial"/>
              </a:rPr>
              <a:t> </a:t>
            </a:r>
            <a:r>
              <a:rPr sz="2600" b="1" spc="180" dirty="0">
                <a:latin typeface="Arial"/>
                <a:cs typeface="Arial"/>
              </a:rPr>
              <a:t>formato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de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spc="115" dirty="0">
                <a:latin typeface="Arial"/>
                <a:cs typeface="Arial"/>
              </a:rPr>
              <a:t>representação</a:t>
            </a:r>
            <a:r>
              <a:rPr sz="2600" b="1" spc="-1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que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melhor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spc="115" dirty="0">
                <a:latin typeface="Arial"/>
                <a:cs typeface="Arial"/>
              </a:rPr>
              <a:t>atende</a:t>
            </a:r>
            <a:r>
              <a:rPr sz="2600" b="1" spc="-115" dirty="0">
                <a:latin typeface="Arial"/>
                <a:cs typeface="Arial"/>
              </a:rPr>
              <a:t> </a:t>
            </a:r>
            <a:r>
              <a:rPr sz="2600" b="1" spc="55" dirty="0">
                <a:latin typeface="Arial"/>
                <a:cs typeface="Arial"/>
              </a:rPr>
              <a:t>às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spc="-11" dirty="0">
                <a:latin typeface="Arial"/>
                <a:cs typeface="Arial"/>
              </a:rPr>
              <a:t>suas</a:t>
            </a:r>
            <a:r>
              <a:rPr sz="2600" b="1" spc="-111" dirty="0">
                <a:latin typeface="Arial"/>
                <a:cs typeface="Arial"/>
              </a:rPr>
              <a:t> </a:t>
            </a:r>
            <a:r>
              <a:rPr sz="2600" b="1" spc="-11" dirty="0">
                <a:latin typeface="Arial"/>
                <a:cs typeface="Arial"/>
              </a:rPr>
              <a:t>necessidades.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692AE9-8FF8-C9B1-57A5-D19EACEFCC0A}"/>
              </a:ext>
            </a:extLst>
          </p:cNvPr>
          <p:cNvSpPr txBox="1">
            <a:spLocks/>
          </p:cNvSpPr>
          <p:nvPr/>
        </p:nvSpPr>
        <p:spPr>
          <a:xfrm>
            <a:off x="990601" y="659409"/>
            <a:ext cx="14812963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6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3155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8D6F6-A300-5056-ED1A-EBC589FB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7082" y="2095500"/>
            <a:ext cx="16713835" cy="743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4529" marR="1297908" indent="-4012465">
              <a:lnSpc>
                <a:spcPct val="115199"/>
              </a:lnSpc>
              <a:spcBef>
                <a:spcPts val="100"/>
              </a:spcBef>
            </a:pPr>
            <a:r>
              <a:rPr sz="3200" b="1" spc="95" dirty="0">
                <a:latin typeface="Arial"/>
                <a:cs typeface="Arial"/>
              </a:rPr>
              <a:t>Uma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solicitação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REST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consiste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em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140" dirty="0">
                <a:latin typeface="Arial"/>
                <a:cs typeface="Arial"/>
              </a:rPr>
              <a:t>diferentes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195" dirty="0">
                <a:latin typeface="Arial"/>
                <a:cs typeface="Arial"/>
              </a:rPr>
              <a:t>partes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especificam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-51" dirty="0">
                <a:latin typeface="Arial"/>
                <a:cs typeface="Arial"/>
              </a:rPr>
              <a:t>o </a:t>
            </a:r>
            <a:r>
              <a:rPr sz="3200" b="1" spc="65" dirty="0">
                <a:latin typeface="Arial"/>
                <a:cs typeface="Arial"/>
              </a:rPr>
              <a:t>cliente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51" dirty="0">
                <a:latin typeface="Arial"/>
                <a:cs typeface="Arial"/>
              </a:rPr>
              <a:t>deseja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fazer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recurso.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711"/>
              </a:spcBef>
            </a:pPr>
            <a:endParaRPr sz="3200" dirty="0">
              <a:latin typeface="Arial"/>
              <a:cs typeface="Arial"/>
            </a:endParaRPr>
          </a:p>
          <a:p>
            <a:pPr marL="645779" marR="5080">
              <a:lnSpc>
                <a:spcPct val="116399"/>
              </a:lnSpc>
            </a:pPr>
            <a:r>
              <a:rPr sz="2900" b="1" spc="-45" dirty="0">
                <a:solidFill>
                  <a:srgbClr val="FF3615"/>
                </a:solidFill>
                <a:latin typeface="Arial"/>
                <a:cs typeface="Arial"/>
              </a:rPr>
              <a:t>Endpoint:</a:t>
            </a:r>
            <a:r>
              <a:rPr sz="2900" b="1" spc="-12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00" b="1" spc="-240" dirty="0">
                <a:latin typeface="Arial"/>
                <a:cs typeface="Arial"/>
              </a:rPr>
              <a:t>É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225" dirty="0">
                <a:latin typeface="Arial"/>
                <a:cs typeface="Arial"/>
              </a:rPr>
              <a:t>a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spc="-75" dirty="0">
                <a:latin typeface="Arial"/>
                <a:cs typeface="Arial"/>
              </a:rPr>
              <a:t>URL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que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spc="131" dirty="0">
                <a:latin typeface="Arial"/>
                <a:cs typeface="Arial"/>
              </a:rPr>
              <a:t>aponta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195" dirty="0">
                <a:latin typeface="Arial"/>
                <a:cs typeface="Arial"/>
              </a:rPr>
              <a:t>para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spc="-35" dirty="0">
                <a:latin typeface="Arial"/>
                <a:cs typeface="Arial"/>
              </a:rPr>
              <a:t>um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95" dirty="0">
                <a:latin typeface="Arial"/>
                <a:cs typeface="Arial"/>
              </a:rPr>
              <a:t>recurso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específico.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-55" dirty="0">
                <a:latin typeface="Arial"/>
                <a:cs typeface="Arial"/>
              </a:rPr>
              <a:t>Ela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spc="80" dirty="0">
                <a:latin typeface="Arial"/>
                <a:cs typeface="Arial"/>
              </a:rPr>
              <a:t>identifica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onde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spc="225" dirty="0">
                <a:latin typeface="Arial"/>
                <a:cs typeface="Arial"/>
              </a:rPr>
              <a:t>a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125" dirty="0">
                <a:latin typeface="Arial"/>
                <a:cs typeface="Arial"/>
              </a:rPr>
              <a:t>ação</a:t>
            </a:r>
            <a:r>
              <a:rPr sz="2900" b="1" spc="-131" dirty="0">
                <a:latin typeface="Arial"/>
                <a:cs typeface="Arial"/>
              </a:rPr>
              <a:t> </a:t>
            </a:r>
            <a:r>
              <a:rPr sz="2900" b="1" spc="125" dirty="0">
                <a:latin typeface="Arial"/>
                <a:cs typeface="Arial"/>
              </a:rPr>
              <a:t>será </a:t>
            </a:r>
            <a:r>
              <a:rPr sz="2900" b="1" spc="71" dirty="0">
                <a:latin typeface="Arial"/>
                <a:cs typeface="Arial"/>
              </a:rPr>
              <a:t>realizada.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715"/>
              </a:spcBef>
            </a:pPr>
            <a:endParaRPr sz="2900" dirty="0">
              <a:latin typeface="Arial"/>
              <a:cs typeface="Arial"/>
            </a:endParaRPr>
          </a:p>
          <a:p>
            <a:pPr marL="645779" marR="325747">
              <a:lnSpc>
                <a:spcPct val="116399"/>
              </a:lnSpc>
            </a:pPr>
            <a:r>
              <a:rPr sz="2900" b="1" spc="160" dirty="0">
                <a:solidFill>
                  <a:srgbClr val="FF3615"/>
                </a:solidFill>
                <a:latin typeface="Arial"/>
                <a:cs typeface="Arial"/>
              </a:rPr>
              <a:t>Método</a:t>
            </a:r>
            <a:r>
              <a:rPr sz="2900" b="1" spc="-15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00" b="1" spc="-31" dirty="0">
                <a:solidFill>
                  <a:srgbClr val="FF3615"/>
                </a:solidFill>
                <a:latin typeface="Arial"/>
                <a:cs typeface="Arial"/>
              </a:rPr>
              <a:t>HTTP:</a:t>
            </a:r>
            <a:r>
              <a:rPr sz="2900" b="1" spc="-14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00" b="1" spc="125" dirty="0">
                <a:latin typeface="Arial"/>
                <a:cs typeface="Arial"/>
              </a:rPr>
              <a:t>Determina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qual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spc="125" dirty="0">
                <a:latin typeface="Arial"/>
                <a:cs typeface="Arial"/>
              </a:rPr>
              <a:t>ação</a:t>
            </a:r>
            <a:r>
              <a:rPr sz="2900" b="1" spc="-155" dirty="0">
                <a:latin typeface="Arial"/>
                <a:cs typeface="Arial"/>
              </a:rPr>
              <a:t> </a:t>
            </a:r>
            <a:r>
              <a:rPr sz="2900" b="1" spc="145" dirty="0">
                <a:latin typeface="Arial"/>
                <a:cs typeface="Arial"/>
              </a:rPr>
              <a:t>será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spc="131" dirty="0">
                <a:latin typeface="Arial"/>
                <a:cs typeface="Arial"/>
              </a:rPr>
              <a:t>executada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spc="75" dirty="0">
                <a:latin typeface="Arial"/>
                <a:cs typeface="Arial"/>
              </a:rPr>
              <a:t>sobre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o</a:t>
            </a:r>
            <a:r>
              <a:rPr sz="2900" b="1" spc="-155" dirty="0">
                <a:latin typeface="Arial"/>
                <a:cs typeface="Arial"/>
              </a:rPr>
              <a:t> </a:t>
            </a:r>
            <a:r>
              <a:rPr sz="2900" b="1" spc="75" dirty="0">
                <a:latin typeface="Arial"/>
                <a:cs typeface="Arial"/>
              </a:rPr>
              <a:t>recurso,</a:t>
            </a:r>
            <a:r>
              <a:rPr sz="2900" b="1" spc="-14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como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spc="-25" dirty="0">
                <a:latin typeface="Arial"/>
                <a:cs typeface="Arial"/>
              </a:rPr>
              <a:t>GET,</a:t>
            </a:r>
            <a:r>
              <a:rPr sz="2900" b="1" spc="-151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POST, </a:t>
            </a:r>
            <a:r>
              <a:rPr sz="2900" b="1" dirty="0">
                <a:latin typeface="Arial"/>
                <a:cs typeface="Arial"/>
              </a:rPr>
              <a:t>PUT</a:t>
            </a:r>
            <a:r>
              <a:rPr sz="2900" b="1" spc="-120" dirty="0">
                <a:latin typeface="Arial"/>
                <a:cs typeface="Arial"/>
              </a:rPr>
              <a:t> </a:t>
            </a:r>
            <a:r>
              <a:rPr sz="2900" b="1" spc="-55" dirty="0">
                <a:latin typeface="Arial"/>
                <a:cs typeface="Arial"/>
              </a:rPr>
              <a:t>ou</a:t>
            </a:r>
            <a:r>
              <a:rPr sz="2900" b="1" spc="-120" dirty="0">
                <a:latin typeface="Arial"/>
                <a:cs typeface="Arial"/>
              </a:rPr>
              <a:t> </a:t>
            </a:r>
            <a:r>
              <a:rPr sz="2900" b="1" spc="-11" dirty="0">
                <a:latin typeface="Arial"/>
                <a:cs typeface="Arial"/>
              </a:rPr>
              <a:t>DELETE.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711"/>
              </a:spcBef>
            </a:pPr>
            <a:endParaRPr sz="2900" dirty="0">
              <a:latin typeface="Arial"/>
              <a:cs typeface="Arial"/>
            </a:endParaRPr>
          </a:p>
          <a:p>
            <a:pPr marL="645779" marR="795000">
              <a:lnSpc>
                <a:spcPct val="116399"/>
              </a:lnSpc>
              <a:spcBef>
                <a:spcPts val="5"/>
              </a:spcBef>
            </a:pPr>
            <a:r>
              <a:rPr sz="2900" b="1" dirty="0">
                <a:solidFill>
                  <a:srgbClr val="FF3615"/>
                </a:solidFill>
                <a:latin typeface="Arial"/>
                <a:cs typeface="Arial"/>
              </a:rPr>
              <a:t>Cabeçalhos:</a:t>
            </a:r>
            <a:r>
              <a:rPr sz="2900" b="1" spc="-12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00" b="1" spc="111" dirty="0">
                <a:latin typeface="Arial"/>
                <a:cs typeface="Arial"/>
              </a:rPr>
              <a:t>Contêm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75" dirty="0">
                <a:latin typeface="Arial"/>
                <a:cs typeface="Arial"/>
              </a:rPr>
              <a:t>informações</a:t>
            </a:r>
            <a:r>
              <a:rPr sz="2900" b="1" spc="-12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adicionais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75" dirty="0">
                <a:latin typeface="Arial"/>
                <a:cs typeface="Arial"/>
              </a:rPr>
              <a:t>sobre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225" dirty="0">
                <a:latin typeface="Arial"/>
                <a:cs typeface="Arial"/>
              </a:rPr>
              <a:t>a</a:t>
            </a:r>
            <a:r>
              <a:rPr sz="2900" b="1" spc="-120" dirty="0">
                <a:latin typeface="Arial"/>
                <a:cs typeface="Arial"/>
              </a:rPr>
              <a:t> </a:t>
            </a:r>
            <a:r>
              <a:rPr sz="2900" b="1" spc="45" dirty="0">
                <a:latin typeface="Arial"/>
                <a:cs typeface="Arial"/>
              </a:rPr>
              <a:t>solicitação,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como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o</a:t>
            </a:r>
            <a:r>
              <a:rPr sz="2900" b="1" spc="-120" dirty="0">
                <a:latin typeface="Arial"/>
                <a:cs typeface="Arial"/>
              </a:rPr>
              <a:t> </a:t>
            </a:r>
            <a:r>
              <a:rPr sz="2900" b="1" spc="204" dirty="0">
                <a:latin typeface="Arial"/>
                <a:cs typeface="Arial"/>
              </a:rPr>
              <a:t>formato</a:t>
            </a:r>
            <a:r>
              <a:rPr sz="2900" b="1" spc="-125" dirty="0">
                <a:latin typeface="Arial"/>
                <a:cs typeface="Arial"/>
              </a:rPr>
              <a:t> </a:t>
            </a:r>
            <a:r>
              <a:rPr sz="2900" b="1" spc="35" dirty="0">
                <a:latin typeface="Arial"/>
                <a:cs typeface="Arial"/>
              </a:rPr>
              <a:t>de </a:t>
            </a:r>
            <a:r>
              <a:rPr sz="2900" b="1" spc="135" dirty="0">
                <a:latin typeface="Arial"/>
                <a:cs typeface="Arial"/>
              </a:rPr>
              <a:t>representação</a:t>
            </a:r>
            <a:r>
              <a:rPr sz="2900" b="1" spc="-10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desejado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(por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exemplo,</a:t>
            </a:r>
            <a:r>
              <a:rPr sz="2900" b="1" spc="-10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JSON)</a:t>
            </a:r>
            <a:r>
              <a:rPr sz="2900" b="1" spc="-91" dirty="0">
                <a:latin typeface="Arial"/>
                <a:cs typeface="Arial"/>
              </a:rPr>
              <a:t> </a:t>
            </a:r>
            <a:r>
              <a:rPr sz="2900" b="1" spc="111" dirty="0">
                <a:latin typeface="Arial"/>
                <a:cs typeface="Arial"/>
              </a:rPr>
              <a:t>e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spc="75" dirty="0">
                <a:latin typeface="Arial"/>
                <a:cs typeface="Arial"/>
              </a:rPr>
              <a:t>informações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spc="60" dirty="0">
                <a:latin typeface="Arial"/>
                <a:cs typeface="Arial"/>
              </a:rPr>
              <a:t>de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spc="100" dirty="0">
                <a:latin typeface="Arial"/>
                <a:cs typeface="Arial"/>
              </a:rPr>
              <a:t>autenticação.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711"/>
              </a:spcBef>
            </a:pPr>
            <a:endParaRPr sz="2900" dirty="0">
              <a:latin typeface="Arial"/>
              <a:cs typeface="Arial"/>
            </a:endParaRPr>
          </a:p>
          <a:p>
            <a:pPr marL="645779" marR="320667">
              <a:lnSpc>
                <a:spcPct val="116399"/>
              </a:lnSpc>
              <a:spcBef>
                <a:spcPts val="5"/>
              </a:spcBef>
            </a:pPr>
            <a:r>
              <a:rPr sz="2900" b="1" dirty="0">
                <a:solidFill>
                  <a:srgbClr val="FF3615"/>
                </a:solidFill>
                <a:latin typeface="Arial"/>
                <a:cs typeface="Arial"/>
              </a:rPr>
              <a:t>Corpo:</a:t>
            </a:r>
            <a:r>
              <a:rPr sz="2900" b="1" spc="-10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00" b="1" spc="45" dirty="0">
                <a:latin typeface="Arial"/>
                <a:cs typeface="Arial"/>
              </a:rPr>
              <a:t>Opcionalmente,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91" dirty="0">
                <a:latin typeface="Arial"/>
                <a:cs typeface="Arial"/>
              </a:rPr>
              <a:t>contém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-35" dirty="0">
                <a:latin typeface="Arial"/>
                <a:cs typeface="Arial"/>
              </a:rPr>
              <a:t>os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dados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enviados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195" dirty="0">
                <a:latin typeface="Arial"/>
                <a:cs typeface="Arial"/>
              </a:rPr>
              <a:t>para</a:t>
            </a:r>
            <a:r>
              <a:rPr sz="2900" b="1" spc="-105" dirty="0">
                <a:latin typeface="Arial"/>
                <a:cs typeface="Arial"/>
              </a:rPr>
              <a:t> </a:t>
            </a:r>
            <a:r>
              <a:rPr sz="2900" b="1" spc="225" dirty="0">
                <a:latin typeface="Arial"/>
                <a:cs typeface="Arial"/>
              </a:rPr>
              <a:t>a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115" dirty="0">
                <a:latin typeface="Arial"/>
                <a:cs typeface="Arial"/>
              </a:rPr>
              <a:t>criação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-55" dirty="0">
                <a:latin typeface="Arial"/>
                <a:cs typeface="Arial"/>
              </a:rPr>
              <a:t>ou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100" dirty="0">
                <a:latin typeface="Arial"/>
                <a:cs typeface="Arial"/>
              </a:rPr>
              <a:t>atualização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60" dirty="0">
                <a:latin typeface="Arial"/>
                <a:cs typeface="Arial"/>
              </a:rPr>
              <a:t>de</a:t>
            </a:r>
            <a:r>
              <a:rPr sz="2900" b="1" spc="-111" dirty="0">
                <a:latin typeface="Arial"/>
                <a:cs typeface="Arial"/>
              </a:rPr>
              <a:t> </a:t>
            </a:r>
            <a:r>
              <a:rPr sz="2900" b="1" spc="-25" dirty="0">
                <a:latin typeface="Arial"/>
                <a:cs typeface="Arial"/>
              </a:rPr>
              <a:t>um </a:t>
            </a:r>
            <a:r>
              <a:rPr sz="2900" b="1" spc="71" dirty="0">
                <a:latin typeface="Arial"/>
                <a:cs typeface="Arial"/>
              </a:rPr>
              <a:t>recurso.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spc="131" dirty="0">
                <a:latin typeface="Arial"/>
                <a:cs typeface="Arial"/>
              </a:rPr>
              <a:t>Geralmente</a:t>
            </a:r>
            <a:r>
              <a:rPr sz="2900" b="1" spc="-9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usado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spc="65" dirty="0">
                <a:latin typeface="Arial"/>
                <a:cs typeface="Arial"/>
              </a:rPr>
              <a:t>em</a:t>
            </a:r>
            <a:r>
              <a:rPr sz="2900" b="1" spc="-91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solicitações</a:t>
            </a:r>
            <a:r>
              <a:rPr sz="2900" b="1" spc="-91" dirty="0">
                <a:latin typeface="Arial"/>
                <a:cs typeface="Arial"/>
              </a:rPr>
              <a:t> </a:t>
            </a:r>
            <a:r>
              <a:rPr sz="2900" b="1" spc="65" dirty="0">
                <a:latin typeface="Arial"/>
                <a:cs typeface="Arial"/>
              </a:rPr>
              <a:t>POST</a:t>
            </a:r>
            <a:r>
              <a:rPr sz="2900" b="1" spc="-95" dirty="0">
                <a:latin typeface="Arial"/>
                <a:cs typeface="Arial"/>
              </a:rPr>
              <a:t> </a:t>
            </a:r>
            <a:r>
              <a:rPr sz="2900" b="1" spc="111" dirty="0">
                <a:latin typeface="Arial"/>
                <a:cs typeface="Arial"/>
              </a:rPr>
              <a:t>e</a:t>
            </a:r>
            <a:r>
              <a:rPr sz="2900" b="1" spc="-91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PUT.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71CE6A9-95B6-94B5-E293-04C5C979122A}"/>
              </a:ext>
            </a:extLst>
          </p:cNvPr>
          <p:cNvSpPr txBox="1">
            <a:spLocks/>
          </p:cNvSpPr>
          <p:nvPr/>
        </p:nvSpPr>
        <p:spPr>
          <a:xfrm>
            <a:off x="990601" y="659409"/>
            <a:ext cx="14812963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6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2032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55333-60CF-C31D-C197-F76A3758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6D4D5EE-FCCF-A60C-3C17-FEC983B2CE8F}"/>
              </a:ext>
            </a:extLst>
          </p:cNvPr>
          <p:cNvGrpSpPr/>
          <p:nvPr/>
        </p:nvGrpSpPr>
        <p:grpSpPr>
          <a:xfrm>
            <a:off x="1295400" y="1133474"/>
            <a:ext cx="16078200" cy="8020051"/>
            <a:chOff x="1028701" y="1920229"/>
            <a:chExt cx="14356626" cy="7486651"/>
          </a:xfrm>
        </p:grpSpPr>
        <p:grpSp>
          <p:nvGrpSpPr>
            <p:cNvPr id="14" name="object 2"/>
            <p:cNvGrpSpPr/>
            <p:nvPr/>
          </p:nvGrpSpPr>
          <p:grpSpPr>
            <a:xfrm>
              <a:off x="1028701" y="1920229"/>
              <a:ext cx="12563475" cy="7486651"/>
              <a:chOff x="1028700" y="1920230"/>
              <a:chExt cx="12563475" cy="7486650"/>
            </a:xfrm>
          </p:grpSpPr>
          <p:pic>
            <p:nvPicPr>
              <p:cNvPr id="15" name="object 3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28700" y="1920230"/>
                <a:ext cx="12563474" cy="7486649"/>
              </a:xfrm>
              <a:prstGeom prst="rect">
                <a:avLst/>
              </a:prstGeom>
            </p:spPr>
          </p:pic>
          <p:sp>
            <p:nvSpPr>
              <p:cNvPr id="16" name="object 4"/>
              <p:cNvSpPr/>
              <p:nvPr/>
            </p:nvSpPr>
            <p:spPr>
              <a:xfrm>
                <a:off x="5832776" y="4485207"/>
                <a:ext cx="10693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69340">
                    <a:moveTo>
                      <a:pt x="0" y="0"/>
                    </a:moveTo>
                    <a:lnTo>
                      <a:pt x="1069037" y="0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5"/>
              <p:cNvSpPr/>
              <p:nvPr/>
            </p:nvSpPr>
            <p:spPr>
              <a:xfrm>
                <a:off x="6825613" y="4428057"/>
                <a:ext cx="762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114300">
                    <a:moveTo>
                      <a:pt x="0" y="0"/>
                    </a:moveTo>
                    <a:lnTo>
                      <a:pt x="76199" y="57149"/>
                    </a:lnTo>
                    <a:lnTo>
                      <a:pt x="0" y="114299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6"/>
              <p:cNvSpPr/>
              <p:nvPr/>
            </p:nvSpPr>
            <p:spPr>
              <a:xfrm>
                <a:off x="9264995" y="4971412"/>
                <a:ext cx="28390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839084">
                    <a:moveTo>
                      <a:pt x="0" y="0"/>
                    </a:moveTo>
                    <a:lnTo>
                      <a:pt x="2838481" y="0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7"/>
              <p:cNvSpPr/>
              <p:nvPr/>
            </p:nvSpPr>
            <p:spPr>
              <a:xfrm>
                <a:off x="12027277" y="4914262"/>
                <a:ext cx="762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114300">
                    <a:moveTo>
                      <a:pt x="0" y="0"/>
                    </a:moveTo>
                    <a:lnTo>
                      <a:pt x="76199" y="57149"/>
                    </a:lnTo>
                    <a:lnTo>
                      <a:pt x="0" y="114299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8"/>
              <p:cNvSpPr/>
              <p:nvPr/>
            </p:nvSpPr>
            <p:spPr>
              <a:xfrm>
                <a:off x="3544727" y="5680305"/>
                <a:ext cx="88328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32850">
                    <a:moveTo>
                      <a:pt x="0" y="0"/>
                    </a:moveTo>
                    <a:lnTo>
                      <a:pt x="8832330" y="0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9"/>
              <p:cNvSpPr/>
              <p:nvPr/>
            </p:nvSpPr>
            <p:spPr>
              <a:xfrm>
                <a:off x="12300857" y="5623155"/>
                <a:ext cx="762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114300">
                    <a:moveTo>
                      <a:pt x="0" y="0"/>
                    </a:moveTo>
                    <a:lnTo>
                      <a:pt x="76199" y="57149"/>
                    </a:lnTo>
                    <a:lnTo>
                      <a:pt x="0" y="114299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10"/>
              <p:cNvSpPr/>
              <p:nvPr/>
            </p:nvSpPr>
            <p:spPr>
              <a:xfrm>
                <a:off x="6078458" y="6847903"/>
                <a:ext cx="5575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75934">
                    <a:moveTo>
                      <a:pt x="0" y="0"/>
                    </a:moveTo>
                    <a:lnTo>
                      <a:pt x="5575932" y="0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1"/>
              <p:cNvSpPr/>
              <p:nvPr/>
            </p:nvSpPr>
            <p:spPr>
              <a:xfrm>
                <a:off x="11578190" y="6790753"/>
                <a:ext cx="7620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114300">
                    <a:moveTo>
                      <a:pt x="0" y="0"/>
                    </a:moveTo>
                    <a:lnTo>
                      <a:pt x="76199" y="57149"/>
                    </a:lnTo>
                    <a:lnTo>
                      <a:pt x="0" y="114299"/>
                    </a:lnTo>
                  </a:path>
                </a:pathLst>
              </a:custGeom>
              <a:ln w="38099">
                <a:solidFill>
                  <a:srgbClr val="FF361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12"/>
            <p:cNvSpPr txBox="1"/>
            <p:nvPr/>
          </p:nvSpPr>
          <p:spPr>
            <a:xfrm>
              <a:off x="6908165" y="3958150"/>
              <a:ext cx="1880235" cy="50090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3151" spc="-80" dirty="0">
                  <a:solidFill>
                    <a:srgbClr val="FF3615"/>
                  </a:solidFill>
                  <a:latin typeface="Arial Black"/>
                  <a:cs typeface="Arial Black"/>
                </a:rPr>
                <a:t>Endpoint</a:t>
              </a:r>
              <a:endParaRPr sz="3151">
                <a:latin typeface="Arial Black"/>
                <a:cs typeface="Arial Black"/>
              </a:endParaRPr>
            </a:p>
          </p:txBody>
        </p:sp>
        <p:sp>
          <p:nvSpPr>
            <p:cNvPr id="25" name="object 13"/>
            <p:cNvSpPr txBox="1"/>
            <p:nvPr/>
          </p:nvSpPr>
          <p:spPr>
            <a:xfrm>
              <a:off x="10038627" y="4319764"/>
              <a:ext cx="5346700" cy="236590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33774">
                <a:spcBef>
                  <a:spcPts val="125"/>
                </a:spcBef>
              </a:pPr>
              <a:r>
                <a:rPr sz="3151" spc="-71" dirty="0">
                  <a:solidFill>
                    <a:srgbClr val="FF3615"/>
                  </a:solidFill>
                  <a:latin typeface="Arial Black"/>
                  <a:cs typeface="Arial Black"/>
                </a:rPr>
                <a:t>Cabeçalhos</a:t>
              </a:r>
              <a:endParaRPr sz="3151">
                <a:latin typeface="Arial Black"/>
                <a:cs typeface="Arial Black"/>
              </a:endParaRPr>
            </a:p>
            <a:p>
              <a:pPr>
                <a:spcBef>
                  <a:spcPts val="229"/>
                </a:spcBef>
              </a:pPr>
              <a:endParaRPr sz="3151">
                <a:latin typeface="Arial Black"/>
                <a:cs typeface="Arial Black"/>
              </a:endParaRPr>
            </a:p>
            <a:p>
              <a:pPr marL="2589466"/>
              <a:r>
                <a:rPr sz="3151" spc="-45" dirty="0">
                  <a:solidFill>
                    <a:srgbClr val="FF3615"/>
                  </a:solidFill>
                  <a:latin typeface="Arial Black"/>
                  <a:cs typeface="Arial Black"/>
                </a:rPr>
                <a:t>Método</a:t>
              </a:r>
              <a:r>
                <a:rPr sz="3151" spc="-220" dirty="0">
                  <a:solidFill>
                    <a:srgbClr val="FF3615"/>
                  </a:solidFill>
                  <a:latin typeface="Arial Black"/>
                  <a:cs typeface="Arial Black"/>
                </a:rPr>
                <a:t> </a:t>
              </a:r>
              <a:r>
                <a:rPr sz="3151" spc="-351" dirty="0">
                  <a:solidFill>
                    <a:srgbClr val="FF3615"/>
                  </a:solidFill>
                  <a:latin typeface="Arial Black"/>
                  <a:cs typeface="Arial Black"/>
                </a:rPr>
                <a:t>HTTP</a:t>
              </a:r>
              <a:endParaRPr sz="3151">
                <a:latin typeface="Arial Black"/>
                <a:cs typeface="Arial Black"/>
              </a:endParaRPr>
            </a:p>
            <a:p>
              <a:pPr marL="12700">
                <a:spcBef>
                  <a:spcPts val="3035"/>
                </a:spcBef>
              </a:pPr>
              <a:r>
                <a:rPr sz="3151" spc="-11" dirty="0">
                  <a:solidFill>
                    <a:srgbClr val="FF3615"/>
                  </a:solidFill>
                  <a:latin typeface="Arial Black"/>
                  <a:cs typeface="Arial Black"/>
                </a:rPr>
                <a:t>Corpo</a:t>
              </a:r>
              <a:endParaRPr sz="3151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62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163D3-D578-4F89-BDA6-0BC1D6216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219200" y="2019300"/>
            <a:ext cx="16230600" cy="6563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b="1" spc="-20" dirty="0">
                <a:solidFill>
                  <a:schemeClr val="tx1"/>
                </a:solidFill>
              </a:rPr>
              <a:t>As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15" dirty="0">
                <a:solidFill>
                  <a:schemeClr val="tx1"/>
                </a:solidFill>
              </a:rPr>
              <a:t>respostas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75" dirty="0">
                <a:solidFill>
                  <a:schemeClr val="tx1"/>
                </a:solidFill>
              </a:rPr>
              <a:t>de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spc="55" dirty="0">
                <a:solidFill>
                  <a:schemeClr val="tx1"/>
                </a:solidFill>
              </a:rPr>
              <a:t>uma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API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-60" dirty="0">
                <a:solidFill>
                  <a:schemeClr val="tx1"/>
                </a:solidFill>
              </a:rPr>
              <a:t>REST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spc="105" dirty="0">
                <a:solidFill>
                  <a:schemeClr val="tx1"/>
                </a:solidFill>
              </a:rPr>
              <a:t>contêm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85" dirty="0">
                <a:solidFill>
                  <a:schemeClr val="tx1"/>
                </a:solidFill>
              </a:rPr>
              <a:t>informações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spc="85" dirty="0">
                <a:solidFill>
                  <a:schemeClr val="tx1"/>
                </a:solidFill>
              </a:rPr>
              <a:t>sobre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00" dirty="0">
                <a:solidFill>
                  <a:schemeClr val="tx1"/>
                </a:solidFill>
              </a:rPr>
              <a:t>resultado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spc="115" dirty="0">
                <a:solidFill>
                  <a:schemeClr val="tx1"/>
                </a:solidFill>
              </a:rPr>
              <a:t>da </a:t>
            </a:r>
            <a:r>
              <a:rPr lang="pt-BR" b="1" spc="60" dirty="0">
                <a:solidFill>
                  <a:schemeClr val="tx1"/>
                </a:solidFill>
              </a:rPr>
              <a:t>solicitação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20" dirty="0">
                <a:solidFill>
                  <a:schemeClr val="tx1"/>
                </a:solidFill>
              </a:rPr>
              <a:t>e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35" dirty="0">
                <a:solidFill>
                  <a:schemeClr val="tx1"/>
                </a:solidFill>
              </a:rPr>
              <a:t>estado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51" dirty="0">
                <a:solidFill>
                  <a:schemeClr val="tx1"/>
                </a:solidFill>
              </a:rPr>
              <a:t>atual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do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65" dirty="0">
                <a:solidFill>
                  <a:schemeClr val="tx1"/>
                </a:solidFill>
              </a:rPr>
              <a:t>recurso.</a:t>
            </a:r>
          </a:p>
          <a:p>
            <a:pPr marL="0" marR="407660" indent="0">
              <a:lnSpc>
                <a:spcPct val="115199"/>
              </a:lnSpc>
              <a:spcBef>
                <a:spcPts val="3529"/>
              </a:spcBef>
              <a:buNone/>
            </a:pPr>
            <a:r>
              <a:rPr lang="pt-BR" b="1" dirty="0">
                <a:solidFill>
                  <a:srgbClr val="FF0000"/>
                </a:solidFill>
              </a:rPr>
              <a:t>Código</a:t>
            </a:r>
            <a:r>
              <a:rPr lang="pt-BR" b="1" spc="-131" dirty="0">
                <a:solidFill>
                  <a:srgbClr val="FF0000"/>
                </a:solidFill>
              </a:rPr>
              <a:t> </a:t>
            </a:r>
            <a:r>
              <a:rPr lang="pt-BR" b="1" spc="75" dirty="0">
                <a:solidFill>
                  <a:srgbClr val="FF0000"/>
                </a:solidFill>
              </a:rPr>
              <a:t>de</a:t>
            </a:r>
            <a:r>
              <a:rPr lang="pt-BR" b="1" spc="-131" dirty="0">
                <a:solidFill>
                  <a:srgbClr val="FF0000"/>
                </a:solidFill>
              </a:rPr>
              <a:t> </a:t>
            </a:r>
            <a:r>
              <a:rPr lang="pt-BR" b="1" spc="180" dirty="0">
                <a:solidFill>
                  <a:srgbClr val="FF0000"/>
                </a:solidFill>
              </a:rPr>
              <a:t>Status</a:t>
            </a:r>
            <a:r>
              <a:rPr lang="pt-BR" b="1" spc="-131" dirty="0">
                <a:solidFill>
                  <a:srgbClr val="FF0000"/>
                </a:solidFill>
              </a:rPr>
              <a:t> </a:t>
            </a:r>
            <a:r>
              <a:rPr lang="pt-BR" b="1" spc="-31" dirty="0">
                <a:solidFill>
                  <a:srgbClr val="FF0000"/>
                </a:solidFill>
              </a:rPr>
              <a:t>HTTP:</a:t>
            </a:r>
            <a:r>
              <a:rPr lang="pt-BR" b="1" spc="-131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Indica</a:t>
            </a:r>
            <a:r>
              <a:rPr lang="pt-BR" b="1" spc="-12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se</a:t>
            </a:r>
            <a:r>
              <a:rPr lang="pt-BR" b="1" spc="-131" dirty="0">
                <a:solidFill>
                  <a:schemeClr val="tx1"/>
                </a:solidFill>
              </a:rPr>
              <a:t> </a:t>
            </a:r>
            <a:r>
              <a:rPr lang="pt-BR" b="1" spc="245" dirty="0">
                <a:solidFill>
                  <a:schemeClr val="tx1"/>
                </a:solidFill>
              </a:rPr>
              <a:t>a</a:t>
            </a:r>
            <a:r>
              <a:rPr lang="pt-BR" b="1" spc="-131" dirty="0">
                <a:solidFill>
                  <a:schemeClr val="tx1"/>
                </a:solidFill>
              </a:rPr>
              <a:t> </a:t>
            </a:r>
            <a:r>
              <a:rPr lang="pt-BR" b="1" spc="60" dirty="0">
                <a:solidFill>
                  <a:schemeClr val="tx1"/>
                </a:solidFill>
              </a:rPr>
              <a:t>solicitação</a:t>
            </a:r>
            <a:r>
              <a:rPr lang="pt-BR" b="1" spc="-131" dirty="0">
                <a:solidFill>
                  <a:schemeClr val="tx1"/>
                </a:solidFill>
              </a:rPr>
              <a:t> </a:t>
            </a:r>
            <a:r>
              <a:rPr lang="pt-BR" b="1" spc="100" dirty="0">
                <a:solidFill>
                  <a:schemeClr val="tx1"/>
                </a:solidFill>
              </a:rPr>
              <a:t>foi</a:t>
            </a:r>
            <a:r>
              <a:rPr lang="pt-BR" b="1" spc="-125" dirty="0">
                <a:solidFill>
                  <a:schemeClr val="tx1"/>
                </a:solidFill>
              </a:rPr>
              <a:t> </a:t>
            </a:r>
            <a:r>
              <a:rPr lang="pt-BR" b="1" spc="111" dirty="0">
                <a:solidFill>
                  <a:schemeClr val="tx1"/>
                </a:solidFill>
              </a:rPr>
              <a:t>bem-</a:t>
            </a:r>
            <a:r>
              <a:rPr lang="pt-BR" b="1" dirty="0">
                <a:solidFill>
                  <a:schemeClr val="tx1"/>
                </a:solidFill>
              </a:rPr>
              <a:t>sucedida</a:t>
            </a:r>
            <a:r>
              <a:rPr lang="pt-BR" b="1" spc="-131" dirty="0">
                <a:solidFill>
                  <a:schemeClr val="tx1"/>
                </a:solidFill>
              </a:rPr>
              <a:t> </a:t>
            </a:r>
            <a:r>
              <a:rPr lang="pt-BR" b="1" spc="-55" dirty="0">
                <a:solidFill>
                  <a:schemeClr val="tx1"/>
                </a:solidFill>
              </a:rPr>
              <a:t>ou</a:t>
            </a:r>
            <a:r>
              <a:rPr lang="pt-BR" b="1" spc="-131" dirty="0">
                <a:solidFill>
                  <a:schemeClr val="tx1"/>
                </a:solidFill>
              </a:rPr>
              <a:t> </a:t>
            </a:r>
            <a:r>
              <a:rPr lang="pt-BR" b="1" spc="-25" dirty="0">
                <a:solidFill>
                  <a:schemeClr val="tx1"/>
                </a:solidFill>
              </a:rPr>
              <a:t>se </a:t>
            </a:r>
            <a:r>
              <a:rPr lang="pt-BR" b="1" dirty="0">
                <a:solidFill>
                  <a:schemeClr val="tx1"/>
                </a:solidFill>
              </a:rPr>
              <a:t>houve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algum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140" dirty="0">
                <a:solidFill>
                  <a:schemeClr val="tx1"/>
                </a:solidFill>
              </a:rPr>
              <a:t>erro.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-31" dirty="0">
                <a:solidFill>
                  <a:schemeClr val="tx1"/>
                </a:solidFill>
              </a:rPr>
              <a:t>Exemplos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-31" dirty="0">
                <a:solidFill>
                  <a:schemeClr val="tx1"/>
                </a:solidFill>
              </a:rPr>
              <a:t>comuns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-40" dirty="0">
                <a:solidFill>
                  <a:schemeClr val="tx1"/>
                </a:solidFill>
              </a:rPr>
              <a:t>incluem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425" dirty="0">
                <a:solidFill>
                  <a:schemeClr val="tx1"/>
                </a:solidFill>
              </a:rPr>
              <a:t>200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OK,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215" dirty="0">
                <a:solidFill>
                  <a:schemeClr val="tx1"/>
                </a:solidFill>
              </a:rPr>
              <a:t>201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229" dirty="0" err="1">
                <a:solidFill>
                  <a:schemeClr val="tx1"/>
                </a:solidFill>
              </a:rPr>
              <a:t>Created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20" dirty="0">
                <a:solidFill>
                  <a:schemeClr val="tx1"/>
                </a:solidFill>
              </a:rPr>
              <a:t>e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331" dirty="0">
                <a:solidFill>
                  <a:schemeClr val="tx1"/>
                </a:solidFill>
              </a:rPr>
              <a:t>404 </a:t>
            </a:r>
            <a:r>
              <a:rPr lang="pt-BR" b="1" spc="204" dirty="0" err="1">
                <a:solidFill>
                  <a:schemeClr val="tx1"/>
                </a:solidFill>
              </a:rPr>
              <a:t>Not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-11" dirty="0" err="1">
                <a:solidFill>
                  <a:schemeClr val="tx1"/>
                </a:solidFill>
              </a:rPr>
              <a:t>Found</a:t>
            </a:r>
            <a:r>
              <a:rPr lang="pt-BR" b="1" spc="-11" dirty="0">
                <a:solidFill>
                  <a:schemeClr val="tx1"/>
                </a:solidFill>
              </a:rPr>
              <a:t>.</a:t>
            </a:r>
          </a:p>
          <a:p>
            <a:pPr marL="22225">
              <a:lnSpc>
                <a:spcPct val="100000"/>
              </a:lnSpc>
              <a:spcBef>
                <a:spcPts val="745"/>
              </a:spcBef>
            </a:pPr>
            <a:endParaRPr lang="pt-BR" b="1" spc="-11" dirty="0">
              <a:solidFill>
                <a:schemeClr val="tx1"/>
              </a:solidFill>
            </a:endParaRPr>
          </a:p>
          <a:p>
            <a:pPr marL="0" marR="400041" indent="0">
              <a:lnSpc>
                <a:spcPct val="115199"/>
              </a:lnSpc>
              <a:buNone/>
            </a:pPr>
            <a:r>
              <a:rPr lang="pt-BR" b="1" dirty="0">
                <a:solidFill>
                  <a:srgbClr val="FF0000"/>
                </a:solidFill>
              </a:rPr>
              <a:t>Cabeçalhos:</a:t>
            </a:r>
            <a:r>
              <a:rPr lang="pt-BR" b="1" spc="-115" dirty="0">
                <a:solidFill>
                  <a:srgbClr val="FF0000"/>
                </a:solidFill>
              </a:rPr>
              <a:t> </a:t>
            </a:r>
            <a:r>
              <a:rPr lang="pt-BR" b="1" spc="51" dirty="0">
                <a:solidFill>
                  <a:schemeClr val="tx1"/>
                </a:solidFill>
              </a:rPr>
              <a:t>Fornecem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spc="85" dirty="0">
                <a:solidFill>
                  <a:schemeClr val="tx1"/>
                </a:solidFill>
              </a:rPr>
              <a:t>informações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adicionais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spc="85" dirty="0">
                <a:solidFill>
                  <a:schemeClr val="tx1"/>
                </a:solidFill>
              </a:rPr>
              <a:t>sobre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spc="245" dirty="0">
                <a:solidFill>
                  <a:schemeClr val="tx1"/>
                </a:solidFill>
              </a:rPr>
              <a:t>a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spc="111" dirty="0">
                <a:solidFill>
                  <a:schemeClr val="tx1"/>
                </a:solidFill>
              </a:rPr>
              <a:t>resposta,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como</a:t>
            </a:r>
            <a:r>
              <a:rPr lang="pt-BR" b="1" spc="-115" dirty="0">
                <a:solidFill>
                  <a:schemeClr val="tx1"/>
                </a:solidFill>
              </a:rPr>
              <a:t> </a:t>
            </a:r>
            <a:r>
              <a:rPr lang="pt-BR" b="1" spc="-51" dirty="0">
                <a:solidFill>
                  <a:schemeClr val="tx1"/>
                </a:solidFill>
              </a:rPr>
              <a:t>o </a:t>
            </a:r>
            <a:r>
              <a:rPr lang="pt-BR" b="1" spc="225" dirty="0">
                <a:solidFill>
                  <a:schemeClr val="tx1"/>
                </a:solidFill>
              </a:rPr>
              <a:t>formato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40" dirty="0">
                <a:solidFill>
                  <a:schemeClr val="tx1"/>
                </a:solidFill>
              </a:rPr>
              <a:t>da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135" dirty="0">
                <a:solidFill>
                  <a:schemeClr val="tx1"/>
                </a:solidFill>
              </a:rPr>
              <a:t>representação,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spc="115" dirty="0">
                <a:solidFill>
                  <a:schemeClr val="tx1"/>
                </a:solidFill>
              </a:rPr>
              <a:t>tamanho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do</a:t>
            </a:r>
            <a:r>
              <a:rPr lang="pt-BR" b="1" spc="-169" dirty="0">
                <a:solidFill>
                  <a:schemeClr val="tx1"/>
                </a:solidFill>
              </a:rPr>
              <a:t> </a:t>
            </a:r>
            <a:r>
              <a:rPr lang="pt-BR" b="1" spc="51" dirty="0">
                <a:solidFill>
                  <a:schemeClr val="tx1"/>
                </a:solidFill>
              </a:rPr>
              <a:t>conteúdo,</a:t>
            </a:r>
            <a:r>
              <a:rPr lang="pt-BR" b="1" spc="-165" dirty="0">
                <a:solidFill>
                  <a:schemeClr val="tx1"/>
                </a:solidFill>
              </a:rPr>
              <a:t> </a:t>
            </a:r>
            <a:r>
              <a:rPr lang="pt-BR" b="1" spc="125" dirty="0">
                <a:solidFill>
                  <a:schemeClr val="tx1"/>
                </a:solidFill>
              </a:rPr>
              <a:t>etc.</a:t>
            </a:r>
          </a:p>
          <a:p>
            <a:pPr marL="22225">
              <a:lnSpc>
                <a:spcPct val="100000"/>
              </a:lnSpc>
              <a:spcBef>
                <a:spcPts val="745"/>
              </a:spcBef>
            </a:pPr>
            <a:endParaRPr lang="pt-BR" b="1" spc="125" dirty="0">
              <a:solidFill>
                <a:schemeClr val="tx1"/>
              </a:solidFill>
            </a:endParaRPr>
          </a:p>
          <a:p>
            <a:pPr marL="0" marR="377816" indent="0">
              <a:lnSpc>
                <a:spcPct val="115199"/>
              </a:lnSpc>
              <a:spcBef>
                <a:spcPts val="5"/>
              </a:spcBef>
              <a:buNone/>
            </a:pPr>
            <a:r>
              <a:rPr lang="pt-BR" b="1" spc="51" dirty="0">
                <a:solidFill>
                  <a:srgbClr val="FF0000"/>
                </a:solidFill>
              </a:rPr>
              <a:t>Corpo:</a:t>
            </a:r>
            <a:r>
              <a:rPr lang="pt-BR" b="1" spc="-105" dirty="0">
                <a:solidFill>
                  <a:srgbClr val="FF0000"/>
                </a:solidFill>
              </a:rPr>
              <a:t> </a:t>
            </a:r>
            <a:r>
              <a:rPr lang="pt-BR" b="1" spc="131" dirty="0">
                <a:solidFill>
                  <a:schemeClr val="tx1"/>
                </a:solidFill>
              </a:rPr>
              <a:t>Contém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spc="-45" dirty="0">
                <a:solidFill>
                  <a:schemeClr val="tx1"/>
                </a:solidFill>
              </a:rPr>
              <a:t>os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dados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do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spc="105" dirty="0">
                <a:solidFill>
                  <a:schemeClr val="tx1"/>
                </a:solidFill>
              </a:rPr>
              <a:t>recurso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solicitado</a:t>
            </a:r>
            <a:r>
              <a:rPr lang="pt-BR" b="1" spc="-100" dirty="0">
                <a:solidFill>
                  <a:schemeClr val="tx1"/>
                </a:solidFill>
              </a:rPr>
              <a:t> </a:t>
            </a:r>
            <a:r>
              <a:rPr lang="pt-BR" b="1" spc="-55" dirty="0">
                <a:solidFill>
                  <a:schemeClr val="tx1"/>
                </a:solidFill>
              </a:rPr>
              <a:t>ou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mensagens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spc="75" dirty="0">
                <a:solidFill>
                  <a:schemeClr val="tx1"/>
                </a:solidFill>
              </a:rPr>
              <a:t>de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spc="204" dirty="0">
                <a:solidFill>
                  <a:schemeClr val="tx1"/>
                </a:solidFill>
              </a:rPr>
              <a:t>erro</a:t>
            </a:r>
            <a:r>
              <a:rPr lang="pt-BR" b="1" spc="-105" dirty="0">
                <a:solidFill>
                  <a:schemeClr val="tx1"/>
                </a:solidFill>
              </a:rPr>
              <a:t> </a:t>
            </a:r>
            <a:r>
              <a:rPr lang="pt-BR" b="1" spc="45" dirty="0">
                <a:solidFill>
                  <a:schemeClr val="tx1"/>
                </a:solidFill>
              </a:rPr>
              <a:t>em </a:t>
            </a:r>
            <a:r>
              <a:rPr lang="pt-BR" b="1" spc="225" dirty="0">
                <a:solidFill>
                  <a:schemeClr val="tx1"/>
                </a:solidFill>
              </a:rPr>
              <a:t>formato</a:t>
            </a:r>
            <a:r>
              <a:rPr lang="pt-BR" b="1" spc="-180" dirty="0">
                <a:solidFill>
                  <a:schemeClr val="tx1"/>
                </a:solidFill>
              </a:rPr>
              <a:t> </a:t>
            </a:r>
            <a:r>
              <a:rPr lang="pt-BR" b="1" spc="105" dirty="0">
                <a:solidFill>
                  <a:schemeClr val="tx1"/>
                </a:solidFill>
              </a:rPr>
              <a:t>JSON</a:t>
            </a:r>
            <a:r>
              <a:rPr lang="pt-BR" b="1" spc="-180" dirty="0">
                <a:solidFill>
                  <a:schemeClr val="tx1"/>
                </a:solidFill>
              </a:rPr>
              <a:t> </a:t>
            </a:r>
            <a:r>
              <a:rPr lang="pt-BR" b="1" spc="-55" dirty="0">
                <a:solidFill>
                  <a:schemeClr val="tx1"/>
                </a:solidFill>
              </a:rPr>
              <a:t>ou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151" dirty="0">
                <a:solidFill>
                  <a:schemeClr val="tx1"/>
                </a:solidFill>
              </a:rPr>
              <a:t>outro</a:t>
            </a:r>
            <a:r>
              <a:rPr lang="pt-BR" b="1" spc="-180" dirty="0">
                <a:solidFill>
                  <a:schemeClr val="tx1"/>
                </a:solidFill>
              </a:rPr>
              <a:t> </a:t>
            </a:r>
            <a:r>
              <a:rPr lang="pt-BR" b="1" spc="225" dirty="0">
                <a:solidFill>
                  <a:schemeClr val="tx1"/>
                </a:solidFill>
              </a:rPr>
              <a:t>formato</a:t>
            </a:r>
            <a:r>
              <a:rPr lang="pt-BR" b="1" spc="-175" dirty="0">
                <a:solidFill>
                  <a:schemeClr val="tx1"/>
                </a:solidFill>
              </a:rPr>
              <a:t> </a:t>
            </a:r>
            <a:r>
              <a:rPr lang="pt-BR" b="1" spc="-11" dirty="0">
                <a:solidFill>
                  <a:schemeClr val="tx1"/>
                </a:solidFill>
              </a:rPr>
              <a:t>definido.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0B947D-085F-10FB-B749-EC74BBB0FE5D}"/>
              </a:ext>
            </a:extLst>
          </p:cNvPr>
          <p:cNvSpPr txBox="1">
            <a:spLocks/>
          </p:cNvSpPr>
          <p:nvPr/>
        </p:nvSpPr>
        <p:spPr>
          <a:xfrm>
            <a:off x="990601" y="659409"/>
            <a:ext cx="14812963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6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895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E59FA-A7B8-9650-CCCC-C231CF14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0601" y="1805397"/>
            <a:ext cx="16916399" cy="7845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0900" marR="5080" indent="-4218835">
              <a:lnSpc>
                <a:spcPct val="115199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APIs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REST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155" dirty="0">
                <a:latin typeface="Arial"/>
                <a:cs typeface="Arial"/>
              </a:rPr>
              <a:t>oferecem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diversos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benefícios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169" dirty="0">
                <a:latin typeface="Arial"/>
                <a:cs typeface="Arial"/>
              </a:rPr>
              <a:t>tornam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comunicação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entre </a:t>
            </a:r>
            <a:r>
              <a:rPr sz="3200" b="1" spc="45" dirty="0">
                <a:latin typeface="Arial"/>
                <a:cs typeface="Arial"/>
              </a:rPr>
              <a:t>aplicações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mais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115" dirty="0">
                <a:latin typeface="Arial"/>
                <a:cs typeface="Arial"/>
              </a:rPr>
              <a:t>eficiente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flexível.</a:t>
            </a:r>
            <a:endParaRPr sz="3200" dirty="0">
              <a:latin typeface="Arial"/>
              <a:cs typeface="Arial"/>
            </a:endParaRPr>
          </a:p>
          <a:p>
            <a:pPr marL="572756" marR="1562061">
              <a:lnSpc>
                <a:spcPct val="116500"/>
              </a:lnSpc>
              <a:spcBef>
                <a:spcPts val="2569"/>
              </a:spcBef>
            </a:pPr>
            <a:r>
              <a:rPr sz="2951" b="1" spc="80" dirty="0">
                <a:solidFill>
                  <a:srgbClr val="FF3615"/>
                </a:solidFill>
                <a:latin typeface="Arial"/>
                <a:cs typeface="Arial"/>
              </a:rPr>
              <a:t>Interoperabilidade:</a:t>
            </a:r>
            <a:r>
              <a:rPr sz="2951" b="1" spc="-13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As</a:t>
            </a:r>
            <a:r>
              <a:rPr sz="2951" b="1" spc="-135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APIs</a:t>
            </a:r>
            <a:r>
              <a:rPr sz="2951" b="1" spc="-135" dirty="0">
                <a:latin typeface="Arial"/>
                <a:cs typeface="Arial"/>
              </a:rPr>
              <a:t> </a:t>
            </a:r>
            <a:r>
              <a:rPr sz="2951" b="1" spc="-20" dirty="0">
                <a:latin typeface="Arial"/>
                <a:cs typeface="Arial"/>
              </a:rPr>
              <a:t>REST</a:t>
            </a:r>
            <a:r>
              <a:rPr sz="2951" b="1" spc="-135" dirty="0">
                <a:latin typeface="Arial"/>
                <a:cs typeface="Arial"/>
              </a:rPr>
              <a:t> </a:t>
            </a:r>
            <a:r>
              <a:rPr sz="2951" b="1" spc="55" dirty="0">
                <a:latin typeface="Arial"/>
                <a:cs typeface="Arial"/>
              </a:rPr>
              <a:t>podem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140" dirty="0">
                <a:latin typeface="Arial"/>
                <a:cs typeface="Arial"/>
              </a:rPr>
              <a:t>ser</a:t>
            </a:r>
            <a:r>
              <a:rPr sz="2951" b="1" spc="-135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consumidas</a:t>
            </a:r>
            <a:r>
              <a:rPr sz="2951" b="1" spc="-135" dirty="0">
                <a:latin typeface="Arial"/>
                <a:cs typeface="Arial"/>
              </a:rPr>
              <a:t> </a:t>
            </a:r>
            <a:r>
              <a:rPr sz="2951" b="1" spc="135" dirty="0">
                <a:latin typeface="Arial"/>
                <a:cs typeface="Arial"/>
              </a:rPr>
              <a:t>por</a:t>
            </a:r>
            <a:r>
              <a:rPr sz="2951" b="1" spc="-135" dirty="0">
                <a:latin typeface="Arial"/>
                <a:cs typeface="Arial"/>
              </a:rPr>
              <a:t> </a:t>
            </a:r>
            <a:r>
              <a:rPr sz="2951" b="1" spc="131" dirty="0">
                <a:latin typeface="Arial"/>
                <a:cs typeface="Arial"/>
              </a:rPr>
              <a:t>diferentes </a:t>
            </a:r>
            <a:r>
              <a:rPr sz="2951" b="1" spc="75" dirty="0">
                <a:latin typeface="Arial"/>
                <a:cs typeface="Arial"/>
              </a:rPr>
              <a:t>tipos</a:t>
            </a:r>
            <a:r>
              <a:rPr sz="2951" b="1" spc="-100" dirty="0">
                <a:latin typeface="Arial"/>
                <a:cs typeface="Arial"/>
              </a:rPr>
              <a:t> </a:t>
            </a:r>
            <a:r>
              <a:rPr sz="2951" b="1" spc="91" dirty="0">
                <a:latin typeface="Arial"/>
                <a:cs typeface="Arial"/>
              </a:rPr>
              <a:t>de</a:t>
            </a:r>
            <a:r>
              <a:rPr sz="2951" b="1" spc="-100" dirty="0">
                <a:latin typeface="Arial"/>
                <a:cs typeface="Arial"/>
              </a:rPr>
              <a:t> </a:t>
            </a:r>
            <a:r>
              <a:rPr sz="2951" b="1" spc="55" dirty="0">
                <a:latin typeface="Arial"/>
                <a:cs typeface="Arial"/>
              </a:rPr>
              <a:t>clientes</a:t>
            </a:r>
            <a:r>
              <a:rPr sz="2951" b="1" spc="-100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(por</a:t>
            </a:r>
            <a:r>
              <a:rPr sz="2951" b="1" spc="-100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exemplo,</a:t>
            </a:r>
            <a:r>
              <a:rPr sz="2951" b="1" spc="-100" dirty="0">
                <a:latin typeface="Arial"/>
                <a:cs typeface="Arial"/>
              </a:rPr>
              <a:t> </a:t>
            </a:r>
            <a:r>
              <a:rPr sz="2951" b="1" spc="71" dirty="0">
                <a:latin typeface="Arial"/>
                <a:cs typeface="Arial"/>
              </a:rPr>
              <a:t>aplicativos</a:t>
            </a:r>
            <a:r>
              <a:rPr sz="2951" b="1" spc="-100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móveis,</a:t>
            </a:r>
            <a:r>
              <a:rPr sz="2951" b="1" spc="-95" dirty="0">
                <a:latin typeface="Arial"/>
                <a:cs typeface="Arial"/>
              </a:rPr>
              <a:t> </a:t>
            </a:r>
            <a:r>
              <a:rPr sz="2951" b="1" spc="55" dirty="0">
                <a:latin typeface="Arial"/>
                <a:cs typeface="Arial"/>
              </a:rPr>
              <a:t>navegadores) </a:t>
            </a:r>
            <a:r>
              <a:rPr sz="2951" b="1" spc="85" dirty="0">
                <a:latin typeface="Arial"/>
                <a:cs typeface="Arial"/>
              </a:rPr>
              <a:t>independentemente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80" dirty="0">
                <a:latin typeface="Arial"/>
                <a:cs typeface="Arial"/>
              </a:rPr>
              <a:t>das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55" dirty="0">
                <a:latin typeface="Arial"/>
                <a:cs typeface="Arial"/>
              </a:rPr>
              <a:t>tecnologias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-11" dirty="0">
                <a:latin typeface="Arial"/>
                <a:cs typeface="Arial"/>
              </a:rPr>
              <a:t>usadas.</a:t>
            </a:r>
            <a:endParaRPr sz="2951" dirty="0">
              <a:latin typeface="Arial"/>
              <a:cs typeface="Arial"/>
            </a:endParaRPr>
          </a:p>
          <a:p>
            <a:pPr>
              <a:spcBef>
                <a:spcPts val="735"/>
              </a:spcBef>
            </a:pPr>
            <a:endParaRPr sz="2951" dirty="0">
              <a:latin typeface="Arial"/>
              <a:cs typeface="Arial"/>
            </a:endParaRPr>
          </a:p>
          <a:p>
            <a:pPr marL="572756" marR="2290388">
              <a:lnSpc>
                <a:spcPct val="116500"/>
              </a:lnSpc>
            </a:pPr>
            <a:r>
              <a:rPr sz="2951" b="1" dirty="0">
                <a:solidFill>
                  <a:srgbClr val="FF3615"/>
                </a:solidFill>
                <a:latin typeface="Arial"/>
                <a:cs typeface="Arial"/>
              </a:rPr>
              <a:t>Escalabilidade:</a:t>
            </a:r>
            <a:r>
              <a:rPr sz="2951" b="1" spc="-12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51" b="1" spc="229" dirty="0">
                <a:latin typeface="Arial"/>
                <a:cs typeface="Arial"/>
              </a:rPr>
              <a:t>O</a:t>
            </a:r>
            <a:r>
              <a:rPr sz="2951" b="1" spc="-131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modelo</a:t>
            </a:r>
            <a:r>
              <a:rPr sz="2951" b="1" spc="-131" dirty="0">
                <a:latin typeface="Arial"/>
                <a:cs typeface="Arial"/>
              </a:rPr>
              <a:t> </a:t>
            </a:r>
            <a:r>
              <a:rPr sz="2951" b="1" spc="125" dirty="0">
                <a:latin typeface="Arial"/>
                <a:cs typeface="Arial"/>
              </a:rPr>
              <a:t>stateless</a:t>
            </a:r>
            <a:r>
              <a:rPr sz="2951" b="1" spc="-131" dirty="0">
                <a:latin typeface="Arial"/>
                <a:cs typeface="Arial"/>
              </a:rPr>
              <a:t> </a:t>
            </a:r>
            <a:r>
              <a:rPr sz="2951" b="1" spc="151" dirty="0">
                <a:latin typeface="Arial"/>
                <a:cs typeface="Arial"/>
              </a:rPr>
              <a:t>permite</a:t>
            </a:r>
            <a:r>
              <a:rPr sz="2951" b="1" spc="-131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que</a:t>
            </a:r>
            <a:r>
              <a:rPr sz="2951" b="1" spc="-131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os</a:t>
            </a:r>
            <a:r>
              <a:rPr sz="2951" b="1" spc="-131" dirty="0">
                <a:latin typeface="Arial"/>
                <a:cs typeface="Arial"/>
              </a:rPr>
              <a:t> </a:t>
            </a:r>
            <a:r>
              <a:rPr sz="2951" b="1" spc="91" dirty="0">
                <a:latin typeface="Arial"/>
                <a:cs typeface="Arial"/>
              </a:rPr>
              <a:t>servidores</a:t>
            </a:r>
            <a:r>
              <a:rPr sz="2951" b="1" spc="-125" dirty="0">
                <a:latin typeface="Arial"/>
                <a:cs typeface="Arial"/>
              </a:rPr>
              <a:t> </a:t>
            </a:r>
            <a:r>
              <a:rPr sz="2951" b="1" spc="40" dirty="0">
                <a:latin typeface="Arial"/>
                <a:cs typeface="Arial"/>
              </a:rPr>
              <a:t>sejam </a:t>
            </a:r>
            <a:r>
              <a:rPr sz="2951" b="1" spc="55" dirty="0">
                <a:latin typeface="Arial"/>
                <a:cs typeface="Arial"/>
              </a:rPr>
              <a:t>escalados</a:t>
            </a:r>
            <a:r>
              <a:rPr sz="2951" b="1" spc="-151" dirty="0">
                <a:latin typeface="Arial"/>
                <a:cs typeface="Arial"/>
              </a:rPr>
              <a:t> </a:t>
            </a:r>
            <a:r>
              <a:rPr sz="2951" b="1" spc="95" dirty="0">
                <a:latin typeface="Arial"/>
                <a:cs typeface="Arial"/>
              </a:rPr>
              <a:t>horizontalmente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220" dirty="0">
                <a:latin typeface="Arial"/>
                <a:cs typeface="Arial"/>
              </a:rPr>
              <a:t>para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75" dirty="0">
                <a:latin typeface="Arial"/>
                <a:cs typeface="Arial"/>
              </a:rPr>
              <a:t>lidar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51" dirty="0">
                <a:latin typeface="Arial"/>
                <a:cs typeface="Arial"/>
              </a:rPr>
              <a:t>com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151" dirty="0">
                <a:latin typeface="Arial"/>
                <a:cs typeface="Arial"/>
              </a:rPr>
              <a:t>cargas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51" dirty="0">
                <a:latin typeface="Arial"/>
                <a:cs typeface="Arial"/>
              </a:rPr>
              <a:t>maiores.</a:t>
            </a:r>
            <a:endParaRPr sz="2951" dirty="0">
              <a:latin typeface="Arial"/>
              <a:cs typeface="Arial"/>
            </a:endParaRPr>
          </a:p>
          <a:p>
            <a:pPr>
              <a:spcBef>
                <a:spcPts val="735"/>
              </a:spcBef>
            </a:pPr>
            <a:endParaRPr sz="2951" dirty="0">
              <a:latin typeface="Arial"/>
              <a:cs typeface="Arial"/>
            </a:endParaRPr>
          </a:p>
          <a:p>
            <a:pPr marL="572756" marR="1759541">
              <a:lnSpc>
                <a:spcPct val="116500"/>
              </a:lnSpc>
            </a:pPr>
            <a:r>
              <a:rPr sz="2951" b="1" spc="45" dirty="0">
                <a:solidFill>
                  <a:srgbClr val="FF3615"/>
                </a:solidFill>
                <a:latin typeface="Arial"/>
                <a:cs typeface="Arial"/>
              </a:rPr>
              <a:t>Cacheabilidade:</a:t>
            </a:r>
            <a:r>
              <a:rPr sz="2951" b="1" spc="-14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As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120" dirty="0">
                <a:latin typeface="Arial"/>
                <a:cs typeface="Arial"/>
              </a:rPr>
              <a:t>respostas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55" dirty="0">
                <a:latin typeface="Arial"/>
                <a:cs typeface="Arial"/>
              </a:rPr>
              <a:t>podem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140" dirty="0">
                <a:latin typeface="Arial"/>
                <a:cs typeface="Arial"/>
              </a:rPr>
              <a:t>ser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131" dirty="0">
                <a:latin typeface="Arial"/>
                <a:cs typeface="Arial"/>
              </a:rPr>
              <a:t>armazenadas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85" dirty="0">
                <a:latin typeface="Arial"/>
                <a:cs typeface="Arial"/>
              </a:rPr>
              <a:t>em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95" dirty="0">
                <a:latin typeface="Arial"/>
                <a:cs typeface="Arial"/>
              </a:rPr>
              <a:t>cache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200" dirty="0">
                <a:latin typeface="Arial"/>
                <a:cs typeface="Arial"/>
              </a:rPr>
              <a:t>para </a:t>
            </a:r>
            <a:r>
              <a:rPr sz="2951" b="1" spc="115" dirty="0">
                <a:latin typeface="Arial"/>
                <a:cs typeface="Arial"/>
              </a:rPr>
              <a:t>melhorar</a:t>
            </a:r>
            <a:r>
              <a:rPr sz="2951" b="1" spc="-120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o</a:t>
            </a:r>
            <a:r>
              <a:rPr sz="2951" b="1" spc="-120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desempenho</a:t>
            </a:r>
            <a:r>
              <a:rPr sz="2951" b="1" spc="-115" dirty="0">
                <a:latin typeface="Arial"/>
                <a:cs typeface="Arial"/>
              </a:rPr>
              <a:t> </a:t>
            </a:r>
            <a:r>
              <a:rPr sz="2951" b="1" spc="131" dirty="0">
                <a:latin typeface="Arial"/>
                <a:cs typeface="Arial"/>
              </a:rPr>
              <a:t>e</a:t>
            </a:r>
            <a:r>
              <a:rPr sz="2951" b="1" spc="-120" dirty="0">
                <a:latin typeface="Arial"/>
                <a:cs typeface="Arial"/>
              </a:rPr>
              <a:t> </a:t>
            </a:r>
            <a:r>
              <a:rPr sz="2951" b="1" spc="105" dirty="0">
                <a:latin typeface="Arial"/>
                <a:cs typeface="Arial"/>
              </a:rPr>
              <a:t>reduzir</a:t>
            </a:r>
            <a:r>
              <a:rPr sz="2951" b="1" spc="-120" dirty="0">
                <a:latin typeface="Arial"/>
                <a:cs typeface="Arial"/>
              </a:rPr>
              <a:t> </a:t>
            </a:r>
            <a:r>
              <a:rPr sz="2951" b="1" spc="245" dirty="0">
                <a:latin typeface="Arial"/>
                <a:cs typeface="Arial"/>
              </a:rPr>
              <a:t>a</a:t>
            </a:r>
            <a:r>
              <a:rPr sz="2951" b="1" spc="-115" dirty="0">
                <a:latin typeface="Arial"/>
                <a:cs typeface="Arial"/>
              </a:rPr>
              <a:t> </a:t>
            </a:r>
            <a:r>
              <a:rPr sz="2951" b="1" spc="191" dirty="0">
                <a:latin typeface="Arial"/>
                <a:cs typeface="Arial"/>
              </a:rPr>
              <a:t>carga</a:t>
            </a:r>
            <a:r>
              <a:rPr sz="2951" b="1" spc="-120" dirty="0">
                <a:latin typeface="Arial"/>
                <a:cs typeface="Arial"/>
              </a:rPr>
              <a:t> </a:t>
            </a:r>
            <a:r>
              <a:rPr sz="2951" b="1" spc="-20" dirty="0">
                <a:latin typeface="Arial"/>
                <a:cs typeface="Arial"/>
              </a:rPr>
              <a:t>no</a:t>
            </a:r>
            <a:r>
              <a:rPr sz="2951" b="1" spc="-120" dirty="0">
                <a:latin typeface="Arial"/>
                <a:cs typeface="Arial"/>
              </a:rPr>
              <a:t> </a:t>
            </a:r>
            <a:r>
              <a:rPr sz="2951" b="1" spc="71" dirty="0">
                <a:latin typeface="Arial"/>
                <a:cs typeface="Arial"/>
              </a:rPr>
              <a:t>servidor.</a:t>
            </a:r>
            <a:endParaRPr sz="2951" dirty="0">
              <a:latin typeface="Arial"/>
              <a:cs typeface="Arial"/>
            </a:endParaRPr>
          </a:p>
          <a:p>
            <a:pPr>
              <a:spcBef>
                <a:spcPts val="735"/>
              </a:spcBef>
            </a:pPr>
            <a:endParaRPr sz="2951" dirty="0">
              <a:latin typeface="Arial"/>
              <a:cs typeface="Arial"/>
            </a:endParaRPr>
          </a:p>
          <a:p>
            <a:pPr marL="572756" marR="1401410">
              <a:lnSpc>
                <a:spcPct val="116500"/>
              </a:lnSpc>
            </a:pPr>
            <a:r>
              <a:rPr sz="2951" b="1" spc="-11" dirty="0">
                <a:solidFill>
                  <a:srgbClr val="FF3615"/>
                </a:solidFill>
                <a:latin typeface="Arial"/>
                <a:cs typeface="Arial"/>
              </a:rPr>
              <a:t>Simplicidade:</a:t>
            </a:r>
            <a:r>
              <a:rPr sz="2951" b="1" spc="-151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2951" b="1" spc="229" dirty="0">
                <a:latin typeface="Arial"/>
                <a:cs typeface="Arial"/>
              </a:rPr>
              <a:t>O</a:t>
            </a:r>
            <a:r>
              <a:rPr sz="2951" b="1" spc="-151" dirty="0">
                <a:latin typeface="Arial"/>
                <a:cs typeface="Arial"/>
              </a:rPr>
              <a:t> </a:t>
            </a:r>
            <a:r>
              <a:rPr sz="2951" b="1" spc="-40" dirty="0">
                <a:latin typeface="Arial"/>
                <a:cs typeface="Arial"/>
              </a:rPr>
              <a:t>uso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91" dirty="0">
                <a:latin typeface="Arial"/>
                <a:cs typeface="Arial"/>
              </a:rPr>
              <a:t>de</a:t>
            </a:r>
            <a:r>
              <a:rPr sz="2951" b="1" spc="-151" dirty="0">
                <a:latin typeface="Arial"/>
                <a:cs typeface="Arial"/>
              </a:rPr>
              <a:t> </a:t>
            </a:r>
            <a:r>
              <a:rPr sz="2951" b="1" spc="95" dirty="0">
                <a:latin typeface="Arial"/>
                <a:cs typeface="Arial"/>
              </a:rPr>
              <a:t>métodos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60" dirty="0">
                <a:latin typeface="Arial"/>
                <a:cs typeface="Arial"/>
              </a:rPr>
              <a:t>HTTP</a:t>
            </a:r>
            <a:r>
              <a:rPr sz="2951" b="1" spc="-151" dirty="0">
                <a:latin typeface="Arial"/>
                <a:cs typeface="Arial"/>
              </a:rPr>
              <a:t> </a:t>
            </a:r>
            <a:r>
              <a:rPr sz="2951" b="1" spc="65" dirty="0">
                <a:latin typeface="Arial"/>
                <a:cs typeface="Arial"/>
              </a:rPr>
              <a:t>padronizados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131" dirty="0">
                <a:latin typeface="Arial"/>
                <a:cs typeface="Arial"/>
              </a:rPr>
              <a:t>e</a:t>
            </a:r>
            <a:r>
              <a:rPr sz="2951" b="1" spc="-151" dirty="0">
                <a:latin typeface="Arial"/>
                <a:cs typeface="Arial"/>
              </a:rPr>
              <a:t> </a:t>
            </a:r>
            <a:r>
              <a:rPr sz="2951" b="1" spc="245" dirty="0">
                <a:latin typeface="Arial"/>
                <a:cs typeface="Arial"/>
              </a:rPr>
              <a:t>a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200" dirty="0">
                <a:latin typeface="Arial"/>
                <a:cs typeface="Arial"/>
              </a:rPr>
              <a:t>estrutura</a:t>
            </a:r>
            <a:r>
              <a:rPr sz="2951" b="1" spc="-151" dirty="0">
                <a:latin typeface="Arial"/>
                <a:cs typeface="Arial"/>
              </a:rPr>
              <a:t> </a:t>
            </a:r>
            <a:r>
              <a:rPr sz="2951" b="1" spc="145" dirty="0">
                <a:latin typeface="Arial"/>
                <a:cs typeface="Arial"/>
              </a:rPr>
              <a:t>da</a:t>
            </a:r>
            <a:r>
              <a:rPr sz="2951" b="1" spc="-145" dirty="0">
                <a:latin typeface="Arial"/>
                <a:cs typeface="Arial"/>
              </a:rPr>
              <a:t> </a:t>
            </a:r>
            <a:r>
              <a:rPr sz="2951" b="1" spc="-25" dirty="0">
                <a:latin typeface="Arial"/>
                <a:cs typeface="Arial"/>
              </a:rPr>
              <a:t>API </a:t>
            </a:r>
            <a:r>
              <a:rPr sz="2951" b="1" spc="125" dirty="0">
                <a:latin typeface="Arial"/>
                <a:cs typeface="Arial"/>
              </a:rPr>
              <a:t>facilitam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dirty="0">
                <a:latin typeface="Arial"/>
                <a:cs typeface="Arial"/>
              </a:rPr>
              <a:t>o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45" dirty="0">
                <a:latin typeface="Arial"/>
                <a:cs typeface="Arial"/>
              </a:rPr>
              <a:t>desenvolvimento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131" dirty="0">
                <a:latin typeface="Arial"/>
                <a:cs typeface="Arial"/>
              </a:rPr>
              <a:t>e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245" dirty="0">
                <a:latin typeface="Arial"/>
                <a:cs typeface="Arial"/>
              </a:rPr>
              <a:t>a</a:t>
            </a:r>
            <a:r>
              <a:rPr sz="2951" b="1" spc="-140" dirty="0">
                <a:latin typeface="Arial"/>
                <a:cs typeface="Arial"/>
              </a:rPr>
              <a:t> </a:t>
            </a:r>
            <a:r>
              <a:rPr sz="2951" b="1" spc="71" dirty="0">
                <a:latin typeface="Arial"/>
                <a:cs typeface="Arial"/>
              </a:rPr>
              <a:t>manutenção.</a:t>
            </a:r>
            <a:endParaRPr sz="2951" dirty="0">
              <a:latin typeface="Arial"/>
              <a:cs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940962D-5C41-32BC-1366-ED62BADEC019}"/>
              </a:ext>
            </a:extLst>
          </p:cNvPr>
          <p:cNvSpPr txBox="1">
            <a:spLocks/>
          </p:cNvSpPr>
          <p:nvPr/>
        </p:nvSpPr>
        <p:spPr>
          <a:xfrm>
            <a:off x="990601" y="659409"/>
            <a:ext cx="14812963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6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2055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9B1AF8-A94D-4E21-A2A0-7F161E1E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0CB9E-4C45-46DB-835A-2C29CE29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1AF0B9-E97D-4D5D-BA2D-1C0BDE3A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78C63E-5D68-E7AD-1140-9EA93CA566F0}"/>
              </a:ext>
            </a:extLst>
          </p:cNvPr>
          <p:cNvSpPr txBox="1">
            <a:spLocks/>
          </p:cNvSpPr>
          <p:nvPr/>
        </p:nvSpPr>
        <p:spPr>
          <a:xfrm>
            <a:off x="2663850" y="956344"/>
            <a:ext cx="12960301" cy="460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 defTabSz="914400">
              <a:lnSpc>
                <a:spcPct val="85000"/>
              </a:lnSpc>
              <a:spcAft>
                <a:spcPts val="600"/>
              </a:spcAft>
            </a:pPr>
            <a:r>
              <a:rPr lang="en-US" sz="9600" b="1" cap="all" spc="-60" dirty="0">
                <a:solidFill>
                  <a:schemeClr val="tx1"/>
                </a:solidFill>
              </a:rPr>
              <a:t>REST </a:t>
            </a:r>
            <a:r>
              <a:rPr lang="en-US" sz="9600" b="1" spc="-60" dirty="0">
                <a:solidFill>
                  <a:schemeClr val="tx1"/>
                </a:solidFill>
              </a:rPr>
              <a:t>vs</a:t>
            </a:r>
            <a:r>
              <a:rPr lang="en-US" sz="9600" b="1" cap="all" spc="-60" dirty="0">
                <a:solidFill>
                  <a:schemeClr val="tx1"/>
                </a:solidFill>
              </a:rPr>
              <a:t> Outros</a:t>
            </a:r>
          </a:p>
        </p:txBody>
      </p:sp>
    </p:spTree>
    <p:extLst>
      <p:ext uri="{BB962C8B-B14F-4D97-AF65-F5344CB8AC3E}">
        <p14:creationId xmlns:p14="http://schemas.microsoft.com/office/powerpoint/2010/main" val="2809078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A995E29-05B5-3BD4-3AF8-0BF643514846}"/>
              </a:ext>
            </a:extLst>
          </p:cNvPr>
          <p:cNvSpPr txBox="1">
            <a:spLocks/>
          </p:cNvSpPr>
          <p:nvPr/>
        </p:nvSpPr>
        <p:spPr>
          <a:xfrm>
            <a:off x="838200" y="2618180"/>
            <a:ext cx="6324600" cy="6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000" b="1" spc="-20" dirty="0">
                <a:solidFill>
                  <a:schemeClr val="tx1"/>
                </a:solidFill>
              </a:rPr>
              <a:t>REST == HTTP + Princípios</a:t>
            </a:r>
            <a:endParaRPr lang="pt-BR" sz="4000" b="1" spc="65" dirty="0">
              <a:solidFill>
                <a:schemeClr val="tx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CB44EAA-23F5-B0F9-E87E-01242F257A3F}"/>
              </a:ext>
            </a:extLst>
          </p:cNvPr>
          <p:cNvSpPr txBox="1">
            <a:spLocks/>
          </p:cNvSpPr>
          <p:nvPr/>
        </p:nvSpPr>
        <p:spPr>
          <a:xfrm>
            <a:off x="5181600" y="1104900"/>
            <a:ext cx="9734550" cy="81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800" b="1" spc="-20" dirty="0">
                <a:solidFill>
                  <a:schemeClr val="tx2"/>
                </a:solidFill>
              </a:rPr>
              <a:t>REST é Arquitetura de software</a:t>
            </a:r>
            <a:endParaRPr lang="pt-BR" sz="4800" b="1" spc="65" dirty="0">
              <a:solidFill>
                <a:schemeClr val="tx2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FBEA50-AF38-E712-3FD9-08130E2C3A90}"/>
              </a:ext>
            </a:extLst>
          </p:cNvPr>
          <p:cNvSpPr txBox="1">
            <a:spLocks/>
          </p:cNvSpPr>
          <p:nvPr/>
        </p:nvSpPr>
        <p:spPr>
          <a:xfrm>
            <a:off x="5471160" y="4256315"/>
            <a:ext cx="11201400" cy="1112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3200" b="1" spc="-20" dirty="0">
                <a:solidFill>
                  <a:srgbClr val="FF0000"/>
                </a:solidFill>
              </a:rPr>
              <a:t>SOAP é um protocolo de comunicação, enquanto REST é um estilo arquitetural</a:t>
            </a:r>
            <a:endParaRPr lang="pt-BR" sz="3200" b="1" spc="65" dirty="0">
              <a:solidFill>
                <a:srgbClr val="FF0000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A4D6A14-1B93-3958-FDCF-2174DC1E81FA}"/>
              </a:ext>
            </a:extLst>
          </p:cNvPr>
          <p:cNvSpPr txBox="1">
            <a:spLocks/>
          </p:cNvSpPr>
          <p:nvPr/>
        </p:nvSpPr>
        <p:spPr>
          <a:xfrm>
            <a:off x="838200" y="4353956"/>
            <a:ext cx="4663440" cy="6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000" b="1" spc="-20" dirty="0">
                <a:solidFill>
                  <a:schemeClr val="tx1"/>
                </a:solidFill>
              </a:rPr>
              <a:t>REST !== SOAP</a:t>
            </a:r>
            <a:endParaRPr lang="pt-BR" sz="4000" b="1" spc="65" dirty="0">
              <a:solidFill>
                <a:schemeClr val="tx1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D2E689-2C2E-C5A0-9FB0-43E394FF62C3}"/>
              </a:ext>
            </a:extLst>
          </p:cNvPr>
          <p:cNvSpPr txBox="1">
            <a:spLocks/>
          </p:cNvSpPr>
          <p:nvPr/>
        </p:nvSpPr>
        <p:spPr>
          <a:xfrm>
            <a:off x="7307580" y="2684800"/>
            <a:ext cx="11201400" cy="545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3200" b="1" spc="-20" dirty="0">
                <a:solidFill>
                  <a:srgbClr val="FF0000"/>
                </a:solidFill>
              </a:rPr>
              <a:t>REST não é HTTP</a:t>
            </a:r>
            <a:endParaRPr lang="pt-BR" sz="3200" b="1" spc="65" dirty="0">
              <a:solidFill>
                <a:srgbClr val="FF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8E8096F-CBA6-7E8E-8E20-A9F86749D742}"/>
              </a:ext>
            </a:extLst>
          </p:cNvPr>
          <p:cNvSpPr txBox="1">
            <a:spLocks/>
          </p:cNvSpPr>
          <p:nvPr/>
        </p:nvSpPr>
        <p:spPr>
          <a:xfrm>
            <a:off x="9509760" y="5120551"/>
            <a:ext cx="6797040" cy="14702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 algn="just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2800" spc="-20" dirty="0">
                <a:solidFill>
                  <a:schemeClr val="tx1"/>
                </a:solidFill>
              </a:rPr>
              <a:t>SOAP temos contrato de serviço (</a:t>
            </a:r>
            <a:r>
              <a:rPr lang="pt-BR" sz="2800" spc="-20" dirty="0" err="1">
                <a:solidFill>
                  <a:schemeClr val="tx1"/>
                </a:solidFill>
              </a:rPr>
              <a:t>wsdl</a:t>
            </a:r>
            <a:r>
              <a:rPr lang="pt-BR" sz="2800" spc="-20" dirty="0">
                <a:solidFill>
                  <a:schemeClr val="tx1"/>
                </a:solidFill>
              </a:rPr>
              <a:t>) expondo as chamadas do servidor e cliente é </a:t>
            </a:r>
            <a:r>
              <a:rPr lang="pt-BR" sz="2800" b="1" spc="-20" dirty="0">
                <a:solidFill>
                  <a:schemeClr val="tx1"/>
                </a:solidFill>
              </a:rPr>
              <a:t>fortemente</a:t>
            </a:r>
            <a:r>
              <a:rPr lang="pt-BR" sz="2800" spc="-20" dirty="0">
                <a:solidFill>
                  <a:schemeClr val="tx1"/>
                </a:solidFill>
              </a:rPr>
              <a:t> acoplado ao servidor.</a:t>
            </a:r>
            <a:endParaRPr lang="pt-BR" sz="2800" spc="65" dirty="0">
              <a:solidFill>
                <a:schemeClr val="tx1"/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81E1A06-87B7-F001-EBFD-1407DDCDF84E}"/>
              </a:ext>
            </a:extLst>
          </p:cNvPr>
          <p:cNvSpPr txBox="1">
            <a:spLocks/>
          </p:cNvSpPr>
          <p:nvPr/>
        </p:nvSpPr>
        <p:spPr>
          <a:xfrm>
            <a:off x="807720" y="7808244"/>
            <a:ext cx="4663440" cy="6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000" b="1" spc="-20" dirty="0">
                <a:solidFill>
                  <a:schemeClr val="tx1"/>
                </a:solidFill>
              </a:rPr>
              <a:t>REST !== </a:t>
            </a:r>
            <a:r>
              <a:rPr lang="pt-BR" sz="4000" b="1" spc="-20" dirty="0" err="1">
                <a:solidFill>
                  <a:schemeClr val="tx1"/>
                </a:solidFill>
              </a:rPr>
              <a:t>GraphQL</a:t>
            </a:r>
            <a:endParaRPr lang="pt-BR" sz="4000" b="1" spc="65" dirty="0">
              <a:solidFill>
                <a:schemeClr val="tx1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09F303F-9EEB-2BE6-E2A0-0E8C00182876}"/>
              </a:ext>
            </a:extLst>
          </p:cNvPr>
          <p:cNvCxnSpPr>
            <a:cxnSpLocks/>
          </p:cNvCxnSpPr>
          <p:nvPr/>
        </p:nvCxnSpPr>
        <p:spPr>
          <a:xfrm>
            <a:off x="1066800" y="3771900"/>
            <a:ext cx="14620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A7C7EE0-F1FC-5C79-8A6F-213240798405}"/>
              </a:ext>
            </a:extLst>
          </p:cNvPr>
          <p:cNvCxnSpPr>
            <a:cxnSpLocks/>
          </p:cNvCxnSpPr>
          <p:nvPr/>
        </p:nvCxnSpPr>
        <p:spPr>
          <a:xfrm>
            <a:off x="990600" y="7353300"/>
            <a:ext cx="1470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955E0723-DD82-EE44-1B82-DCEF7688028D}"/>
              </a:ext>
            </a:extLst>
          </p:cNvPr>
          <p:cNvSpPr txBox="1">
            <a:spLocks/>
          </p:cNvSpPr>
          <p:nvPr/>
        </p:nvSpPr>
        <p:spPr>
          <a:xfrm>
            <a:off x="5471160" y="7808244"/>
            <a:ext cx="11201400" cy="1112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3200" b="1" spc="-20" dirty="0" err="1">
                <a:solidFill>
                  <a:srgbClr val="FF0000"/>
                </a:solidFill>
              </a:rPr>
              <a:t>GraphQL</a:t>
            </a:r>
            <a:r>
              <a:rPr lang="pt-BR" sz="3200" b="1" spc="-20" dirty="0">
                <a:solidFill>
                  <a:srgbClr val="FF0000"/>
                </a:solidFill>
              </a:rPr>
              <a:t> é uma linguagem de consulta para a API. Permite o cliente solicitar apenas os dados. Um único endereço. </a:t>
            </a:r>
            <a:endParaRPr lang="pt-BR" sz="3200" b="1" spc="6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5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8B3F924-6221-E317-56EE-DD33E805382F}"/>
              </a:ext>
            </a:extLst>
          </p:cNvPr>
          <p:cNvSpPr txBox="1">
            <a:spLocks/>
          </p:cNvSpPr>
          <p:nvPr/>
        </p:nvSpPr>
        <p:spPr>
          <a:xfrm>
            <a:off x="5105400" y="723900"/>
            <a:ext cx="9734550" cy="81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800" b="1" spc="-20" dirty="0">
                <a:solidFill>
                  <a:schemeClr val="tx2"/>
                </a:solidFill>
              </a:rPr>
              <a:t>O que é uma API </a:t>
            </a:r>
            <a:r>
              <a:rPr lang="pt-BR" sz="4800" b="1" spc="-20" dirty="0" err="1">
                <a:solidFill>
                  <a:schemeClr val="tx2"/>
                </a:solidFill>
              </a:rPr>
              <a:t>Restful</a:t>
            </a:r>
            <a:r>
              <a:rPr lang="pt-BR" sz="4800" b="1" spc="-20" dirty="0">
                <a:solidFill>
                  <a:schemeClr val="tx2"/>
                </a:solidFill>
              </a:rPr>
              <a:t>?</a:t>
            </a:r>
            <a:endParaRPr lang="pt-BR" sz="4800" b="1" spc="65" dirty="0">
              <a:solidFill>
                <a:schemeClr val="tx2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DA1A897-C686-4306-7FF7-6D0EF353BE3A}"/>
              </a:ext>
            </a:extLst>
          </p:cNvPr>
          <p:cNvSpPr txBox="1">
            <a:spLocks/>
          </p:cNvSpPr>
          <p:nvPr/>
        </p:nvSpPr>
        <p:spPr>
          <a:xfrm>
            <a:off x="2065020" y="2920746"/>
            <a:ext cx="2362200" cy="6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5080" indent="0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000" b="1" spc="-20" dirty="0">
                <a:solidFill>
                  <a:schemeClr val="tx1"/>
                </a:solidFill>
              </a:rPr>
              <a:t>Conceito</a:t>
            </a:r>
            <a:endParaRPr lang="pt-BR" sz="4000" b="1" spc="65" dirty="0">
              <a:solidFill>
                <a:schemeClr val="tx1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58C03FB-BCE8-25FA-8351-19ED919A335A}"/>
              </a:ext>
            </a:extLst>
          </p:cNvPr>
          <p:cNvSpPr txBox="1">
            <a:spLocks/>
          </p:cNvSpPr>
          <p:nvPr/>
        </p:nvSpPr>
        <p:spPr>
          <a:xfrm>
            <a:off x="2316480" y="3899664"/>
            <a:ext cx="1844040" cy="912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ctr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5400" b="1" spc="-20" dirty="0">
                <a:solidFill>
                  <a:schemeClr val="tx1"/>
                </a:solidFill>
              </a:rPr>
              <a:t>HTTP</a:t>
            </a:r>
            <a:endParaRPr lang="pt-BR" sz="5400" b="1" spc="65" dirty="0">
              <a:solidFill>
                <a:schemeClr val="tx1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A5EEC9-B2FD-1BE3-4ACE-F7233A25422C}"/>
              </a:ext>
            </a:extLst>
          </p:cNvPr>
          <p:cNvSpPr txBox="1">
            <a:spLocks/>
          </p:cNvSpPr>
          <p:nvPr/>
        </p:nvSpPr>
        <p:spPr>
          <a:xfrm>
            <a:off x="2316480" y="5110190"/>
            <a:ext cx="1859280" cy="912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ctr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5400" b="1" spc="-20" dirty="0">
                <a:solidFill>
                  <a:schemeClr val="tx1"/>
                </a:solidFill>
              </a:rPr>
              <a:t>REST</a:t>
            </a:r>
            <a:endParaRPr lang="pt-BR" sz="5400" b="1" spc="65" dirty="0">
              <a:solidFill>
                <a:schemeClr val="tx1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388D0DD-E450-99E7-6B3A-3F9F7F12A5AD}"/>
              </a:ext>
            </a:extLst>
          </p:cNvPr>
          <p:cNvSpPr txBox="1">
            <a:spLocks/>
          </p:cNvSpPr>
          <p:nvPr/>
        </p:nvSpPr>
        <p:spPr>
          <a:xfrm>
            <a:off x="2316480" y="6304190"/>
            <a:ext cx="1859280" cy="912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ctr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5400" b="1" spc="-20" dirty="0">
                <a:solidFill>
                  <a:schemeClr val="tx1"/>
                </a:solidFill>
              </a:rPr>
              <a:t>API</a:t>
            </a:r>
            <a:endParaRPr lang="pt-BR" sz="5400" b="1" spc="65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B2ED09B-709B-B6A8-33D7-0D0D4A2C8FB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60520" y="4355847"/>
            <a:ext cx="1762125" cy="538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635B62C-565F-E791-ADE0-093272DAF36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75760" y="6128930"/>
            <a:ext cx="1752600" cy="631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F20F0A1-C949-FDCC-FA1E-CCBBFADA97A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75760" y="5566373"/>
            <a:ext cx="17468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2">
            <a:extLst>
              <a:ext uri="{FF2B5EF4-FFF2-40B4-BE49-F238E27FC236}">
                <a16:creationId xmlns:a16="http://schemas.microsoft.com/office/drawing/2014/main" id="{C447CEF5-1BF8-78E5-BC7F-394767A41799}"/>
              </a:ext>
            </a:extLst>
          </p:cNvPr>
          <p:cNvSpPr txBox="1">
            <a:spLocks/>
          </p:cNvSpPr>
          <p:nvPr/>
        </p:nvSpPr>
        <p:spPr>
          <a:xfrm>
            <a:off x="6197441" y="4812030"/>
            <a:ext cx="4419600" cy="13870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vert="horz" wrap="square" lIns="0" tIns="12700" rIns="0" bIns="0" rtlCol="0">
            <a:sp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ctr">
              <a:lnSpc>
                <a:spcPct val="115199"/>
              </a:lnSpc>
              <a:spcBef>
                <a:spcPts val="100"/>
              </a:spcBef>
              <a:buNone/>
            </a:pPr>
            <a:r>
              <a:rPr lang="pt-BR" sz="4000" b="1" spc="-20" dirty="0">
                <a:solidFill>
                  <a:schemeClr val="tx1"/>
                </a:solidFill>
              </a:rPr>
              <a:t>Implementação fiel dos princípios</a:t>
            </a:r>
            <a:endParaRPr lang="pt-BR" sz="4000" b="1" spc="65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59C5338-4D5C-52CA-0694-E217AC714C74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>
            <a:off x="10617041" y="5505553"/>
            <a:ext cx="1574959" cy="10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00D30FD-AB0D-9E15-2167-584F0226809F}"/>
              </a:ext>
            </a:extLst>
          </p:cNvPr>
          <p:cNvSpPr/>
          <p:nvPr/>
        </p:nvSpPr>
        <p:spPr>
          <a:xfrm>
            <a:off x="12192000" y="4474866"/>
            <a:ext cx="5058727" cy="20830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solidFill>
                  <a:schemeClr val="tx1"/>
                </a:solidFill>
              </a:rPr>
              <a:t>API RESTFUL</a:t>
            </a:r>
          </a:p>
        </p:txBody>
      </p:sp>
    </p:spTree>
    <p:extLst>
      <p:ext uri="{BB962C8B-B14F-4D97-AF65-F5344CB8AC3E}">
        <p14:creationId xmlns:p14="http://schemas.microsoft.com/office/powerpoint/2010/main" val="40398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8073-4FF7-7A60-80D7-65D7CBDB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5198" y="2684187"/>
            <a:ext cx="5711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75" dirty="0">
                <a:solidFill>
                  <a:schemeClr val="tx2"/>
                </a:solidFill>
                <a:latin typeface="Arial"/>
                <a:cs typeface="Arial"/>
              </a:rPr>
              <a:t>1.Definir</a:t>
            </a:r>
            <a:r>
              <a:rPr sz="4800" b="1" spc="-2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-11" dirty="0">
                <a:solidFill>
                  <a:schemeClr val="tx2"/>
                </a:solidFill>
                <a:latin typeface="Arial"/>
                <a:cs typeface="Arial"/>
              </a:rPr>
              <a:t>Recursos:</a:t>
            </a: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7488" y="4000500"/>
            <a:ext cx="15806002" cy="510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71" dirty="0">
                <a:latin typeface="Arial"/>
                <a:cs typeface="Arial"/>
              </a:rPr>
              <a:t>Identifique</a:t>
            </a:r>
            <a:r>
              <a:rPr sz="4000" spc="-151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os</a:t>
            </a:r>
            <a:r>
              <a:rPr sz="4000" spc="-145" dirty="0">
                <a:latin typeface="Arial"/>
                <a:cs typeface="Arial"/>
              </a:rPr>
              <a:t> </a:t>
            </a:r>
            <a:r>
              <a:rPr sz="4000" spc="80" dirty="0">
                <a:latin typeface="Arial"/>
                <a:cs typeface="Arial"/>
              </a:rPr>
              <a:t>recursos</a:t>
            </a:r>
            <a:r>
              <a:rPr sz="4000" spc="-14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que</a:t>
            </a:r>
            <a:r>
              <a:rPr sz="4000" spc="-14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sua</a:t>
            </a:r>
            <a:r>
              <a:rPr sz="4000" spc="-14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API</a:t>
            </a:r>
            <a:r>
              <a:rPr sz="4000" spc="-145" dirty="0">
                <a:latin typeface="Arial"/>
                <a:cs typeface="Arial"/>
              </a:rPr>
              <a:t> </a:t>
            </a:r>
            <a:r>
              <a:rPr sz="4000" spc="155" dirty="0">
                <a:latin typeface="Arial"/>
                <a:cs typeface="Arial"/>
              </a:rPr>
              <a:t>irá</a:t>
            </a:r>
            <a:r>
              <a:rPr sz="4000" spc="-145" dirty="0">
                <a:latin typeface="Arial"/>
                <a:cs typeface="Arial"/>
              </a:rPr>
              <a:t> </a:t>
            </a:r>
            <a:r>
              <a:rPr sz="4000" spc="51" dirty="0">
                <a:latin typeface="Arial"/>
                <a:cs typeface="Arial"/>
              </a:rPr>
              <a:t>gerencia.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1739"/>
              </a:spcBef>
            </a:pPr>
            <a:r>
              <a:rPr sz="4000" dirty="0">
                <a:latin typeface="Arial"/>
                <a:cs typeface="Arial"/>
              </a:rPr>
              <a:t>Recursos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55" dirty="0">
                <a:latin typeface="Arial"/>
                <a:cs typeface="Arial"/>
              </a:rPr>
              <a:t>são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85" dirty="0">
                <a:latin typeface="Arial"/>
                <a:cs typeface="Arial"/>
              </a:rPr>
              <a:t>as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80" dirty="0">
                <a:latin typeface="Arial"/>
                <a:cs typeface="Arial"/>
              </a:rPr>
              <a:t>entidades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que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os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45" dirty="0">
                <a:latin typeface="Arial"/>
                <a:cs typeface="Arial"/>
              </a:rPr>
              <a:t>clientes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111" dirty="0">
                <a:latin typeface="Arial"/>
                <a:cs typeface="Arial"/>
              </a:rPr>
              <a:t>poderão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125" dirty="0">
                <a:latin typeface="Arial"/>
                <a:cs typeface="Arial"/>
              </a:rPr>
              <a:t>acessar</a:t>
            </a:r>
            <a:r>
              <a:rPr sz="4000" spc="-131" dirty="0">
                <a:latin typeface="Arial"/>
                <a:cs typeface="Arial"/>
              </a:rPr>
              <a:t> </a:t>
            </a:r>
            <a:r>
              <a:rPr sz="4000" spc="71" dirty="0">
                <a:latin typeface="Arial"/>
                <a:cs typeface="Arial"/>
              </a:rPr>
              <a:t>e </a:t>
            </a:r>
            <a:r>
              <a:rPr sz="4000" spc="45" dirty="0">
                <a:latin typeface="Arial"/>
                <a:cs typeface="Arial"/>
              </a:rPr>
              <a:t>manipular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spc="215" dirty="0">
                <a:latin typeface="Arial"/>
                <a:cs typeface="Arial"/>
              </a:rPr>
              <a:t>através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140" dirty="0">
                <a:latin typeface="Arial"/>
                <a:cs typeface="Arial"/>
              </a:rPr>
              <a:t>da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API.</a:t>
            </a:r>
            <a:endParaRPr sz="4000" dirty="0">
              <a:latin typeface="Arial"/>
              <a:cs typeface="Arial"/>
            </a:endParaRPr>
          </a:p>
          <a:p>
            <a:pPr>
              <a:spcBef>
                <a:spcPts val="1300"/>
              </a:spcBef>
            </a:pPr>
            <a:endParaRPr sz="4000" dirty="0">
              <a:latin typeface="Arial"/>
              <a:cs typeface="Arial"/>
            </a:endParaRPr>
          </a:p>
          <a:p>
            <a:pPr marL="12700" marR="8722777" algn="just">
              <a:lnSpc>
                <a:spcPct val="115199"/>
              </a:lnSpc>
            </a:pPr>
            <a:r>
              <a:rPr sz="4000" dirty="0">
                <a:latin typeface="Arial"/>
                <a:cs typeface="Arial"/>
              </a:rPr>
              <a:t>Recurso:</a:t>
            </a:r>
            <a:r>
              <a:rPr sz="4000" spc="-91" dirty="0">
                <a:latin typeface="Arial"/>
                <a:cs typeface="Arial"/>
              </a:rPr>
              <a:t> </a:t>
            </a:r>
            <a:r>
              <a:rPr sz="4000" spc="-11" dirty="0">
                <a:latin typeface="Arial"/>
                <a:cs typeface="Arial"/>
              </a:rPr>
              <a:t>Usuário </a:t>
            </a:r>
            <a:endParaRPr lang="pt-BR" sz="4000" spc="-11" dirty="0">
              <a:latin typeface="Arial"/>
              <a:cs typeface="Arial"/>
            </a:endParaRPr>
          </a:p>
          <a:p>
            <a:pPr marL="12700" marR="8722777" algn="just">
              <a:lnSpc>
                <a:spcPct val="115199"/>
              </a:lnSpc>
            </a:pPr>
            <a:r>
              <a:rPr sz="4000" dirty="0" err="1">
                <a:latin typeface="Arial"/>
                <a:cs typeface="Arial"/>
              </a:rPr>
              <a:t>Recurso</a:t>
            </a:r>
            <a:r>
              <a:rPr sz="4000" dirty="0">
                <a:latin typeface="Arial"/>
                <a:cs typeface="Arial"/>
              </a:rPr>
              <a:t>:</a:t>
            </a:r>
            <a:r>
              <a:rPr sz="4000" spc="-91" dirty="0">
                <a:latin typeface="Arial"/>
                <a:cs typeface="Arial"/>
              </a:rPr>
              <a:t> </a:t>
            </a:r>
            <a:r>
              <a:rPr sz="4000" spc="105" dirty="0" err="1">
                <a:latin typeface="Arial"/>
                <a:cs typeface="Arial"/>
              </a:rPr>
              <a:t>Produto</a:t>
            </a:r>
            <a:r>
              <a:rPr lang="pt-BR" sz="4000" spc="105" dirty="0">
                <a:latin typeface="Arial"/>
                <a:cs typeface="Arial"/>
              </a:rPr>
              <a:t>s</a:t>
            </a:r>
            <a:r>
              <a:rPr sz="4000" spc="105" dirty="0">
                <a:latin typeface="Arial"/>
                <a:cs typeface="Arial"/>
              </a:rPr>
              <a:t> </a:t>
            </a:r>
            <a:endParaRPr lang="pt-BR" sz="4000" spc="105" dirty="0">
              <a:latin typeface="Arial"/>
              <a:cs typeface="Arial"/>
            </a:endParaRPr>
          </a:p>
          <a:p>
            <a:pPr marL="12700" marR="8722777" algn="just">
              <a:lnSpc>
                <a:spcPct val="115199"/>
              </a:lnSpc>
            </a:pPr>
            <a:r>
              <a:rPr sz="4000" dirty="0" err="1">
                <a:latin typeface="Arial"/>
                <a:cs typeface="Arial"/>
              </a:rPr>
              <a:t>Recurso</a:t>
            </a:r>
            <a:r>
              <a:rPr sz="4000" dirty="0">
                <a:latin typeface="Arial"/>
                <a:cs typeface="Arial"/>
              </a:rPr>
              <a:t>:</a:t>
            </a:r>
            <a:r>
              <a:rPr sz="4000" spc="-91" dirty="0">
                <a:latin typeface="Arial"/>
                <a:cs typeface="Arial"/>
              </a:rPr>
              <a:t> </a:t>
            </a:r>
            <a:r>
              <a:rPr lang="pt-BR" sz="4000" spc="95" dirty="0">
                <a:latin typeface="Arial"/>
                <a:cs typeface="Arial"/>
              </a:rPr>
              <a:t>Casas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98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139BD-36A3-11C5-DC0D-E7FBDFB41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5197" y="2776305"/>
            <a:ext cx="58680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51" dirty="0">
                <a:solidFill>
                  <a:schemeClr val="tx2"/>
                </a:solidFill>
                <a:latin typeface="Arial"/>
                <a:cs typeface="Arial"/>
              </a:rPr>
              <a:t>2.</a:t>
            </a:r>
            <a:r>
              <a:rPr sz="4800" b="1" spc="-2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140" dirty="0">
                <a:solidFill>
                  <a:schemeClr val="tx2"/>
                </a:solidFill>
                <a:latin typeface="Arial"/>
                <a:cs typeface="Arial"/>
              </a:rPr>
              <a:t>Definir</a:t>
            </a:r>
            <a:r>
              <a:rPr sz="4800" b="1" spc="-2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-11" dirty="0">
                <a:solidFill>
                  <a:schemeClr val="tx2"/>
                </a:solidFill>
                <a:latin typeface="Arial"/>
                <a:cs typeface="Arial"/>
              </a:rPr>
              <a:t>Endpoints</a:t>
            </a: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770" y="3944751"/>
            <a:ext cx="15618460" cy="499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600" spc="95" dirty="0">
                <a:latin typeface="Arial"/>
                <a:cs typeface="Arial"/>
              </a:rPr>
              <a:t>Uma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91" dirty="0">
                <a:latin typeface="Arial"/>
                <a:cs typeface="Arial"/>
              </a:rPr>
              <a:t>vez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que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você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definiu</a:t>
            </a:r>
            <a:r>
              <a:rPr sz="3600" spc="-151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seus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60" dirty="0">
                <a:latin typeface="Arial"/>
                <a:cs typeface="Arial"/>
              </a:rPr>
              <a:t>recursos,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é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hora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de</a:t>
            </a:r>
            <a:r>
              <a:rPr sz="3600" spc="-151" dirty="0">
                <a:latin typeface="Arial"/>
                <a:cs typeface="Arial"/>
              </a:rPr>
              <a:t> </a:t>
            </a:r>
            <a:r>
              <a:rPr sz="3600" spc="151" dirty="0">
                <a:latin typeface="Arial"/>
                <a:cs typeface="Arial"/>
              </a:rPr>
              <a:t>determinar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os</a:t>
            </a:r>
            <a:r>
              <a:rPr sz="3600" spc="-155" dirty="0">
                <a:latin typeface="Arial"/>
                <a:cs typeface="Arial"/>
              </a:rPr>
              <a:t> </a:t>
            </a:r>
            <a:r>
              <a:rPr sz="3600" spc="-11" dirty="0">
                <a:latin typeface="Arial"/>
                <a:cs typeface="Arial"/>
              </a:rPr>
              <a:t>endpoints </a:t>
            </a:r>
            <a:r>
              <a:rPr sz="3600" spc="75" dirty="0">
                <a:latin typeface="Arial"/>
                <a:cs typeface="Arial"/>
              </a:rPr>
              <a:t>correspondentes.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11" dirty="0">
                <a:latin typeface="Arial"/>
                <a:cs typeface="Arial"/>
              </a:rPr>
              <a:t>Endpoints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são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75" dirty="0">
                <a:latin typeface="Arial"/>
                <a:cs typeface="Arial"/>
              </a:rPr>
              <a:t>URLs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spc="60" dirty="0">
                <a:latin typeface="Arial"/>
                <a:cs typeface="Arial"/>
              </a:rPr>
              <a:t>específicas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que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os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clientes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111" dirty="0">
                <a:latin typeface="Arial"/>
                <a:cs typeface="Arial"/>
              </a:rPr>
              <a:t>usarão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200" dirty="0">
                <a:latin typeface="Arial"/>
                <a:cs typeface="Arial"/>
              </a:rPr>
              <a:t>para </a:t>
            </a:r>
            <a:r>
              <a:rPr sz="3600" spc="135" dirty="0">
                <a:latin typeface="Arial"/>
                <a:cs typeface="Arial"/>
              </a:rPr>
              <a:t>interagir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</a:t>
            </a:r>
            <a:r>
              <a:rPr sz="3600" spc="-131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esses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recursos.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 dirty="0">
              <a:latin typeface="Arial"/>
              <a:cs typeface="Arial"/>
            </a:endParaRPr>
          </a:p>
          <a:p>
            <a:pPr>
              <a:spcBef>
                <a:spcPts val="775"/>
              </a:spcBef>
            </a:pPr>
            <a:endParaRPr sz="3600" dirty="0">
              <a:latin typeface="Arial"/>
              <a:cs typeface="Arial"/>
            </a:endParaRPr>
          </a:p>
          <a:p>
            <a:pPr marL="12700" marR="11646879">
              <a:lnSpc>
                <a:spcPct val="115199"/>
              </a:lnSpc>
            </a:pPr>
            <a:r>
              <a:rPr sz="3600" spc="-40" dirty="0">
                <a:latin typeface="Arial"/>
                <a:cs typeface="Arial"/>
              </a:rPr>
              <a:t>Endpoint:</a:t>
            </a:r>
            <a:r>
              <a:rPr sz="3600" spc="-14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/users </a:t>
            </a:r>
            <a:r>
              <a:rPr sz="3600" spc="-40" dirty="0">
                <a:latin typeface="Arial"/>
                <a:cs typeface="Arial"/>
              </a:rPr>
              <a:t>Endpoint:</a:t>
            </a:r>
            <a:r>
              <a:rPr sz="3600" spc="105" dirty="0">
                <a:latin typeface="Arial"/>
                <a:cs typeface="Arial"/>
              </a:rPr>
              <a:t>/products </a:t>
            </a:r>
            <a:r>
              <a:rPr sz="3600" spc="-40" dirty="0">
                <a:latin typeface="Arial"/>
                <a:cs typeface="Arial"/>
              </a:rPr>
              <a:t>Endpoint:</a:t>
            </a:r>
            <a:r>
              <a:rPr sz="3600" spc="-140" dirty="0">
                <a:latin typeface="Arial"/>
                <a:cs typeface="Arial"/>
              </a:rPr>
              <a:t> </a:t>
            </a:r>
            <a:r>
              <a:rPr sz="3600" spc="91" dirty="0">
                <a:latin typeface="Arial"/>
                <a:cs typeface="Arial"/>
              </a:rPr>
              <a:t>/</a:t>
            </a:r>
            <a:r>
              <a:rPr lang="pt-BR" sz="3600" spc="91" dirty="0">
                <a:latin typeface="Arial"/>
                <a:cs typeface="Arial"/>
              </a:rPr>
              <a:t>casas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033806C-B9A0-160D-398F-3F8C82A69154}"/>
              </a:ext>
            </a:extLst>
          </p:cNvPr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09127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1277" y="4183917"/>
            <a:ext cx="8429624" cy="4714875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838200" y="876300"/>
            <a:ext cx="15824835" cy="7180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>
              <a:lnSpc>
                <a:spcPct val="115199"/>
              </a:lnSpc>
              <a:spcBef>
                <a:spcPts val="100"/>
              </a:spcBef>
              <a:tabLst>
                <a:tab pos="1114397" algn="l"/>
                <a:tab pos="2018614" algn="l"/>
                <a:tab pos="4686183" algn="l"/>
                <a:tab pos="5596115" algn="l"/>
                <a:tab pos="7749346" algn="l"/>
                <a:tab pos="8659914" algn="l"/>
                <a:tab pos="9656839" algn="l"/>
                <a:tab pos="12566337" algn="l"/>
                <a:tab pos="13240688" algn="l"/>
                <a:tab pos="15352011" algn="l"/>
              </a:tabLst>
            </a:pPr>
            <a:r>
              <a:rPr sz="3200" b="1" spc="-20" dirty="0">
                <a:solidFill>
                  <a:srgbClr val="A531B4"/>
                </a:solidFill>
                <a:latin typeface="Arial"/>
                <a:cs typeface="Arial"/>
              </a:rPr>
              <a:t>APIs</a:t>
            </a:r>
            <a:r>
              <a:rPr sz="3200" b="1" dirty="0">
                <a:solidFill>
                  <a:srgbClr val="A531B4"/>
                </a:solidFill>
                <a:latin typeface="Arial"/>
                <a:cs typeface="Arial"/>
              </a:rPr>
              <a:t>	</a:t>
            </a:r>
            <a:r>
              <a:rPr sz="3200" b="1" spc="31" dirty="0">
                <a:latin typeface="Arial"/>
                <a:cs typeface="Arial"/>
              </a:rPr>
              <a:t>são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1" dirty="0">
                <a:latin typeface="Arial"/>
                <a:cs typeface="Arial"/>
              </a:rPr>
              <a:t>mecanismos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25" dirty="0">
                <a:latin typeface="Arial"/>
                <a:cs typeface="Arial"/>
              </a:rPr>
              <a:t>que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120" dirty="0">
                <a:latin typeface="Arial"/>
                <a:cs typeface="Arial"/>
              </a:rPr>
              <a:t>permitem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25" dirty="0">
                <a:latin typeface="Arial"/>
                <a:cs typeface="Arial"/>
              </a:rPr>
              <a:t>que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20" dirty="0">
                <a:latin typeface="Arial"/>
                <a:cs typeface="Arial"/>
              </a:rPr>
              <a:t>dois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45" dirty="0">
                <a:latin typeface="Arial"/>
                <a:cs typeface="Arial"/>
              </a:rPr>
              <a:t>componentes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51" dirty="0">
                <a:latin typeface="Arial"/>
                <a:cs typeface="Arial"/>
              </a:rPr>
              <a:t>de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235" dirty="0">
                <a:latin typeface="Arial"/>
                <a:cs typeface="Arial"/>
              </a:rPr>
              <a:t>software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25" dirty="0">
                <a:latin typeface="Arial"/>
                <a:cs typeface="Arial"/>
              </a:rPr>
              <a:t>se </a:t>
            </a:r>
            <a:r>
              <a:rPr sz="3200" b="1" spc="-20" dirty="0" err="1">
                <a:latin typeface="Arial"/>
                <a:cs typeface="Arial"/>
              </a:rPr>
              <a:t>comuniquem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 err="1">
                <a:latin typeface="Arial"/>
                <a:cs typeface="Arial"/>
              </a:rPr>
              <a:t>usando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conjunto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definições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protocolos.</a:t>
            </a:r>
            <a:endParaRPr sz="3200" dirty="0">
              <a:latin typeface="Arial"/>
              <a:cs typeface="Arial"/>
            </a:endParaRPr>
          </a:p>
          <a:p>
            <a:pPr marL="12065" marR="7447728" algn="ctr">
              <a:lnSpc>
                <a:spcPct val="115199"/>
              </a:lnSpc>
              <a:spcBef>
                <a:spcPts val="2885"/>
              </a:spcBef>
            </a:pPr>
            <a:r>
              <a:rPr sz="3200" b="1" spc="-260" dirty="0">
                <a:latin typeface="Arial"/>
                <a:cs typeface="Arial"/>
              </a:rPr>
              <a:t>É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55" dirty="0" err="1">
                <a:latin typeface="Arial"/>
                <a:cs typeface="Arial"/>
              </a:rPr>
              <a:t>programa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software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169" dirty="0">
                <a:latin typeface="Arial"/>
                <a:cs typeface="Arial"/>
              </a:rPr>
              <a:t>interface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ajuda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135" dirty="0">
                <a:latin typeface="Arial"/>
                <a:cs typeface="Arial"/>
              </a:rPr>
              <a:t>interagir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151" dirty="0">
                <a:latin typeface="Arial"/>
                <a:cs typeface="Arial"/>
              </a:rPr>
              <a:t>outro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235" dirty="0">
                <a:latin typeface="Arial"/>
                <a:cs typeface="Arial"/>
              </a:rPr>
              <a:t>software </a:t>
            </a:r>
            <a:r>
              <a:rPr sz="3200" b="1" dirty="0">
                <a:latin typeface="Arial"/>
                <a:cs typeface="Arial"/>
              </a:rPr>
              <a:t>como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uma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interface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utilizador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(UI)</a:t>
            </a:r>
            <a:endParaRPr sz="3200" dirty="0">
              <a:latin typeface="Arial"/>
              <a:cs typeface="Arial"/>
            </a:endParaRPr>
          </a:p>
          <a:p>
            <a:pPr marL="17780" marR="7994451" indent="-635" algn="ctr">
              <a:lnSpc>
                <a:spcPct val="115999"/>
              </a:lnSpc>
              <a:spcBef>
                <a:spcPts val="2980"/>
              </a:spcBef>
            </a:pPr>
            <a:r>
              <a:rPr sz="2900" b="1" spc="131" dirty="0">
                <a:solidFill>
                  <a:srgbClr val="A531B4"/>
                </a:solidFill>
                <a:latin typeface="Arial"/>
                <a:cs typeface="Arial"/>
              </a:rPr>
              <a:t>Por</a:t>
            </a:r>
            <a:r>
              <a:rPr sz="2900" b="1" spc="-13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exemplo,</a:t>
            </a:r>
            <a:r>
              <a:rPr sz="2900" b="1" spc="-13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o</a:t>
            </a:r>
            <a:r>
              <a:rPr sz="2900" b="1" spc="-13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A531B4"/>
                </a:solidFill>
                <a:latin typeface="Arial"/>
                <a:cs typeface="Arial"/>
              </a:rPr>
              <a:t>sistema</a:t>
            </a:r>
            <a:r>
              <a:rPr sz="2900" b="1" spc="-13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71" dirty="0">
                <a:solidFill>
                  <a:srgbClr val="A531B4"/>
                </a:solidFill>
                <a:latin typeface="Arial"/>
                <a:cs typeface="Arial"/>
              </a:rPr>
              <a:t>de</a:t>
            </a:r>
            <a:r>
              <a:rPr sz="2900" b="1" spc="-13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229" dirty="0">
                <a:solidFill>
                  <a:srgbClr val="A531B4"/>
                </a:solidFill>
                <a:latin typeface="Arial"/>
                <a:cs typeface="Arial"/>
              </a:rPr>
              <a:t>software</a:t>
            </a:r>
            <a:r>
              <a:rPr sz="2900" b="1" spc="-13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-25" dirty="0">
                <a:solidFill>
                  <a:srgbClr val="A531B4"/>
                </a:solidFill>
                <a:latin typeface="Arial"/>
                <a:cs typeface="Arial"/>
              </a:rPr>
              <a:t>do </a:t>
            </a:r>
            <a:r>
              <a:rPr sz="2900" b="1" spc="105" dirty="0">
                <a:solidFill>
                  <a:srgbClr val="A531B4"/>
                </a:solidFill>
                <a:latin typeface="Arial"/>
                <a:cs typeface="Arial"/>
              </a:rPr>
              <a:t>instituto</a:t>
            </a:r>
            <a:r>
              <a:rPr sz="2900" b="1" spc="-15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71" dirty="0">
                <a:solidFill>
                  <a:srgbClr val="A531B4"/>
                </a:solidFill>
                <a:latin typeface="Arial"/>
                <a:cs typeface="Arial"/>
              </a:rPr>
              <a:t>meteorológico</a:t>
            </a:r>
            <a:r>
              <a:rPr sz="2900" b="1" spc="-14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100" dirty="0">
                <a:solidFill>
                  <a:srgbClr val="A531B4"/>
                </a:solidFill>
                <a:latin typeface="Arial"/>
                <a:cs typeface="Arial"/>
              </a:rPr>
              <a:t>contém</a:t>
            </a:r>
            <a:r>
              <a:rPr sz="2900" b="1" spc="-14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-11" dirty="0">
                <a:solidFill>
                  <a:srgbClr val="A531B4"/>
                </a:solidFill>
                <a:latin typeface="Arial"/>
                <a:cs typeface="Arial"/>
              </a:rPr>
              <a:t>dados </a:t>
            </a:r>
            <a:r>
              <a:rPr sz="2900" b="1" spc="60" dirty="0">
                <a:solidFill>
                  <a:srgbClr val="A531B4"/>
                </a:solidFill>
                <a:latin typeface="Arial"/>
                <a:cs typeface="Arial"/>
              </a:rPr>
              <a:t>meteorológicos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diários.</a:t>
            </a:r>
            <a:r>
              <a:rPr sz="2900" b="1" spc="-11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A</a:t>
            </a:r>
            <a:r>
              <a:rPr sz="2900" b="1" spc="-11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71" dirty="0">
                <a:solidFill>
                  <a:srgbClr val="A531B4"/>
                </a:solidFill>
                <a:latin typeface="Arial"/>
                <a:cs typeface="Arial"/>
              </a:rPr>
              <a:t>aplicação</a:t>
            </a:r>
            <a:r>
              <a:rPr sz="2900" b="1" spc="-11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204" dirty="0">
                <a:solidFill>
                  <a:srgbClr val="A531B4"/>
                </a:solidFill>
                <a:latin typeface="Arial"/>
                <a:cs typeface="Arial"/>
              </a:rPr>
              <a:t>para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175" dirty="0">
                <a:solidFill>
                  <a:srgbClr val="A531B4"/>
                </a:solidFill>
                <a:latin typeface="Arial"/>
                <a:cs typeface="Arial"/>
              </a:rPr>
              <a:t>a </a:t>
            </a:r>
            <a:r>
              <a:rPr sz="2900" b="1" spc="75" dirty="0">
                <a:solidFill>
                  <a:srgbClr val="A531B4"/>
                </a:solidFill>
                <a:latin typeface="Arial"/>
                <a:cs typeface="Arial"/>
              </a:rPr>
              <a:t>previsão</a:t>
            </a:r>
            <a:r>
              <a:rPr sz="2900" b="1" spc="-15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do</a:t>
            </a:r>
            <a:r>
              <a:rPr sz="2900" b="1" spc="-15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131" dirty="0">
                <a:solidFill>
                  <a:srgbClr val="A531B4"/>
                </a:solidFill>
                <a:latin typeface="Arial"/>
                <a:cs typeface="Arial"/>
              </a:rPr>
              <a:t>tempo</a:t>
            </a:r>
            <a:r>
              <a:rPr sz="2900" b="1" spc="-15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75" dirty="0">
                <a:solidFill>
                  <a:srgbClr val="A531B4"/>
                </a:solidFill>
                <a:latin typeface="Arial"/>
                <a:cs typeface="Arial"/>
              </a:rPr>
              <a:t>em</a:t>
            </a:r>
            <a:r>
              <a:rPr sz="2900" b="1" spc="-15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-11" dirty="0">
                <a:solidFill>
                  <a:srgbClr val="A531B4"/>
                </a:solidFill>
                <a:latin typeface="Arial"/>
                <a:cs typeface="Arial"/>
              </a:rPr>
              <a:t>seu</a:t>
            </a:r>
            <a:r>
              <a:rPr sz="2900" b="1" spc="-15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120" dirty="0">
                <a:solidFill>
                  <a:srgbClr val="A531B4"/>
                </a:solidFill>
                <a:latin typeface="Arial"/>
                <a:cs typeface="Arial"/>
              </a:rPr>
              <a:t>telefone</a:t>
            </a:r>
            <a:r>
              <a:rPr sz="2900" b="1" spc="-15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80" dirty="0">
                <a:solidFill>
                  <a:srgbClr val="A531B4"/>
                </a:solidFill>
                <a:latin typeface="Arial"/>
                <a:cs typeface="Arial"/>
              </a:rPr>
              <a:t>“fala”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com</a:t>
            </a:r>
            <a:r>
              <a:rPr sz="2900" b="1" spc="-12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esse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A531B4"/>
                </a:solidFill>
                <a:latin typeface="Arial"/>
                <a:cs typeface="Arial"/>
              </a:rPr>
              <a:t>sistema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120" dirty="0">
                <a:solidFill>
                  <a:srgbClr val="A531B4"/>
                </a:solidFill>
                <a:latin typeface="Arial"/>
                <a:cs typeface="Arial"/>
              </a:rPr>
              <a:t>por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meio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71" dirty="0">
                <a:solidFill>
                  <a:srgbClr val="A531B4"/>
                </a:solidFill>
                <a:latin typeface="Arial"/>
                <a:cs typeface="Arial"/>
              </a:rPr>
              <a:t>de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A531B4"/>
                </a:solidFill>
                <a:latin typeface="Arial"/>
                <a:cs typeface="Arial"/>
              </a:rPr>
              <a:t>APIs</a:t>
            </a:r>
            <a:r>
              <a:rPr sz="2900" b="1" spc="-12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60" dirty="0">
                <a:solidFill>
                  <a:srgbClr val="A531B4"/>
                </a:solidFill>
                <a:latin typeface="Arial"/>
                <a:cs typeface="Arial"/>
              </a:rPr>
              <a:t>e </a:t>
            </a:r>
            <a:r>
              <a:rPr sz="2900" b="1" spc="165" dirty="0">
                <a:solidFill>
                  <a:srgbClr val="A531B4"/>
                </a:solidFill>
                <a:latin typeface="Arial"/>
                <a:cs typeface="Arial"/>
              </a:rPr>
              <a:t>mostra</a:t>
            </a:r>
            <a:r>
              <a:rPr sz="2900" b="1" spc="-135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80" dirty="0">
                <a:solidFill>
                  <a:srgbClr val="A531B4"/>
                </a:solidFill>
                <a:latin typeface="Arial"/>
                <a:cs typeface="Arial"/>
              </a:rPr>
              <a:t>atualizações</a:t>
            </a:r>
            <a:r>
              <a:rPr sz="2900" b="1" spc="-131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65" dirty="0">
                <a:solidFill>
                  <a:srgbClr val="A531B4"/>
                </a:solidFill>
                <a:latin typeface="Arial"/>
                <a:cs typeface="Arial"/>
              </a:rPr>
              <a:t>meteorológicas </a:t>
            </a:r>
            <a:r>
              <a:rPr sz="2900" b="1" spc="75" dirty="0">
                <a:solidFill>
                  <a:srgbClr val="A531B4"/>
                </a:solidFill>
                <a:latin typeface="Arial"/>
                <a:cs typeface="Arial"/>
              </a:rPr>
              <a:t>diárias</a:t>
            </a:r>
            <a:r>
              <a:rPr sz="2900" b="1" spc="-16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-51" dirty="0">
                <a:solidFill>
                  <a:srgbClr val="A531B4"/>
                </a:solidFill>
                <a:latin typeface="Arial"/>
                <a:cs typeface="Arial"/>
              </a:rPr>
              <a:t>no</a:t>
            </a:r>
            <a:r>
              <a:rPr sz="2900" b="1" spc="-160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A531B4"/>
                </a:solidFill>
                <a:latin typeface="Arial"/>
                <a:cs typeface="Arial"/>
              </a:rPr>
              <a:t>telefone.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2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/>
          <p:nvPr/>
        </p:nvSpPr>
        <p:spPr>
          <a:xfrm>
            <a:off x="1310823" y="4083127"/>
            <a:ext cx="16215178" cy="4933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4000" spc="115" dirty="0">
                <a:latin typeface="Arial"/>
                <a:cs typeface="Arial"/>
              </a:rPr>
              <a:t>Atribuir</a:t>
            </a:r>
            <a:r>
              <a:rPr sz="4000" spc="-140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os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85" dirty="0">
                <a:latin typeface="Arial"/>
                <a:cs typeface="Arial"/>
              </a:rPr>
              <a:t>métodos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HTTP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165" dirty="0">
                <a:latin typeface="Arial"/>
                <a:cs typeface="Arial"/>
              </a:rPr>
              <a:t>corretos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55" dirty="0">
                <a:latin typeface="Arial"/>
                <a:cs typeface="Arial"/>
              </a:rPr>
              <a:t>aos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endpoints</a:t>
            </a:r>
            <a:r>
              <a:rPr sz="4000" spc="-140" dirty="0">
                <a:latin typeface="Arial"/>
                <a:cs typeface="Arial"/>
              </a:rPr>
              <a:t> </a:t>
            </a:r>
            <a:r>
              <a:rPr sz="4000" spc="120" dirty="0">
                <a:latin typeface="Arial"/>
                <a:cs typeface="Arial"/>
              </a:rPr>
              <a:t>é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105" dirty="0">
                <a:latin typeface="Arial"/>
                <a:cs typeface="Arial"/>
              </a:rPr>
              <a:t>fundamental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220" dirty="0">
                <a:latin typeface="Arial"/>
                <a:cs typeface="Arial"/>
              </a:rPr>
              <a:t>para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85" dirty="0">
                <a:latin typeface="Arial"/>
                <a:cs typeface="Arial"/>
              </a:rPr>
              <a:t>definir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60" dirty="0">
                <a:latin typeface="Arial"/>
                <a:cs typeface="Arial"/>
              </a:rPr>
              <a:t>as </a:t>
            </a:r>
            <a:r>
              <a:rPr sz="4000" spc="95" dirty="0">
                <a:latin typeface="Arial"/>
                <a:cs typeface="Arial"/>
              </a:rPr>
              <a:t>operações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-31" dirty="0">
                <a:latin typeface="Arial"/>
                <a:cs typeface="Arial"/>
              </a:rPr>
              <a:t>possíveis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71" dirty="0">
                <a:latin typeface="Arial"/>
                <a:cs typeface="Arial"/>
              </a:rPr>
              <a:t>em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151" dirty="0" err="1">
                <a:latin typeface="Arial"/>
                <a:cs typeface="Arial"/>
              </a:rPr>
              <a:t>cada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65" dirty="0" err="1">
                <a:latin typeface="Arial"/>
                <a:cs typeface="Arial"/>
              </a:rPr>
              <a:t>recurso</a:t>
            </a:r>
            <a:r>
              <a:rPr lang="pt-BR" sz="4000" spc="65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endParaRPr lang="pt-BR" sz="4000" spc="65" dirty="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4000" spc="180" dirty="0" err="1">
                <a:latin typeface="Arial"/>
                <a:cs typeface="Arial"/>
              </a:rPr>
              <a:t>Método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-95" dirty="0">
                <a:solidFill>
                  <a:srgbClr val="00B050"/>
                </a:solidFill>
                <a:latin typeface="Arial"/>
                <a:cs typeface="Arial"/>
              </a:rPr>
              <a:t>GET</a:t>
            </a:r>
            <a:r>
              <a:rPr sz="4000" spc="-95" dirty="0">
                <a:latin typeface="Arial"/>
                <a:cs typeface="Arial"/>
              </a:rPr>
              <a:t>: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251" dirty="0">
                <a:latin typeface="Arial"/>
                <a:cs typeface="Arial"/>
              </a:rPr>
              <a:t>Obter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85" dirty="0">
                <a:latin typeface="Arial"/>
                <a:cs typeface="Arial"/>
              </a:rPr>
              <a:t>informações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85" dirty="0" err="1">
                <a:latin typeface="Arial"/>
                <a:cs typeface="Arial"/>
              </a:rPr>
              <a:t>sobre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um</a:t>
            </a:r>
            <a:r>
              <a:rPr lang="pt-BR" sz="4000" spc="-45" dirty="0">
                <a:latin typeface="Arial"/>
                <a:cs typeface="Arial"/>
              </a:rPr>
              <a:t> </a:t>
            </a:r>
            <a:r>
              <a:rPr sz="4000" spc="65" dirty="0" err="1">
                <a:latin typeface="Arial"/>
                <a:cs typeface="Arial"/>
              </a:rPr>
              <a:t>recurso</a:t>
            </a:r>
            <a:r>
              <a:rPr sz="4000" spc="65" dirty="0">
                <a:latin typeface="Arial"/>
                <a:cs typeface="Arial"/>
              </a:rPr>
              <a:t>. </a:t>
            </a:r>
            <a:endParaRPr lang="pt-BR" sz="4000" spc="65" dirty="0">
              <a:latin typeface="Arial"/>
              <a:cs typeface="Arial"/>
            </a:endParaRPr>
          </a:p>
          <a:p>
            <a:pPr marL="12700" marR="5711683">
              <a:lnSpc>
                <a:spcPct val="115199"/>
              </a:lnSpc>
            </a:pPr>
            <a:r>
              <a:rPr sz="4000" spc="180" dirty="0" err="1">
                <a:latin typeface="Arial"/>
                <a:cs typeface="Arial"/>
              </a:rPr>
              <a:t>Método</a:t>
            </a:r>
            <a:r>
              <a:rPr sz="4000" spc="-185" dirty="0"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4000" dirty="0">
                <a:latin typeface="Arial"/>
                <a:cs typeface="Arial"/>
              </a:rPr>
              <a:t>: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spc="211" dirty="0">
                <a:latin typeface="Arial"/>
                <a:cs typeface="Arial"/>
              </a:rPr>
              <a:t>Criar</a:t>
            </a:r>
            <a:r>
              <a:rPr sz="4000" spc="-18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um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novo</a:t>
            </a:r>
            <a:r>
              <a:rPr sz="4000" spc="-185" dirty="0">
                <a:latin typeface="Arial"/>
                <a:cs typeface="Arial"/>
              </a:rPr>
              <a:t> </a:t>
            </a:r>
            <a:r>
              <a:rPr sz="4000" spc="65" dirty="0" err="1">
                <a:latin typeface="Arial"/>
                <a:cs typeface="Arial"/>
              </a:rPr>
              <a:t>recurso</a:t>
            </a:r>
            <a:r>
              <a:rPr sz="4000" spc="65" dirty="0">
                <a:latin typeface="Arial"/>
                <a:cs typeface="Arial"/>
              </a:rPr>
              <a:t>.</a:t>
            </a:r>
            <a:endParaRPr lang="pt-BR" sz="4000" spc="65" dirty="0">
              <a:latin typeface="Arial"/>
              <a:cs typeface="Arial"/>
            </a:endParaRPr>
          </a:p>
          <a:p>
            <a:pPr marL="12700" marR="5711683">
              <a:lnSpc>
                <a:spcPct val="115199"/>
              </a:lnSpc>
            </a:pPr>
            <a:r>
              <a:rPr sz="4000" spc="180" dirty="0" err="1">
                <a:latin typeface="Arial"/>
                <a:cs typeface="Arial"/>
              </a:rPr>
              <a:t>Método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-60" dirty="0">
                <a:solidFill>
                  <a:srgbClr val="7030A0"/>
                </a:solidFill>
                <a:latin typeface="Arial"/>
                <a:cs typeface="Arial"/>
              </a:rPr>
              <a:t>PUT</a:t>
            </a:r>
            <a:r>
              <a:rPr sz="4000" spc="-60" dirty="0">
                <a:latin typeface="Arial"/>
                <a:cs typeface="Arial"/>
              </a:rPr>
              <a:t>: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115" dirty="0">
                <a:latin typeface="Arial"/>
                <a:cs typeface="Arial"/>
              </a:rPr>
              <a:t>Atualizar</a:t>
            </a:r>
            <a:r>
              <a:rPr sz="4000" spc="-16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um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105" dirty="0">
                <a:latin typeface="Arial"/>
                <a:cs typeface="Arial"/>
              </a:rPr>
              <a:t>recurso</a:t>
            </a:r>
            <a:r>
              <a:rPr sz="4000" spc="-165" dirty="0">
                <a:latin typeface="Arial"/>
                <a:cs typeface="Arial"/>
              </a:rPr>
              <a:t> </a:t>
            </a:r>
            <a:r>
              <a:rPr sz="4000" spc="95" dirty="0">
                <a:latin typeface="Arial"/>
                <a:cs typeface="Arial"/>
              </a:rPr>
              <a:t>existente. </a:t>
            </a:r>
            <a:endParaRPr lang="pt-BR" sz="4000" spc="95" dirty="0">
              <a:latin typeface="Arial"/>
              <a:cs typeface="Arial"/>
            </a:endParaRPr>
          </a:p>
          <a:p>
            <a:pPr marL="12700" marR="6988000">
              <a:lnSpc>
                <a:spcPct val="115199"/>
              </a:lnSpc>
              <a:spcBef>
                <a:spcPts val="5"/>
              </a:spcBef>
            </a:pPr>
            <a:r>
              <a:rPr sz="4000" spc="180" dirty="0" err="1">
                <a:latin typeface="Arial"/>
                <a:cs typeface="Arial"/>
              </a:rPr>
              <a:t>Método</a:t>
            </a:r>
            <a:r>
              <a:rPr sz="4000" spc="-185" dirty="0">
                <a:latin typeface="Arial"/>
                <a:cs typeface="Arial"/>
              </a:rPr>
              <a:t> </a:t>
            </a:r>
            <a:r>
              <a:rPr sz="4000" spc="-169" dirty="0">
                <a:solidFill>
                  <a:srgbClr val="0070C0"/>
                </a:solidFill>
                <a:latin typeface="Arial"/>
                <a:cs typeface="Arial"/>
              </a:rPr>
              <a:t>DELETE</a:t>
            </a:r>
            <a:r>
              <a:rPr sz="4000" spc="-169" dirty="0">
                <a:latin typeface="Arial"/>
                <a:cs typeface="Arial"/>
              </a:rPr>
              <a:t>: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spc="-11" dirty="0">
                <a:latin typeface="Arial"/>
                <a:cs typeface="Arial"/>
              </a:rPr>
              <a:t>Excluir</a:t>
            </a:r>
            <a:r>
              <a:rPr sz="4000" spc="-185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um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spc="65" dirty="0">
                <a:latin typeface="Arial"/>
                <a:cs typeface="Arial"/>
              </a:rPr>
              <a:t>recurso.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822" y="3009900"/>
            <a:ext cx="51746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80" dirty="0">
                <a:solidFill>
                  <a:schemeClr val="tx2"/>
                </a:solidFill>
                <a:latin typeface="Arial"/>
                <a:cs typeface="Arial"/>
              </a:rPr>
              <a:t>3.</a:t>
            </a:r>
            <a:r>
              <a:rPr sz="4800" b="1" spc="-2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211" dirty="0">
                <a:solidFill>
                  <a:schemeClr val="tx2"/>
                </a:solidFill>
                <a:latin typeface="Arial"/>
                <a:cs typeface="Arial"/>
              </a:rPr>
              <a:t>Métodos</a:t>
            </a:r>
            <a:r>
              <a:rPr sz="4800" b="1" spc="-2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55" dirty="0">
                <a:solidFill>
                  <a:schemeClr val="tx2"/>
                </a:solidFill>
                <a:latin typeface="Arial"/>
                <a:cs typeface="Arial"/>
              </a:rPr>
              <a:t>HTTP</a:t>
            </a: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4987975-5751-402D-D0A3-2BCCE02A9A9A}"/>
              </a:ext>
            </a:extLst>
          </p:cNvPr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62262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8D58A-ED56-D62A-6187-1DDC0098E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045" y="6515100"/>
            <a:ext cx="5934075" cy="26725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1362" y="5597915"/>
            <a:ext cx="4900291" cy="41153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1600" y="2606008"/>
            <a:ext cx="8420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91" dirty="0">
                <a:solidFill>
                  <a:schemeClr val="tx2"/>
                </a:solidFill>
                <a:latin typeface="Arial"/>
                <a:cs typeface="Arial"/>
              </a:rPr>
              <a:t>4.</a:t>
            </a:r>
            <a:r>
              <a:rPr sz="4800" b="1" spc="-27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331" dirty="0">
                <a:solidFill>
                  <a:schemeClr val="tx2"/>
                </a:solidFill>
                <a:latin typeface="Arial"/>
                <a:cs typeface="Arial"/>
              </a:rPr>
              <a:t>Criar</a:t>
            </a:r>
            <a:r>
              <a:rPr sz="4800" b="1" spc="-2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245" dirty="0">
                <a:solidFill>
                  <a:schemeClr val="tx2"/>
                </a:solidFill>
                <a:latin typeface="Arial"/>
                <a:cs typeface="Arial"/>
              </a:rPr>
              <a:t>Estrutura</a:t>
            </a:r>
            <a:r>
              <a:rPr sz="4800" b="1" spc="-2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91" dirty="0">
                <a:solidFill>
                  <a:schemeClr val="tx2"/>
                </a:solidFill>
                <a:latin typeface="Arial"/>
                <a:cs typeface="Arial"/>
              </a:rPr>
              <a:t>de</a:t>
            </a:r>
            <a:r>
              <a:rPr sz="4800" b="1" spc="-26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75" dirty="0">
                <a:solidFill>
                  <a:schemeClr val="tx2"/>
                </a:solidFill>
                <a:latin typeface="Arial"/>
                <a:cs typeface="Arial"/>
              </a:rPr>
              <a:t>Dados</a:t>
            </a: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3751332"/>
            <a:ext cx="15774724" cy="186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99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151" dirty="0">
                <a:latin typeface="Arial"/>
                <a:cs typeface="Arial"/>
              </a:rPr>
              <a:t> </a:t>
            </a:r>
            <a:r>
              <a:rPr sz="3600" spc="200" dirty="0">
                <a:latin typeface="Arial"/>
                <a:cs typeface="Arial"/>
              </a:rPr>
              <a:t>estrutura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de</a:t>
            </a:r>
            <a:r>
              <a:rPr sz="3600" spc="-151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dados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usada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220" dirty="0">
                <a:latin typeface="Arial"/>
                <a:cs typeface="Arial"/>
              </a:rPr>
              <a:t>para</a:t>
            </a:r>
            <a:r>
              <a:rPr sz="3600" spc="-151" dirty="0">
                <a:latin typeface="Arial"/>
                <a:cs typeface="Arial"/>
              </a:rPr>
              <a:t> </a:t>
            </a:r>
            <a:r>
              <a:rPr sz="3600" spc="185" dirty="0">
                <a:latin typeface="Arial"/>
                <a:cs typeface="Arial"/>
              </a:rPr>
              <a:t>representar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os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80" dirty="0">
                <a:latin typeface="Arial"/>
                <a:cs typeface="Arial"/>
              </a:rPr>
              <a:t>recursos</a:t>
            </a:r>
            <a:r>
              <a:rPr sz="3600" spc="-151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é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-11" dirty="0">
                <a:latin typeface="Arial"/>
                <a:cs typeface="Arial"/>
              </a:rPr>
              <a:t>crucial. </a:t>
            </a:r>
            <a:r>
              <a:rPr sz="3600" spc="120" dirty="0">
                <a:latin typeface="Arial"/>
                <a:cs typeface="Arial"/>
              </a:rPr>
              <a:t>Geralmente,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spc="225" dirty="0">
                <a:latin typeface="Arial"/>
                <a:cs typeface="Arial"/>
              </a:rPr>
              <a:t>formato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spc="105" dirty="0">
                <a:latin typeface="Arial"/>
                <a:cs typeface="Arial"/>
              </a:rPr>
              <a:t>JSON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120" dirty="0">
                <a:latin typeface="Arial"/>
                <a:cs typeface="Arial"/>
              </a:rPr>
              <a:t>é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spc="-31" dirty="0">
                <a:latin typeface="Arial"/>
                <a:cs typeface="Arial"/>
              </a:rPr>
              <a:t>escolhido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devido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245" dirty="0">
                <a:latin typeface="Arial"/>
                <a:cs typeface="Arial"/>
              </a:rPr>
              <a:t>à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sua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flexibilidade</a:t>
            </a:r>
            <a:r>
              <a:rPr sz="3600" spc="-111" dirty="0">
                <a:latin typeface="Arial"/>
                <a:cs typeface="Arial"/>
              </a:rPr>
              <a:t> </a:t>
            </a:r>
            <a:r>
              <a:rPr sz="3600" spc="71" dirty="0">
                <a:latin typeface="Arial"/>
                <a:cs typeface="Arial"/>
              </a:rPr>
              <a:t>e </a:t>
            </a:r>
            <a:r>
              <a:rPr sz="3600" spc="-11" dirty="0">
                <a:latin typeface="Arial"/>
                <a:cs typeface="Arial"/>
              </a:rPr>
              <a:t>legibilidade.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0AF2558-C216-927C-564B-0E7901D1A117}"/>
              </a:ext>
            </a:extLst>
          </p:cNvPr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47269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96301-6A9A-9C21-FFC9-39BA6CDCB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15197" y="2983988"/>
            <a:ext cx="73818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105" dirty="0">
                <a:solidFill>
                  <a:schemeClr val="tx2"/>
                </a:solidFill>
                <a:latin typeface="Arial"/>
                <a:cs typeface="Arial"/>
              </a:rPr>
              <a:t>5.</a:t>
            </a:r>
            <a:r>
              <a:rPr sz="4800" b="1" spc="-27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200" dirty="0">
                <a:solidFill>
                  <a:schemeClr val="tx2"/>
                </a:solidFill>
                <a:latin typeface="Arial"/>
                <a:cs typeface="Arial"/>
              </a:rPr>
              <a:t>Configurar</a:t>
            </a:r>
            <a:r>
              <a:rPr sz="4800" b="1" spc="-27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chemeClr val="tx2"/>
                </a:solidFill>
                <a:latin typeface="Arial"/>
                <a:cs typeface="Arial"/>
              </a:rPr>
              <a:t>o</a:t>
            </a:r>
            <a:r>
              <a:rPr sz="4800" b="1" spc="-27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145" dirty="0">
                <a:solidFill>
                  <a:schemeClr val="tx2"/>
                </a:solidFill>
                <a:latin typeface="Arial"/>
                <a:cs typeface="Arial"/>
              </a:rPr>
              <a:t>Servidor</a:t>
            </a: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197" y="4305300"/>
            <a:ext cx="16110803" cy="377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  <a:tabLst>
                <a:tab pos="9994015" algn="l"/>
              </a:tabLst>
            </a:pPr>
            <a:r>
              <a:rPr sz="4000" dirty="0">
                <a:latin typeface="Arial"/>
                <a:cs typeface="Arial"/>
              </a:rPr>
              <a:t>Utilize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spc="55" dirty="0">
                <a:latin typeface="Arial"/>
                <a:cs typeface="Arial"/>
              </a:rPr>
              <a:t>uma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Linguagem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spc="75" dirty="0">
                <a:latin typeface="Arial"/>
                <a:cs typeface="Arial"/>
              </a:rPr>
              <a:t>de</a:t>
            </a:r>
            <a:r>
              <a:rPr sz="4000" spc="-105" dirty="0">
                <a:latin typeface="Arial"/>
                <a:cs typeface="Arial"/>
              </a:rPr>
              <a:t> </a:t>
            </a:r>
            <a:r>
              <a:rPr sz="4000" spc="145" dirty="0">
                <a:latin typeface="Arial"/>
                <a:cs typeface="Arial"/>
              </a:rPr>
              <a:t>programação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com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spc="31" dirty="0">
                <a:latin typeface="Arial"/>
                <a:cs typeface="Arial"/>
              </a:rPr>
              <a:t>uma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60" dirty="0">
                <a:latin typeface="Arial"/>
                <a:cs typeface="Arial"/>
              </a:rPr>
              <a:t>biblioteca</a:t>
            </a:r>
            <a:r>
              <a:rPr sz="4000" spc="-175" dirty="0">
                <a:latin typeface="Arial"/>
                <a:cs typeface="Arial"/>
              </a:rPr>
              <a:t> </a:t>
            </a:r>
            <a:r>
              <a:rPr sz="4000" spc="-55" dirty="0">
                <a:latin typeface="Arial"/>
                <a:cs typeface="Arial"/>
              </a:rPr>
              <a:t>ou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180" dirty="0">
                <a:latin typeface="Arial"/>
                <a:cs typeface="Arial"/>
              </a:rPr>
              <a:t>frameworks</a:t>
            </a:r>
            <a:r>
              <a:rPr sz="4000" spc="-169" dirty="0">
                <a:latin typeface="Arial"/>
                <a:cs typeface="Arial"/>
              </a:rPr>
              <a:t> </a:t>
            </a:r>
            <a:r>
              <a:rPr sz="4000" spc="200" dirty="0">
                <a:latin typeface="Arial"/>
                <a:cs typeface="Arial"/>
              </a:rPr>
              <a:t>para </a:t>
            </a:r>
            <a:r>
              <a:rPr sz="4000" spc="180" dirty="0">
                <a:latin typeface="Arial"/>
                <a:cs typeface="Arial"/>
              </a:rPr>
              <a:t>criar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o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95" dirty="0">
                <a:latin typeface="Arial"/>
                <a:cs typeface="Arial"/>
              </a:rPr>
              <a:t>servidor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que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155" dirty="0">
                <a:latin typeface="Arial"/>
                <a:cs typeface="Arial"/>
              </a:rPr>
              <a:t>irá</a:t>
            </a:r>
            <a:r>
              <a:rPr sz="4000" spc="-120" dirty="0">
                <a:latin typeface="Arial"/>
                <a:cs typeface="Arial"/>
              </a:rPr>
              <a:t> </a:t>
            </a:r>
            <a:r>
              <a:rPr sz="4000" spc="169" dirty="0">
                <a:latin typeface="Arial"/>
                <a:cs typeface="Arial"/>
              </a:rPr>
              <a:t>receber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120" dirty="0">
                <a:latin typeface="Arial"/>
                <a:cs typeface="Arial"/>
              </a:rPr>
              <a:t>e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115" dirty="0">
                <a:latin typeface="Arial"/>
                <a:cs typeface="Arial"/>
              </a:rPr>
              <a:t>processar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85" dirty="0">
                <a:latin typeface="Arial"/>
                <a:cs typeface="Arial"/>
              </a:rPr>
              <a:t>as</a:t>
            </a:r>
            <a:r>
              <a:rPr sz="4000" spc="-12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solicitações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HTTP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-11" dirty="0">
                <a:latin typeface="Arial"/>
                <a:cs typeface="Arial"/>
              </a:rPr>
              <a:t>dos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spc="-11" dirty="0">
                <a:latin typeface="Arial"/>
                <a:cs typeface="Arial"/>
              </a:rPr>
              <a:t>clientes.</a:t>
            </a:r>
            <a:endParaRPr sz="4000" dirty="0">
              <a:latin typeface="Arial"/>
              <a:cs typeface="Arial"/>
            </a:endParaRPr>
          </a:p>
          <a:p>
            <a:pPr marL="12700" marR="861038">
              <a:lnSpc>
                <a:spcPct val="115199"/>
              </a:lnSpc>
              <a:spcBef>
                <a:spcPts val="2185"/>
              </a:spcBef>
            </a:pPr>
            <a:r>
              <a:rPr sz="4000" b="1" spc="55" dirty="0">
                <a:solidFill>
                  <a:srgbClr val="FF3615"/>
                </a:solidFill>
                <a:latin typeface="Arial"/>
                <a:cs typeface="Arial"/>
              </a:rPr>
              <a:t>No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100" dirty="0">
                <a:solidFill>
                  <a:srgbClr val="FF3615"/>
                </a:solidFill>
                <a:latin typeface="Arial"/>
                <a:cs typeface="Arial"/>
              </a:rPr>
              <a:t>projeto,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55" dirty="0">
                <a:solidFill>
                  <a:srgbClr val="FF3615"/>
                </a:solidFill>
                <a:latin typeface="Arial"/>
                <a:cs typeface="Arial"/>
              </a:rPr>
              <a:t>vamos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3615"/>
                </a:solidFill>
                <a:latin typeface="Arial"/>
                <a:cs typeface="Arial"/>
              </a:rPr>
              <a:t>usar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3615"/>
                </a:solidFill>
                <a:latin typeface="Arial"/>
                <a:cs typeface="Arial"/>
              </a:rPr>
              <a:t>o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-45" dirty="0">
                <a:solidFill>
                  <a:srgbClr val="FF3615"/>
                </a:solidFill>
                <a:latin typeface="Arial"/>
                <a:cs typeface="Arial"/>
              </a:rPr>
              <a:t>Flask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3615"/>
                </a:solidFill>
                <a:latin typeface="Arial"/>
                <a:cs typeface="Arial"/>
              </a:rPr>
              <a:t>que</a:t>
            </a:r>
            <a:r>
              <a:rPr sz="4000" b="1" spc="-15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3615"/>
                </a:solidFill>
                <a:latin typeface="Arial"/>
                <a:cs typeface="Arial"/>
              </a:rPr>
              <a:t>é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-45" dirty="0">
                <a:solidFill>
                  <a:srgbClr val="FF3615"/>
                </a:solidFill>
                <a:latin typeface="Arial"/>
                <a:cs typeface="Arial"/>
              </a:rPr>
              <a:t>um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204" dirty="0">
                <a:solidFill>
                  <a:srgbClr val="FF3615"/>
                </a:solidFill>
                <a:latin typeface="Arial"/>
                <a:cs typeface="Arial"/>
              </a:rPr>
              <a:t>framework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FF3615"/>
                </a:solidFill>
                <a:latin typeface="Arial"/>
                <a:cs typeface="Arial"/>
              </a:rPr>
              <a:t>Python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3615"/>
                </a:solidFill>
                <a:latin typeface="Arial"/>
                <a:cs typeface="Arial"/>
              </a:rPr>
              <a:t>usado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220" dirty="0">
                <a:solidFill>
                  <a:srgbClr val="FF3615"/>
                </a:solidFill>
                <a:latin typeface="Arial"/>
                <a:cs typeface="Arial"/>
              </a:rPr>
              <a:t>para</a:t>
            </a:r>
            <a:r>
              <a:rPr sz="4000" b="1" spc="-160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160" dirty="0">
                <a:solidFill>
                  <a:srgbClr val="FF3615"/>
                </a:solidFill>
                <a:latin typeface="Arial"/>
                <a:cs typeface="Arial"/>
              </a:rPr>
              <a:t>criar </a:t>
            </a:r>
            <a:r>
              <a:rPr sz="4000" b="1" spc="65" dirty="0">
                <a:solidFill>
                  <a:srgbClr val="FF3615"/>
                </a:solidFill>
                <a:latin typeface="Arial"/>
                <a:cs typeface="Arial"/>
              </a:rPr>
              <a:t>aplicativos</a:t>
            </a:r>
            <a:r>
              <a:rPr sz="4000" b="1" spc="-169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111" dirty="0">
                <a:solidFill>
                  <a:srgbClr val="FF3615"/>
                </a:solidFill>
                <a:latin typeface="Arial"/>
                <a:cs typeface="Arial"/>
              </a:rPr>
              <a:t>web,</a:t>
            </a:r>
            <a:r>
              <a:rPr sz="4000" b="1" spc="-169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-71" dirty="0">
                <a:solidFill>
                  <a:srgbClr val="FF3615"/>
                </a:solidFill>
                <a:latin typeface="Arial"/>
                <a:cs typeface="Arial"/>
              </a:rPr>
              <a:t>incluindo</a:t>
            </a:r>
            <a:r>
              <a:rPr sz="4000" b="1" spc="-165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FF3615"/>
                </a:solidFill>
                <a:latin typeface="Arial"/>
                <a:cs typeface="Arial"/>
              </a:rPr>
              <a:t>servidores</a:t>
            </a:r>
            <a:r>
              <a:rPr sz="4000" b="1" spc="-169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4000" b="1" spc="151" dirty="0">
                <a:solidFill>
                  <a:srgbClr val="FF3615"/>
                </a:solidFill>
                <a:latin typeface="Arial"/>
                <a:cs typeface="Arial"/>
              </a:rPr>
              <a:t>web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5DC56C6-C5C4-1537-4DDF-9C9FAE4C3ECD}"/>
              </a:ext>
            </a:extLst>
          </p:cNvPr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19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EDA20-FD8C-FA2A-0FC2-B45994FB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4085" y="4305300"/>
            <a:ext cx="8982075" cy="55435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8202" y="2035176"/>
            <a:ext cx="15939135" cy="2658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120" dirty="0">
                <a:solidFill>
                  <a:schemeClr val="tx2"/>
                </a:solidFill>
                <a:latin typeface="Arial"/>
                <a:cs typeface="Arial"/>
              </a:rPr>
              <a:t>6.</a:t>
            </a:r>
            <a:r>
              <a:rPr sz="4800" b="1" spc="-27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155" dirty="0">
                <a:solidFill>
                  <a:schemeClr val="tx2"/>
                </a:solidFill>
                <a:latin typeface="Arial"/>
                <a:cs typeface="Arial"/>
              </a:rPr>
              <a:t>Implementar</a:t>
            </a:r>
            <a:r>
              <a:rPr sz="4800" b="1" spc="-27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169" dirty="0">
                <a:solidFill>
                  <a:schemeClr val="tx2"/>
                </a:solidFill>
                <a:latin typeface="Arial"/>
                <a:cs typeface="Arial"/>
              </a:rPr>
              <a:t>Operações</a:t>
            </a: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115199"/>
              </a:lnSpc>
              <a:spcBef>
                <a:spcPts val="1971"/>
              </a:spcBef>
            </a:pPr>
            <a:r>
              <a:rPr sz="3200" spc="80" dirty="0">
                <a:latin typeface="Arial"/>
                <a:cs typeface="Arial"/>
              </a:rPr>
              <a:t>Escreva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código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220" dirty="0">
                <a:latin typeface="Arial"/>
                <a:cs typeface="Arial"/>
              </a:rPr>
              <a:t>para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151" dirty="0">
                <a:latin typeface="Arial"/>
                <a:cs typeface="Arial"/>
              </a:rPr>
              <a:t>cada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131" dirty="0">
                <a:latin typeface="Arial"/>
                <a:cs typeface="Arial"/>
              </a:rPr>
              <a:t>operação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60" dirty="0">
                <a:latin typeface="Arial"/>
                <a:cs typeface="Arial"/>
              </a:rPr>
              <a:t>definida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nos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endpoints.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Isso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envolve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160" dirty="0">
                <a:latin typeface="Arial"/>
                <a:cs typeface="Arial"/>
              </a:rPr>
              <a:t>criar </a:t>
            </a:r>
            <a:r>
              <a:rPr sz="3200" spc="51" dirty="0">
                <a:latin typeface="Arial"/>
                <a:cs typeface="Arial"/>
              </a:rPr>
              <a:t>funções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151" dirty="0">
                <a:latin typeface="Arial"/>
                <a:cs typeface="Arial"/>
              </a:rPr>
              <a:t> </a:t>
            </a:r>
            <a:r>
              <a:rPr sz="3200" spc="95" dirty="0">
                <a:latin typeface="Arial"/>
                <a:cs typeface="Arial"/>
              </a:rPr>
              <a:t>realizam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85" dirty="0">
                <a:latin typeface="Arial"/>
                <a:cs typeface="Arial"/>
              </a:rPr>
              <a:t>as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71" dirty="0">
                <a:latin typeface="Arial"/>
                <a:cs typeface="Arial"/>
              </a:rPr>
              <a:t>ações</a:t>
            </a:r>
            <a:r>
              <a:rPr sz="3200" spc="-151" dirty="0">
                <a:latin typeface="Arial"/>
                <a:cs typeface="Arial"/>
              </a:rPr>
              <a:t> </a:t>
            </a:r>
            <a:r>
              <a:rPr sz="3200" spc="51" dirty="0">
                <a:latin typeface="Arial"/>
                <a:cs typeface="Arial"/>
              </a:rPr>
              <a:t>necessárias,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como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135" dirty="0">
                <a:latin typeface="Arial"/>
                <a:cs typeface="Arial"/>
              </a:rPr>
              <a:t>criar,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60" dirty="0">
                <a:latin typeface="Arial"/>
                <a:cs typeface="Arial"/>
              </a:rPr>
              <a:t>ler,</a:t>
            </a:r>
            <a:r>
              <a:rPr sz="3200" spc="-151" dirty="0">
                <a:latin typeface="Arial"/>
                <a:cs typeface="Arial"/>
              </a:rPr>
              <a:t> </a:t>
            </a:r>
            <a:r>
              <a:rPr sz="3200" spc="140" dirty="0">
                <a:latin typeface="Arial"/>
                <a:cs typeface="Arial"/>
              </a:rPr>
              <a:t>atualizar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ou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1" dirty="0">
                <a:latin typeface="Arial"/>
                <a:cs typeface="Arial"/>
              </a:rPr>
              <a:t>excluir </a:t>
            </a:r>
            <a:r>
              <a:rPr sz="3200" spc="45" dirty="0">
                <a:latin typeface="Arial"/>
                <a:cs typeface="Arial"/>
              </a:rPr>
              <a:t>recursos.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3680377-EE02-F111-CDF5-4FC45DA15F7F}"/>
              </a:ext>
            </a:extLst>
          </p:cNvPr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3632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7F8D4-BF33-2A5E-BC20-F1141051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2247900"/>
            <a:ext cx="15328265" cy="4598118"/>
          </a:xfrm>
          <a:prstGeom prst="rect">
            <a:avLst/>
          </a:prstGeom>
        </p:spPr>
        <p:txBody>
          <a:bodyPr vert="horz" wrap="square" lIns="0" tIns="424815" rIns="0" bIns="0" rtlCol="0">
            <a:spAutoFit/>
          </a:bodyPr>
          <a:lstStyle/>
          <a:p>
            <a:pPr marL="12700">
              <a:spcBef>
                <a:spcPts val="3345"/>
              </a:spcBef>
            </a:pPr>
            <a:r>
              <a:rPr sz="4800" b="1" spc="-155" dirty="0">
                <a:solidFill>
                  <a:schemeClr val="tx2"/>
                </a:solidFill>
                <a:latin typeface="Arial"/>
                <a:cs typeface="Arial"/>
              </a:rPr>
              <a:t>7.</a:t>
            </a:r>
            <a:r>
              <a:rPr sz="4800" b="1" spc="-2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285" dirty="0">
                <a:solidFill>
                  <a:schemeClr val="tx2"/>
                </a:solidFill>
                <a:latin typeface="Arial"/>
                <a:cs typeface="Arial"/>
              </a:rPr>
              <a:t>Tratamento</a:t>
            </a:r>
            <a:r>
              <a:rPr sz="4800" b="1" spc="-2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91" dirty="0">
                <a:solidFill>
                  <a:schemeClr val="tx2"/>
                </a:solidFill>
                <a:latin typeface="Arial"/>
                <a:cs typeface="Arial"/>
              </a:rPr>
              <a:t>de</a:t>
            </a:r>
            <a:r>
              <a:rPr sz="4800" b="1" spc="-2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4800" b="1" spc="115" dirty="0" err="1">
                <a:solidFill>
                  <a:schemeClr val="tx2"/>
                </a:solidFill>
                <a:latin typeface="Arial"/>
                <a:cs typeface="Arial"/>
              </a:rPr>
              <a:t>Erros</a:t>
            </a:r>
            <a:endParaRPr lang="pt-BR" sz="4800" b="1" spc="115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spcBef>
                <a:spcPts val="3345"/>
              </a:spcBef>
            </a:pPr>
            <a:endParaRPr sz="48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1585"/>
              </a:spcBef>
            </a:pPr>
            <a:r>
              <a:rPr sz="4000" spc="71" dirty="0">
                <a:latin typeface="Arial"/>
                <a:cs typeface="Arial"/>
              </a:rPr>
              <a:t>Implemente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o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spc="240" dirty="0">
                <a:latin typeface="Arial"/>
                <a:cs typeface="Arial"/>
              </a:rPr>
              <a:t>tratamento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spc="75" dirty="0">
                <a:latin typeface="Arial"/>
                <a:cs typeface="Arial"/>
              </a:rPr>
              <a:t>de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spc="151" dirty="0">
                <a:latin typeface="Arial"/>
                <a:cs typeface="Arial"/>
              </a:rPr>
              <a:t>erros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spc="220" dirty="0">
                <a:latin typeface="Arial"/>
                <a:cs typeface="Arial"/>
              </a:rPr>
              <a:t>para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spc="71" dirty="0">
                <a:latin typeface="Arial"/>
                <a:cs typeface="Arial"/>
              </a:rPr>
              <a:t>lidar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com</a:t>
            </a:r>
            <a:r>
              <a:rPr sz="4000" spc="-111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solicitações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inválidas</a:t>
            </a:r>
            <a:r>
              <a:rPr sz="4000" spc="-115" dirty="0">
                <a:latin typeface="Arial"/>
                <a:cs typeface="Arial"/>
              </a:rPr>
              <a:t> </a:t>
            </a:r>
            <a:r>
              <a:rPr sz="4000" spc="-25" dirty="0">
                <a:latin typeface="Arial"/>
                <a:cs typeface="Arial"/>
              </a:rPr>
              <a:t>ou </a:t>
            </a:r>
            <a:r>
              <a:rPr sz="4000" spc="100" dirty="0">
                <a:latin typeface="Arial"/>
                <a:cs typeface="Arial"/>
              </a:rPr>
              <a:t>falhas</a:t>
            </a:r>
            <a:r>
              <a:rPr sz="4000" spc="-16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do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71" dirty="0">
                <a:latin typeface="Arial"/>
                <a:cs typeface="Arial"/>
              </a:rPr>
              <a:t>servidor.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-45" dirty="0">
                <a:latin typeface="Arial"/>
                <a:cs typeface="Arial"/>
              </a:rPr>
              <a:t>Isso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195" dirty="0">
                <a:latin typeface="Arial"/>
                <a:cs typeface="Arial"/>
              </a:rPr>
              <a:t>garante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que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245" dirty="0">
                <a:latin typeface="Arial"/>
                <a:cs typeface="Arial"/>
              </a:rPr>
              <a:t>a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API</a:t>
            </a:r>
            <a:r>
              <a:rPr sz="4000" spc="-165" dirty="0">
                <a:latin typeface="Arial"/>
                <a:cs typeface="Arial"/>
              </a:rPr>
              <a:t> </a:t>
            </a:r>
            <a:r>
              <a:rPr sz="4000" spc="160" dirty="0">
                <a:latin typeface="Arial"/>
                <a:cs typeface="Arial"/>
              </a:rPr>
              <a:t>forneça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115" dirty="0">
                <a:latin typeface="Arial"/>
                <a:cs typeface="Arial"/>
              </a:rPr>
              <a:t>respostas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115" dirty="0">
                <a:latin typeface="Arial"/>
                <a:cs typeface="Arial"/>
              </a:rPr>
              <a:t>claras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71" dirty="0">
                <a:latin typeface="Arial"/>
                <a:cs typeface="Arial"/>
              </a:rPr>
              <a:t>em</a:t>
            </a:r>
            <a:r>
              <a:rPr sz="4000" spc="-160" dirty="0">
                <a:latin typeface="Arial"/>
                <a:cs typeface="Arial"/>
              </a:rPr>
              <a:t> </a:t>
            </a:r>
            <a:r>
              <a:rPr sz="4000" spc="40" dirty="0">
                <a:latin typeface="Arial"/>
                <a:cs typeface="Arial"/>
              </a:rPr>
              <a:t>caso </a:t>
            </a:r>
            <a:r>
              <a:rPr sz="4000" spc="75" dirty="0">
                <a:latin typeface="Arial"/>
                <a:cs typeface="Arial"/>
              </a:rPr>
              <a:t>de</a:t>
            </a:r>
            <a:r>
              <a:rPr sz="4000" spc="-180" dirty="0">
                <a:latin typeface="Arial"/>
                <a:cs typeface="Arial"/>
              </a:rPr>
              <a:t> </a:t>
            </a:r>
            <a:r>
              <a:rPr sz="4000" spc="35" dirty="0">
                <a:latin typeface="Arial"/>
                <a:cs typeface="Arial"/>
              </a:rPr>
              <a:t>problemas.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AD6B175-71EC-B1F7-3D2E-E671F54CF81F}"/>
              </a:ext>
            </a:extLst>
          </p:cNvPr>
          <p:cNvSpPr txBox="1">
            <a:spLocks/>
          </p:cNvSpPr>
          <p:nvPr/>
        </p:nvSpPr>
        <p:spPr>
          <a:xfrm>
            <a:off x="762000" y="391512"/>
            <a:ext cx="13868400" cy="1443318"/>
          </a:xfrm>
          <a:prstGeom prst="rect">
            <a:avLst/>
          </a:prstGeom>
        </p:spPr>
        <p:txBody>
          <a:bodyPr vert="horz" wrap="square" lIns="0" tIns="423519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spc="215" dirty="0">
                <a:solidFill>
                  <a:schemeClr val="tx2"/>
                </a:solidFill>
              </a:rPr>
              <a:t>Etapas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415" dirty="0">
                <a:solidFill>
                  <a:schemeClr val="tx2"/>
                </a:solidFill>
              </a:rPr>
              <a:t>para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409" dirty="0">
                <a:solidFill>
                  <a:schemeClr val="tx2"/>
                </a:solidFill>
              </a:rPr>
              <a:t>Criar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111" dirty="0">
                <a:solidFill>
                  <a:schemeClr val="tx2"/>
                </a:solidFill>
              </a:rPr>
              <a:t>uma</a:t>
            </a:r>
            <a:r>
              <a:rPr lang="pt-BR" b="1" spc="-335" dirty="0">
                <a:solidFill>
                  <a:schemeClr val="tx2"/>
                </a:solidFill>
              </a:rPr>
              <a:t> </a:t>
            </a:r>
            <a:r>
              <a:rPr lang="pt-BR" b="1" spc="60" dirty="0">
                <a:solidFill>
                  <a:schemeClr val="tx2"/>
                </a:solidFill>
              </a:rPr>
              <a:t>API</a:t>
            </a:r>
            <a:r>
              <a:rPr lang="pt-BR" b="1" spc="-331" dirty="0">
                <a:solidFill>
                  <a:schemeClr val="tx2"/>
                </a:solidFill>
              </a:rPr>
              <a:t> </a:t>
            </a:r>
            <a:r>
              <a:rPr lang="pt-BR" b="1" spc="-20" dirty="0">
                <a:solidFill>
                  <a:schemeClr val="tx2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618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4F3FE-A46E-AF83-D838-757840C6A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419100"/>
            <a:ext cx="17602200" cy="9448800"/>
            <a:chOff x="3246660" y="0"/>
            <a:chExt cx="126752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6660" y="0"/>
              <a:ext cx="12190896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23197" y="2968389"/>
              <a:ext cx="4194810" cy="5480050"/>
            </a:xfrm>
            <a:custGeom>
              <a:avLst/>
              <a:gdLst/>
              <a:ahLst/>
              <a:cxnLst/>
              <a:rect l="l" t="t" r="r" b="b"/>
              <a:pathLst>
                <a:path w="4194809" h="5480050">
                  <a:moveTo>
                    <a:pt x="0" y="5480021"/>
                  </a:moveTo>
                  <a:lnTo>
                    <a:pt x="0" y="2421538"/>
                  </a:lnTo>
                  <a:lnTo>
                    <a:pt x="4194655" y="0"/>
                  </a:lnTo>
                  <a:lnTo>
                    <a:pt x="4194655" y="3058482"/>
                  </a:lnTo>
                  <a:lnTo>
                    <a:pt x="0" y="5480021"/>
                  </a:lnTo>
                  <a:close/>
                </a:path>
              </a:pathLst>
            </a:custGeom>
            <a:solidFill>
              <a:srgbClr val="A531B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45351" y="1238308"/>
              <a:ext cx="2567940" cy="4544695"/>
            </a:xfrm>
            <a:custGeom>
              <a:avLst/>
              <a:gdLst/>
              <a:ahLst/>
              <a:cxnLst/>
              <a:rect l="l" t="t" r="r" b="b"/>
              <a:pathLst>
                <a:path w="2567940" h="4544695">
                  <a:moveTo>
                    <a:pt x="0" y="2757225"/>
                  </a:moveTo>
                  <a:lnTo>
                    <a:pt x="0" y="1483335"/>
                  </a:lnTo>
                  <a:lnTo>
                    <a:pt x="2567863" y="0"/>
                  </a:lnTo>
                  <a:lnTo>
                    <a:pt x="2567863" y="1273890"/>
                  </a:lnTo>
                  <a:lnTo>
                    <a:pt x="0" y="2757225"/>
                  </a:lnTo>
                  <a:close/>
                </a:path>
                <a:path w="2567940" h="4544695">
                  <a:moveTo>
                    <a:pt x="0" y="4544688"/>
                  </a:moveTo>
                  <a:lnTo>
                    <a:pt x="0" y="3156033"/>
                  </a:lnTo>
                  <a:lnTo>
                    <a:pt x="2567863" y="1672698"/>
                  </a:lnTo>
                  <a:lnTo>
                    <a:pt x="2567863" y="3061352"/>
                  </a:lnTo>
                  <a:lnTo>
                    <a:pt x="0" y="4544688"/>
                  </a:lnTo>
                  <a:close/>
                </a:path>
              </a:pathLst>
            </a:custGeom>
            <a:solidFill>
              <a:srgbClr val="04F1C7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1630" y="1183804"/>
              <a:ext cx="7253605" cy="9103360"/>
            </a:xfrm>
            <a:custGeom>
              <a:avLst/>
              <a:gdLst/>
              <a:ahLst/>
              <a:cxnLst/>
              <a:rect l="l" t="t" r="r" b="b"/>
              <a:pathLst>
                <a:path w="7253605" h="9103360">
                  <a:moveTo>
                    <a:pt x="4260647" y="1727212"/>
                  </a:moveTo>
                  <a:lnTo>
                    <a:pt x="4194657" y="1765325"/>
                  </a:lnTo>
                  <a:lnTo>
                    <a:pt x="4194657" y="1841969"/>
                  </a:lnTo>
                  <a:lnTo>
                    <a:pt x="4194657" y="4822990"/>
                  </a:lnTo>
                  <a:lnTo>
                    <a:pt x="65989" y="7207237"/>
                  </a:lnTo>
                  <a:lnTo>
                    <a:pt x="65989" y="4226217"/>
                  </a:lnTo>
                  <a:lnTo>
                    <a:pt x="4194657" y="1841969"/>
                  </a:lnTo>
                  <a:lnTo>
                    <a:pt x="4194657" y="1765325"/>
                  </a:lnTo>
                  <a:lnTo>
                    <a:pt x="17221" y="4177436"/>
                  </a:lnTo>
                  <a:lnTo>
                    <a:pt x="0" y="4186047"/>
                  </a:lnTo>
                  <a:lnTo>
                    <a:pt x="0" y="7319124"/>
                  </a:lnTo>
                  <a:lnTo>
                    <a:pt x="194017" y="7207237"/>
                  </a:lnTo>
                  <a:lnTo>
                    <a:pt x="4243425" y="4871771"/>
                  </a:lnTo>
                  <a:lnTo>
                    <a:pt x="4260647" y="4860290"/>
                  </a:lnTo>
                  <a:lnTo>
                    <a:pt x="4260647" y="1841969"/>
                  </a:lnTo>
                  <a:lnTo>
                    <a:pt x="4260647" y="1727212"/>
                  </a:lnTo>
                  <a:close/>
                </a:path>
                <a:path w="7253605" h="9103360">
                  <a:moveTo>
                    <a:pt x="5023828" y="6415354"/>
                  </a:moveTo>
                  <a:lnTo>
                    <a:pt x="370243" y="9103208"/>
                  </a:lnTo>
                  <a:lnTo>
                    <a:pt x="673900" y="9103208"/>
                  </a:lnTo>
                  <a:lnTo>
                    <a:pt x="5023828" y="6593243"/>
                  </a:lnTo>
                  <a:lnTo>
                    <a:pt x="5023828" y="6415354"/>
                  </a:lnTo>
                  <a:close/>
                </a:path>
                <a:path w="7253605" h="9103360">
                  <a:moveTo>
                    <a:pt x="5023828" y="5962027"/>
                  </a:moveTo>
                  <a:lnTo>
                    <a:pt x="31559" y="8845499"/>
                  </a:lnTo>
                  <a:lnTo>
                    <a:pt x="31559" y="9020518"/>
                  </a:lnTo>
                  <a:lnTo>
                    <a:pt x="5023828" y="6137046"/>
                  </a:lnTo>
                  <a:lnTo>
                    <a:pt x="5023828" y="5962027"/>
                  </a:lnTo>
                  <a:close/>
                </a:path>
                <a:path w="7253605" h="9103360">
                  <a:moveTo>
                    <a:pt x="5023828" y="5508714"/>
                  </a:moveTo>
                  <a:lnTo>
                    <a:pt x="31559" y="8392173"/>
                  </a:lnTo>
                  <a:lnTo>
                    <a:pt x="31559" y="8567191"/>
                  </a:lnTo>
                  <a:lnTo>
                    <a:pt x="5023828" y="5683732"/>
                  </a:lnTo>
                  <a:lnTo>
                    <a:pt x="5023828" y="5508714"/>
                  </a:lnTo>
                  <a:close/>
                </a:path>
                <a:path w="7253605" h="9103360">
                  <a:moveTo>
                    <a:pt x="5023828" y="5055387"/>
                  </a:moveTo>
                  <a:lnTo>
                    <a:pt x="31559" y="7935989"/>
                  </a:lnTo>
                  <a:lnTo>
                    <a:pt x="31559" y="8113877"/>
                  </a:lnTo>
                  <a:lnTo>
                    <a:pt x="5023828" y="5230406"/>
                  </a:lnTo>
                  <a:lnTo>
                    <a:pt x="5023828" y="5055387"/>
                  </a:lnTo>
                  <a:close/>
                </a:path>
                <a:path w="7253605" h="9103360">
                  <a:moveTo>
                    <a:pt x="7253135" y="1672691"/>
                  </a:moveTo>
                  <a:lnTo>
                    <a:pt x="7187146" y="1710753"/>
                  </a:lnTo>
                  <a:lnTo>
                    <a:pt x="7187146" y="1784591"/>
                  </a:lnTo>
                  <a:lnTo>
                    <a:pt x="7187146" y="3095777"/>
                  </a:lnTo>
                  <a:lnTo>
                    <a:pt x="4685271" y="4538942"/>
                  </a:lnTo>
                  <a:lnTo>
                    <a:pt x="4685271" y="3227755"/>
                  </a:lnTo>
                  <a:lnTo>
                    <a:pt x="7187146" y="1784591"/>
                  </a:lnTo>
                  <a:lnTo>
                    <a:pt x="7187146" y="1710753"/>
                  </a:lnTo>
                  <a:lnTo>
                    <a:pt x="4636503" y="3181858"/>
                  </a:lnTo>
                  <a:lnTo>
                    <a:pt x="4619282" y="3190456"/>
                  </a:lnTo>
                  <a:lnTo>
                    <a:pt x="4619282" y="4653712"/>
                  </a:lnTo>
                  <a:lnTo>
                    <a:pt x="4818265" y="4538942"/>
                  </a:lnTo>
                  <a:lnTo>
                    <a:pt x="7235926" y="3144558"/>
                  </a:lnTo>
                  <a:lnTo>
                    <a:pt x="7253135" y="3135947"/>
                  </a:lnTo>
                  <a:lnTo>
                    <a:pt x="7253135" y="1784591"/>
                  </a:lnTo>
                  <a:lnTo>
                    <a:pt x="7253135" y="1672691"/>
                  </a:lnTo>
                  <a:close/>
                </a:path>
                <a:path w="7253605" h="9103360">
                  <a:moveTo>
                    <a:pt x="7253135" y="0"/>
                  </a:moveTo>
                  <a:lnTo>
                    <a:pt x="7187146" y="38061"/>
                  </a:lnTo>
                  <a:lnTo>
                    <a:pt x="7187146" y="114757"/>
                  </a:lnTo>
                  <a:lnTo>
                    <a:pt x="7187146" y="1311186"/>
                  </a:lnTo>
                  <a:lnTo>
                    <a:pt x="4685271" y="2754350"/>
                  </a:lnTo>
                  <a:lnTo>
                    <a:pt x="4685271" y="1557934"/>
                  </a:lnTo>
                  <a:lnTo>
                    <a:pt x="7187146" y="114757"/>
                  </a:lnTo>
                  <a:lnTo>
                    <a:pt x="7187146" y="38061"/>
                  </a:lnTo>
                  <a:lnTo>
                    <a:pt x="4636503" y="1509153"/>
                  </a:lnTo>
                  <a:lnTo>
                    <a:pt x="4619282" y="1517764"/>
                  </a:lnTo>
                  <a:lnTo>
                    <a:pt x="4619282" y="2866250"/>
                  </a:lnTo>
                  <a:lnTo>
                    <a:pt x="4813300" y="2754350"/>
                  </a:lnTo>
                  <a:lnTo>
                    <a:pt x="7235926" y="1357096"/>
                  </a:lnTo>
                  <a:lnTo>
                    <a:pt x="7253135" y="1348486"/>
                  </a:lnTo>
                  <a:lnTo>
                    <a:pt x="7253135" y="114757"/>
                  </a:lnTo>
                  <a:lnTo>
                    <a:pt x="7253135" y="0"/>
                  </a:lnTo>
                  <a:close/>
                </a:path>
              </a:pathLst>
            </a:custGeom>
            <a:solidFill>
              <a:srgbClr val="0D07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50470" y="3484219"/>
              <a:ext cx="3371215" cy="3134995"/>
            </a:xfrm>
            <a:custGeom>
              <a:avLst/>
              <a:gdLst/>
              <a:ahLst/>
              <a:cxnLst/>
              <a:rect l="l" t="t" r="r" b="b"/>
              <a:pathLst>
                <a:path w="3371215" h="3134995">
                  <a:moveTo>
                    <a:pt x="2986024" y="1638744"/>
                  </a:moveTo>
                  <a:lnTo>
                    <a:pt x="2985211" y="1588414"/>
                  </a:lnTo>
                  <a:lnTo>
                    <a:pt x="2982747" y="1538351"/>
                  </a:lnTo>
                  <a:lnTo>
                    <a:pt x="2978632" y="1488567"/>
                  </a:lnTo>
                  <a:lnTo>
                    <a:pt x="2972905" y="1439087"/>
                  </a:lnTo>
                  <a:lnTo>
                    <a:pt x="2965526" y="1389938"/>
                  </a:lnTo>
                  <a:lnTo>
                    <a:pt x="2956534" y="1341132"/>
                  </a:lnTo>
                  <a:lnTo>
                    <a:pt x="2945917" y="1292682"/>
                  </a:lnTo>
                  <a:lnTo>
                    <a:pt x="2933687" y="1244612"/>
                  </a:lnTo>
                  <a:lnTo>
                    <a:pt x="2919831" y="1196949"/>
                  </a:lnTo>
                  <a:lnTo>
                    <a:pt x="2904375" y="1149705"/>
                  </a:lnTo>
                  <a:lnTo>
                    <a:pt x="2887307" y="1102893"/>
                  </a:lnTo>
                  <a:lnTo>
                    <a:pt x="2868650" y="1056538"/>
                  </a:lnTo>
                  <a:lnTo>
                    <a:pt x="2848191" y="1010272"/>
                  </a:lnTo>
                  <a:lnTo>
                    <a:pt x="2826258" y="964857"/>
                  </a:lnTo>
                  <a:lnTo>
                    <a:pt x="2802864" y="920318"/>
                  </a:lnTo>
                  <a:lnTo>
                    <a:pt x="2778023" y="876655"/>
                  </a:lnTo>
                  <a:lnTo>
                    <a:pt x="2751747" y="833907"/>
                  </a:lnTo>
                  <a:lnTo>
                    <a:pt x="2724048" y="792073"/>
                  </a:lnTo>
                  <a:lnTo>
                    <a:pt x="2694927" y="751179"/>
                  </a:lnTo>
                  <a:lnTo>
                    <a:pt x="2659113" y="790079"/>
                  </a:lnTo>
                  <a:lnTo>
                    <a:pt x="2623705" y="829906"/>
                  </a:lnTo>
                  <a:lnTo>
                    <a:pt x="2588742" y="870635"/>
                  </a:lnTo>
                  <a:lnTo>
                    <a:pt x="2554262" y="912215"/>
                  </a:lnTo>
                  <a:lnTo>
                    <a:pt x="2518689" y="956627"/>
                  </a:lnTo>
                  <a:lnTo>
                    <a:pt x="2515527" y="960691"/>
                  </a:lnTo>
                  <a:lnTo>
                    <a:pt x="2542324" y="1002944"/>
                  </a:lnTo>
                  <a:lnTo>
                    <a:pt x="2567432" y="1046340"/>
                  </a:lnTo>
                  <a:lnTo>
                    <a:pt x="2590787" y="1090828"/>
                  </a:lnTo>
                  <a:lnTo>
                    <a:pt x="2612377" y="1136357"/>
                  </a:lnTo>
                  <a:lnTo>
                    <a:pt x="2632125" y="1182878"/>
                  </a:lnTo>
                  <a:lnTo>
                    <a:pt x="2649994" y="1230350"/>
                  </a:lnTo>
                  <a:lnTo>
                    <a:pt x="2665933" y="1278737"/>
                  </a:lnTo>
                  <a:lnTo>
                    <a:pt x="2679903" y="1327962"/>
                  </a:lnTo>
                  <a:lnTo>
                    <a:pt x="2691854" y="1378013"/>
                  </a:lnTo>
                  <a:lnTo>
                    <a:pt x="2701734" y="1428826"/>
                  </a:lnTo>
                  <a:lnTo>
                    <a:pt x="2709494" y="1480350"/>
                  </a:lnTo>
                  <a:lnTo>
                    <a:pt x="2715107" y="1532534"/>
                  </a:lnTo>
                  <a:lnTo>
                    <a:pt x="2718498" y="1585353"/>
                  </a:lnTo>
                  <a:lnTo>
                    <a:pt x="2719641" y="1638744"/>
                  </a:lnTo>
                  <a:lnTo>
                    <a:pt x="2718714" y="1686928"/>
                  </a:lnTo>
                  <a:lnTo>
                    <a:pt x="2715945" y="1734642"/>
                  </a:lnTo>
                  <a:lnTo>
                    <a:pt x="2711373" y="1781848"/>
                  </a:lnTo>
                  <a:lnTo>
                    <a:pt x="2705036" y="1828533"/>
                  </a:lnTo>
                  <a:lnTo>
                    <a:pt x="2696959" y="1874647"/>
                  </a:lnTo>
                  <a:lnTo>
                    <a:pt x="2687193" y="1920151"/>
                  </a:lnTo>
                  <a:lnTo>
                    <a:pt x="2675750" y="1965032"/>
                  </a:lnTo>
                  <a:lnTo>
                    <a:pt x="2662682" y="2009241"/>
                  </a:lnTo>
                  <a:lnTo>
                    <a:pt x="2648013" y="2052739"/>
                  </a:lnTo>
                  <a:lnTo>
                    <a:pt x="2631783" y="2095500"/>
                  </a:lnTo>
                  <a:lnTo>
                    <a:pt x="2614028" y="2137486"/>
                  </a:lnTo>
                  <a:lnTo>
                    <a:pt x="2594775" y="2178659"/>
                  </a:lnTo>
                  <a:lnTo>
                    <a:pt x="2574061" y="2218994"/>
                  </a:lnTo>
                  <a:lnTo>
                    <a:pt x="2551925" y="2258466"/>
                  </a:lnTo>
                  <a:lnTo>
                    <a:pt x="2528405" y="2297011"/>
                  </a:lnTo>
                  <a:lnTo>
                    <a:pt x="2503525" y="2334615"/>
                  </a:lnTo>
                  <a:lnTo>
                    <a:pt x="2477312" y="2371229"/>
                  </a:lnTo>
                  <a:lnTo>
                    <a:pt x="2449817" y="2406840"/>
                  </a:lnTo>
                  <a:lnTo>
                    <a:pt x="2421077" y="2441397"/>
                  </a:lnTo>
                  <a:lnTo>
                    <a:pt x="2391118" y="2474874"/>
                  </a:lnTo>
                  <a:lnTo>
                    <a:pt x="2359964" y="2507221"/>
                  </a:lnTo>
                  <a:lnTo>
                    <a:pt x="2327668" y="2538425"/>
                  </a:lnTo>
                  <a:lnTo>
                    <a:pt x="2294242" y="2568448"/>
                  </a:lnTo>
                  <a:lnTo>
                    <a:pt x="2259749" y="2597239"/>
                  </a:lnTo>
                  <a:lnTo>
                    <a:pt x="2224201" y="2624785"/>
                  </a:lnTo>
                  <a:lnTo>
                    <a:pt x="2187651" y="2651036"/>
                  </a:lnTo>
                  <a:lnTo>
                    <a:pt x="2150110" y="2675966"/>
                  </a:lnTo>
                  <a:lnTo>
                    <a:pt x="2111629" y="2699524"/>
                  </a:lnTo>
                  <a:lnTo>
                    <a:pt x="2072246" y="2721699"/>
                  </a:lnTo>
                  <a:lnTo>
                    <a:pt x="2031974" y="2742450"/>
                  </a:lnTo>
                  <a:lnTo>
                    <a:pt x="1990864" y="2761729"/>
                  </a:lnTo>
                  <a:lnTo>
                    <a:pt x="1948954" y="2779522"/>
                  </a:lnTo>
                  <a:lnTo>
                    <a:pt x="1906270" y="2795778"/>
                  </a:lnTo>
                  <a:lnTo>
                    <a:pt x="1862848" y="2810472"/>
                  </a:lnTo>
                  <a:lnTo>
                    <a:pt x="1818716" y="2823565"/>
                  </a:lnTo>
                  <a:lnTo>
                    <a:pt x="1773923" y="2835021"/>
                  </a:lnTo>
                  <a:lnTo>
                    <a:pt x="1728495" y="2844812"/>
                  </a:lnTo>
                  <a:lnTo>
                    <a:pt x="1682457" y="2852902"/>
                  </a:lnTo>
                  <a:lnTo>
                    <a:pt x="1635861" y="2859252"/>
                  </a:lnTo>
                  <a:lnTo>
                    <a:pt x="1588731" y="2863837"/>
                  </a:lnTo>
                  <a:lnTo>
                    <a:pt x="1541106" y="2866606"/>
                  </a:lnTo>
                  <a:lnTo>
                    <a:pt x="1493012" y="2867533"/>
                  </a:lnTo>
                  <a:lnTo>
                    <a:pt x="1444917" y="2866606"/>
                  </a:lnTo>
                  <a:lnTo>
                    <a:pt x="1397292" y="2863837"/>
                  </a:lnTo>
                  <a:lnTo>
                    <a:pt x="1350162" y="2859252"/>
                  </a:lnTo>
                  <a:lnTo>
                    <a:pt x="1303566" y="2852902"/>
                  </a:lnTo>
                  <a:lnTo>
                    <a:pt x="1257528" y="2844812"/>
                  </a:lnTo>
                  <a:lnTo>
                    <a:pt x="1212100" y="2835021"/>
                  </a:lnTo>
                  <a:lnTo>
                    <a:pt x="1167307" y="2823565"/>
                  </a:lnTo>
                  <a:lnTo>
                    <a:pt x="1123175" y="2810472"/>
                  </a:lnTo>
                  <a:lnTo>
                    <a:pt x="1079754" y="2795778"/>
                  </a:lnTo>
                  <a:lnTo>
                    <a:pt x="1037069" y="2779522"/>
                  </a:lnTo>
                  <a:lnTo>
                    <a:pt x="995146" y="2761729"/>
                  </a:lnTo>
                  <a:lnTo>
                    <a:pt x="954049" y="2742450"/>
                  </a:lnTo>
                  <a:lnTo>
                    <a:pt x="913777" y="2721699"/>
                  </a:lnTo>
                  <a:lnTo>
                    <a:pt x="874395" y="2699524"/>
                  </a:lnTo>
                  <a:lnTo>
                    <a:pt x="835914" y="2675966"/>
                  </a:lnTo>
                  <a:lnTo>
                    <a:pt x="798372" y="2651036"/>
                  </a:lnTo>
                  <a:lnTo>
                    <a:pt x="761822" y="2624785"/>
                  </a:lnTo>
                  <a:lnTo>
                    <a:pt x="726274" y="2597239"/>
                  </a:lnTo>
                  <a:lnTo>
                    <a:pt x="691769" y="2568448"/>
                  </a:lnTo>
                  <a:lnTo>
                    <a:pt x="658355" y="2538425"/>
                  </a:lnTo>
                  <a:lnTo>
                    <a:pt x="626059" y="2507221"/>
                  </a:lnTo>
                  <a:lnTo>
                    <a:pt x="594906" y="2474874"/>
                  </a:lnTo>
                  <a:lnTo>
                    <a:pt x="564946" y="2441397"/>
                  </a:lnTo>
                  <a:lnTo>
                    <a:pt x="536194" y="2406840"/>
                  </a:lnTo>
                  <a:lnTo>
                    <a:pt x="508711" y="2371229"/>
                  </a:lnTo>
                  <a:lnTo>
                    <a:pt x="482498" y="2334615"/>
                  </a:lnTo>
                  <a:lnTo>
                    <a:pt x="457619" y="2297011"/>
                  </a:lnTo>
                  <a:lnTo>
                    <a:pt x="434098" y="2258466"/>
                  </a:lnTo>
                  <a:lnTo>
                    <a:pt x="411962" y="2218994"/>
                  </a:lnTo>
                  <a:lnTo>
                    <a:pt x="391248" y="2178659"/>
                  </a:lnTo>
                  <a:lnTo>
                    <a:pt x="371995" y="2137486"/>
                  </a:lnTo>
                  <a:lnTo>
                    <a:pt x="354241" y="2095500"/>
                  </a:lnTo>
                  <a:lnTo>
                    <a:pt x="338010" y="2052739"/>
                  </a:lnTo>
                  <a:lnTo>
                    <a:pt x="323342" y="2009241"/>
                  </a:lnTo>
                  <a:lnTo>
                    <a:pt x="310273" y="1965032"/>
                  </a:lnTo>
                  <a:lnTo>
                    <a:pt x="298831" y="1920151"/>
                  </a:lnTo>
                  <a:lnTo>
                    <a:pt x="289064" y="1874647"/>
                  </a:lnTo>
                  <a:lnTo>
                    <a:pt x="280987" y="1828533"/>
                  </a:lnTo>
                  <a:lnTo>
                    <a:pt x="274650" y="1781848"/>
                  </a:lnTo>
                  <a:lnTo>
                    <a:pt x="270078" y="1734642"/>
                  </a:lnTo>
                  <a:lnTo>
                    <a:pt x="267309" y="1686928"/>
                  </a:lnTo>
                  <a:lnTo>
                    <a:pt x="266382" y="1638744"/>
                  </a:lnTo>
                  <a:lnTo>
                    <a:pt x="267309" y="1590573"/>
                  </a:lnTo>
                  <a:lnTo>
                    <a:pt x="270078" y="1542859"/>
                  </a:lnTo>
                  <a:lnTo>
                    <a:pt x="274650" y="1495640"/>
                  </a:lnTo>
                  <a:lnTo>
                    <a:pt x="280987" y="1448968"/>
                  </a:lnTo>
                  <a:lnTo>
                    <a:pt x="289064" y="1402854"/>
                  </a:lnTo>
                  <a:lnTo>
                    <a:pt x="298831" y="1357337"/>
                  </a:lnTo>
                  <a:lnTo>
                    <a:pt x="310273" y="1312468"/>
                  </a:lnTo>
                  <a:lnTo>
                    <a:pt x="323342" y="1268260"/>
                  </a:lnTo>
                  <a:lnTo>
                    <a:pt x="338010" y="1224762"/>
                  </a:lnTo>
                  <a:lnTo>
                    <a:pt x="354241" y="1182001"/>
                  </a:lnTo>
                  <a:lnTo>
                    <a:pt x="371995" y="1140015"/>
                  </a:lnTo>
                  <a:lnTo>
                    <a:pt x="391248" y="1098829"/>
                  </a:lnTo>
                  <a:lnTo>
                    <a:pt x="411962" y="1058494"/>
                  </a:lnTo>
                  <a:lnTo>
                    <a:pt x="434098" y="1019035"/>
                  </a:lnTo>
                  <a:lnTo>
                    <a:pt x="457619" y="980490"/>
                  </a:lnTo>
                  <a:lnTo>
                    <a:pt x="482498" y="942886"/>
                  </a:lnTo>
                  <a:lnTo>
                    <a:pt x="508711" y="906272"/>
                  </a:lnTo>
                  <a:lnTo>
                    <a:pt x="536194" y="870661"/>
                  </a:lnTo>
                  <a:lnTo>
                    <a:pt x="564946" y="836104"/>
                  </a:lnTo>
                  <a:lnTo>
                    <a:pt x="594906" y="802627"/>
                  </a:lnTo>
                  <a:lnTo>
                    <a:pt x="626059" y="770280"/>
                  </a:lnTo>
                  <a:lnTo>
                    <a:pt x="658355" y="739076"/>
                  </a:lnTo>
                  <a:lnTo>
                    <a:pt x="691769" y="709053"/>
                  </a:lnTo>
                  <a:lnTo>
                    <a:pt x="726274" y="680262"/>
                  </a:lnTo>
                  <a:lnTo>
                    <a:pt x="761822" y="652716"/>
                  </a:lnTo>
                  <a:lnTo>
                    <a:pt x="798372" y="626465"/>
                  </a:lnTo>
                  <a:lnTo>
                    <a:pt x="835914" y="601548"/>
                  </a:lnTo>
                  <a:lnTo>
                    <a:pt x="874395" y="577977"/>
                  </a:lnTo>
                  <a:lnTo>
                    <a:pt x="913777" y="555802"/>
                  </a:lnTo>
                  <a:lnTo>
                    <a:pt x="954049" y="535051"/>
                  </a:lnTo>
                  <a:lnTo>
                    <a:pt x="995146" y="515772"/>
                  </a:lnTo>
                  <a:lnTo>
                    <a:pt x="1037069" y="497979"/>
                  </a:lnTo>
                  <a:lnTo>
                    <a:pt x="1079754" y="481723"/>
                  </a:lnTo>
                  <a:lnTo>
                    <a:pt x="1123175" y="467029"/>
                  </a:lnTo>
                  <a:lnTo>
                    <a:pt x="1167307" y="453936"/>
                  </a:lnTo>
                  <a:lnTo>
                    <a:pt x="1212100" y="442480"/>
                  </a:lnTo>
                  <a:lnTo>
                    <a:pt x="1257528" y="432689"/>
                  </a:lnTo>
                  <a:lnTo>
                    <a:pt x="1303566" y="424599"/>
                  </a:lnTo>
                  <a:lnTo>
                    <a:pt x="1350162" y="418249"/>
                  </a:lnTo>
                  <a:lnTo>
                    <a:pt x="1397292" y="413677"/>
                  </a:lnTo>
                  <a:lnTo>
                    <a:pt x="1444917" y="410895"/>
                  </a:lnTo>
                  <a:lnTo>
                    <a:pt x="1493012" y="409968"/>
                  </a:lnTo>
                  <a:lnTo>
                    <a:pt x="1544345" y="411035"/>
                  </a:lnTo>
                  <a:lnTo>
                    <a:pt x="1595145" y="414185"/>
                  </a:lnTo>
                  <a:lnTo>
                    <a:pt x="1645373" y="419404"/>
                  </a:lnTo>
                  <a:lnTo>
                    <a:pt x="1694980" y="426618"/>
                  </a:lnTo>
                  <a:lnTo>
                    <a:pt x="1743938" y="435813"/>
                  </a:lnTo>
                  <a:lnTo>
                    <a:pt x="1792198" y="446938"/>
                  </a:lnTo>
                  <a:lnTo>
                    <a:pt x="1839722" y="459943"/>
                  </a:lnTo>
                  <a:lnTo>
                    <a:pt x="1886458" y="474789"/>
                  </a:lnTo>
                  <a:lnTo>
                    <a:pt x="1932368" y="491451"/>
                  </a:lnTo>
                  <a:lnTo>
                    <a:pt x="1977415" y="509866"/>
                  </a:lnTo>
                  <a:lnTo>
                    <a:pt x="2021560" y="529996"/>
                  </a:lnTo>
                  <a:lnTo>
                    <a:pt x="2064753" y="551802"/>
                  </a:lnTo>
                  <a:lnTo>
                    <a:pt x="2106955" y="575246"/>
                  </a:lnTo>
                  <a:lnTo>
                    <a:pt x="2148116" y="600290"/>
                  </a:lnTo>
                  <a:lnTo>
                    <a:pt x="2188210" y="626872"/>
                  </a:lnTo>
                  <a:lnTo>
                    <a:pt x="2217001" y="597154"/>
                  </a:lnTo>
                  <a:lnTo>
                    <a:pt x="2246084" y="567880"/>
                  </a:lnTo>
                  <a:lnTo>
                    <a:pt x="2275408" y="539115"/>
                  </a:lnTo>
                  <a:lnTo>
                    <a:pt x="2304961" y="510870"/>
                  </a:lnTo>
                  <a:lnTo>
                    <a:pt x="2344343" y="474383"/>
                  </a:lnTo>
                  <a:lnTo>
                    <a:pt x="2384310" y="438619"/>
                  </a:lnTo>
                  <a:lnTo>
                    <a:pt x="2342845" y="408736"/>
                  </a:lnTo>
                  <a:lnTo>
                    <a:pt x="2300389" y="380314"/>
                  </a:lnTo>
                  <a:lnTo>
                    <a:pt x="2256993" y="353377"/>
                  </a:lnTo>
                  <a:lnTo>
                    <a:pt x="2212657" y="327939"/>
                  </a:lnTo>
                  <a:lnTo>
                    <a:pt x="2167394" y="304012"/>
                  </a:lnTo>
                  <a:lnTo>
                    <a:pt x="2121243" y="281597"/>
                  </a:lnTo>
                  <a:lnTo>
                    <a:pt x="2074202" y="260718"/>
                  </a:lnTo>
                  <a:lnTo>
                    <a:pt x="2027936" y="242011"/>
                  </a:lnTo>
                  <a:lnTo>
                    <a:pt x="1981200" y="224917"/>
                  </a:lnTo>
                  <a:lnTo>
                    <a:pt x="1934032" y="209423"/>
                  </a:lnTo>
                  <a:lnTo>
                    <a:pt x="1886458" y="195554"/>
                  </a:lnTo>
                  <a:lnTo>
                    <a:pt x="1838477" y="183299"/>
                  </a:lnTo>
                  <a:lnTo>
                    <a:pt x="1790115" y="172656"/>
                  </a:lnTo>
                  <a:lnTo>
                    <a:pt x="1741385" y="163652"/>
                  </a:lnTo>
                  <a:lnTo>
                    <a:pt x="1692325" y="156273"/>
                  </a:lnTo>
                  <a:lnTo>
                    <a:pt x="1642935" y="150520"/>
                  </a:lnTo>
                  <a:lnTo>
                    <a:pt x="1593240" y="146418"/>
                  </a:lnTo>
                  <a:lnTo>
                    <a:pt x="1543253" y="143941"/>
                  </a:lnTo>
                  <a:lnTo>
                    <a:pt x="1493012" y="143116"/>
                  </a:lnTo>
                  <a:lnTo>
                    <a:pt x="1442758" y="143941"/>
                  </a:lnTo>
                  <a:lnTo>
                    <a:pt x="1392783" y="146418"/>
                  </a:lnTo>
                  <a:lnTo>
                    <a:pt x="1343088" y="150520"/>
                  </a:lnTo>
                  <a:lnTo>
                    <a:pt x="1293698" y="156273"/>
                  </a:lnTo>
                  <a:lnTo>
                    <a:pt x="1244638" y="163652"/>
                  </a:lnTo>
                  <a:lnTo>
                    <a:pt x="1195920" y="172656"/>
                  </a:lnTo>
                  <a:lnTo>
                    <a:pt x="1147559" y="183299"/>
                  </a:lnTo>
                  <a:lnTo>
                    <a:pt x="1099566" y="195554"/>
                  </a:lnTo>
                  <a:lnTo>
                    <a:pt x="1051991" y="209423"/>
                  </a:lnTo>
                  <a:lnTo>
                    <a:pt x="1004824" y="224917"/>
                  </a:lnTo>
                  <a:lnTo>
                    <a:pt x="958100" y="242011"/>
                  </a:lnTo>
                  <a:lnTo>
                    <a:pt x="911821" y="260718"/>
                  </a:lnTo>
                  <a:lnTo>
                    <a:pt x="863790" y="282067"/>
                  </a:lnTo>
                  <a:lnTo>
                    <a:pt x="816673" y="305015"/>
                  </a:lnTo>
                  <a:lnTo>
                    <a:pt x="770496" y="329539"/>
                  </a:lnTo>
                  <a:lnTo>
                    <a:pt x="725271" y="355638"/>
                  </a:lnTo>
                  <a:lnTo>
                    <a:pt x="681037" y="383298"/>
                  </a:lnTo>
                  <a:lnTo>
                    <a:pt x="637794" y="412496"/>
                  </a:lnTo>
                  <a:lnTo>
                    <a:pt x="595579" y="443217"/>
                  </a:lnTo>
                  <a:lnTo>
                    <a:pt x="554393" y="475475"/>
                  </a:lnTo>
                  <a:lnTo>
                    <a:pt x="514273" y="509219"/>
                  </a:lnTo>
                  <a:lnTo>
                    <a:pt x="475234" y="544461"/>
                  </a:lnTo>
                  <a:lnTo>
                    <a:pt x="437286" y="581177"/>
                  </a:lnTo>
                  <a:lnTo>
                    <a:pt x="400646" y="619188"/>
                  </a:lnTo>
                  <a:lnTo>
                    <a:pt x="365467" y="658291"/>
                  </a:lnTo>
                  <a:lnTo>
                    <a:pt x="331774" y="698487"/>
                  </a:lnTo>
                  <a:lnTo>
                    <a:pt x="299580" y="739736"/>
                  </a:lnTo>
                  <a:lnTo>
                    <a:pt x="268909" y="782027"/>
                  </a:lnTo>
                  <a:lnTo>
                    <a:pt x="239763" y="825347"/>
                  </a:lnTo>
                  <a:lnTo>
                    <a:pt x="212153" y="869657"/>
                  </a:lnTo>
                  <a:lnTo>
                    <a:pt x="186093" y="914958"/>
                  </a:lnTo>
                  <a:lnTo>
                    <a:pt x="161607" y="961212"/>
                  </a:lnTo>
                  <a:lnTo>
                    <a:pt x="138696" y="1008418"/>
                  </a:lnTo>
                  <a:lnTo>
                    <a:pt x="117386" y="1056538"/>
                  </a:lnTo>
                  <a:lnTo>
                    <a:pt x="98717" y="1102893"/>
                  </a:lnTo>
                  <a:lnTo>
                    <a:pt x="81648" y="1149692"/>
                  </a:lnTo>
                  <a:lnTo>
                    <a:pt x="66192" y="1196949"/>
                  </a:lnTo>
                  <a:lnTo>
                    <a:pt x="52336" y="1244612"/>
                  </a:lnTo>
                  <a:lnTo>
                    <a:pt x="40106" y="1292682"/>
                  </a:lnTo>
                  <a:lnTo>
                    <a:pt x="29489" y="1341120"/>
                  </a:lnTo>
                  <a:lnTo>
                    <a:pt x="20497" y="1389938"/>
                  </a:lnTo>
                  <a:lnTo>
                    <a:pt x="13131" y="1439087"/>
                  </a:lnTo>
                  <a:lnTo>
                    <a:pt x="7391" y="1488567"/>
                  </a:lnTo>
                  <a:lnTo>
                    <a:pt x="3289" y="1538351"/>
                  </a:lnTo>
                  <a:lnTo>
                    <a:pt x="825" y="1588414"/>
                  </a:lnTo>
                  <a:lnTo>
                    <a:pt x="0" y="1638744"/>
                  </a:lnTo>
                  <a:lnTo>
                    <a:pt x="825" y="1689087"/>
                  </a:lnTo>
                  <a:lnTo>
                    <a:pt x="3289" y="1739150"/>
                  </a:lnTo>
                  <a:lnTo>
                    <a:pt x="7391" y="1788934"/>
                  </a:lnTo>
                  <a:lnTo>
                    <a:pt x="13131" y="1838413"/>
                  </a:lnTo>
                  <a:lnTo>
                    <a:pt x="20497" y="1887562"/>
                  </a:lnTo>
                  <a:lnTo>
                    <a:pt x="29489" y="1936369"/>
                  </a:lnTo>
                  <a:lnTo>
                    <a:pt x="40106" y="1984819"/>
                  </a:lnTo>
                  <a:lnTo>
                    <a:pt x="52336" y="2032889"/>
                  </a:lnTo>
                  <a:lnTo>
                    <a:pt x="66192" y="2080552"/>
                  </a:lnTo>
                  <a:lnTo>
                    <a:pt x="81648" y="2127796"/>
                  </a:lnTo>
                  <a:lnTo>
                    <a:pt x="98717" y="2174608"/>
                  </a:lnTo>
                  <a:lnTo>
                    <a:pt x="117386" y="2220963"/>
                  </a:lnTo>
                  <a:lnTo>
                    <a:pt x="138696" y="2269083"/>
                  </a:lnTo>
                  <a:lnTo>
                    <a:pt x="161607" y="2316276"/>
                  </a:lnTo>
                  <a:lnTo>
                    <a:pt x="186093" y="2362543"/>
                  </a:lnTo>
                  <a:lnTo>
                    <a:pt x="212140" y="2407831"/>
                  </a:lnTo>
                  <a:lnTo>
                    <a:pt x="239750" y="2452154"/>
                  </a:lnTo>
                  <a:lnTo>
                    <a:pt x="268897" y="2495461"/>
                  </a:lnTo>
                  <a:lnTo>
                    <a:pt x="299580" y="2537764"/>
                  </a:lnTo>
                  <a:lnTo>
                    <a:pt x="331762" y="2579014"/>
                  </a:lnTo>
                  <a:lnTo>
                    <a:pt x="365455" y="2619210"/>
                  </a:lnTo>
                  <a:lnTo>
                    <a:pt x="400634" y="2658313"/>
                  </a:lnTo>
                  <a:lnTo>
                    <a:pt x="437286" y="2696324"/>
                  </a:lnTo>
                  <a:lnTo>
                    <a:pt x="475234" y="2733040"/>
                  </a:lnTo>
                  <a:lnTo>
                    <a:pt x="514273" y="2768282"/>
                  </a:lnTo>
                  <a:lnTo>
                    <a:pt x="554393" y="2802026"/>
                  </a:lnTo>
                  <a:lnTo>
                    <a:pt x="595566" y="2834271"/>
                  </a:lnTo>
                  <a:lnTo>
                    <a:pt x="637781" y="2865005"/>
                  </a:lnTo>
                  <a:lnTo>
                    <a:pt x="681024" y="2894203"/>
                  </a:lnTo>
                  <a:lnTo>
                    <a:pt x="725258" y="2921863"/>
                  </a:lnTo>
                  <a:lnTo>
                    <a:pt x="770483" y="2947962"/>
                  </a:lnTo>
                  <a:lnTo>
                    <a:pt x="816660" y="2972485"/>
                  </a:lnTo>
                  <a:lnTo>
                    <a:pt x="863777" y="2995434"/>
                  </a:lnTo>
                  <a:lnTo>
                    <a:pt x="911821" y="3016783"/>
                  </a:lnTo>
                  <a:lnTo>
                    <a:pt x="958100" y="3035490"/>
                  </a:lnTo>
                  <a:lnTo>
                    <a:pt x="1004824" y="3052584"/>
                  </a:lnTo>
                  <a:lnTo>
                    <a:pt x="1051991" y="3068078"/>
                  </a:lnTo>
                  <a:lnTo>
                    <a:pt x="1099578" y="3081959"/>
                  </a:lnTo>
                  <a:lnTo>
                    <a:pt x="1147559" y="3094215"/>
                  </a:lnTo>
                  <a:lnTo>
                    <a:pt x="1195920" y="3104845"/>
                  </a:lnTo>
                  <a:lnTo>
                    <a:pt x="1244638" y="3113849"/>
                  </a:lnTo>
                  <a:lnTo>
                    <a:pt x="1293710" y="3121241"/>
                  </a:lnTo>
                  <a:lnTo>
                    <a:pt x="1343101" y="3126981"/>
                  </a:lnTo>
                  <a:lnTo>
                    <a:pt x="1392783" y="3131096"/>
                  </a:lnTo>
                  <a:lnTo>
                    <a:pt x="1442770" y="3133560"/>
                  </a:lnTo>
                  <a:lnTo>
                    <a:pt x="1493012" y="3134385"/>
                  </a:lnTo>
                  <a:lnTo>
                    <a:pt x="1543253" y="3133560"/>
                  </a:lnTo>
                  <a:lnTo>
                    <a:pt x="1593240" y="3131096"/>
                  </a:lnTo>
                  <a:lnTo>
                    <a:pt x="1642935" y="3126981"/>
                  </a:lnTo>
                  <a:lnTo>
                    <a:pt x="1692325" y="3121241"/>
                  </a:lnTo>
                  <a:lnTo>
                    <a:pt x="1741385" y="3113849"/>
                  </a:lnTo>
                  <a:lnTo>
                    <a:pt x="1790103" y="3104845"/>
                  </a:lnTo>
                  <a:lnTo>
                    <a:pt x="1838464" y="3094215"/>
                  </a:lnTo>
                  <a:lnTo>
                    <a:pt x="1886445" y="3081959"/>
                  </a:lnTo>
                  <a:lnTo>
                    <a:pt x="1934032" y="3068078"/>
                  </a:lnTo>
                  <a:lnTo>
                    <a:pt x="1981200" y="3052584"/>
                  </a:lnTo>
                  <a:lnTo>
                    <a:pt x="2027923" y="3035490"/>
                  </a:lnTo>
                  <a:lnTo>
                    <a:pt x="2074202" y="3016783"/>
                  </a:lnTo>
                  <a:lnTo>
                    <a:pt x="2122246" y="2995434"/>
                  </a:lnTo>
                  <a:lnTo>
                    <a:pt x="2169363" y="2972485"/>
                  </a:lnTo>
                  <a:lnTo>
                    <a:pt x="2215540" y="2947962"/>
                  </a:lnTo>
                  <a:lnTo>
                    <a:pt x="2260752" y="2921863"/>
                  </a:lnTo>
                  <a:lnTo>
                    <a:pt x="2304999" y="2894203"/>
                  </a:lnTo>
                  <a:lnTo>
                    <a:pt x="2348242" y="2865005"/>
                  </a:lnTo>
                  <a:lnTo>
                    <a:pt x="2390457" y="2834271"/>
                  </a:lnTo>
                  <a:lnTo>
                    <a:pt x="2431631" y="2802026"/>
                  </a:lnTo>
                  <a:lnTo>
                    <a:pt x="2471750" y="2768282"/>
                  </a:lnTo>
                  <a:lnTo>
                    <a:pt x="2510790" y="2733040"/>
                  </a:lnTo>
                  <a:lnTo>
                    <a:pt x="2548725" y="2696324"/>
                  </a:lnTo>
                  <a:lnTo>
                    <a:pt x="2585377" y="2658313"/>
                  </a:lnTo>
                  <a:lnTo>
                    <a:pt x="2620556" y="2619210"/>
                  </a:lnTo>
                  <a:lnTo>
                    <a:pt x="2654249" y="2579014"/>
                  </a:lnTo>
                  <a:lnTo>
                    <a:pt x="2686443" y="2537764"/>
                  </a:lnTo>
                  <a:lnTo>
                    <a:pt x="2717127" y="2495461"/>
                  </a:lnTo>
                  <a:lnTo>
                    <a:pt x="2746273" y="2452154"/>
                  </a:lnTo>
                  <a:lnTo>
                    <a:pt x="2773883" y="2407831"/>
                  </a:lnTo>
                  <a:lnTo>
                    <a:pt x="2799943" y="2362543"/>
                  </a:lnTo>
                  <a:lnTo>
                    <a:pt x="2824429" y="2316276"/>
                  </a:lnTo>
                  <a:lnTo>
                    <a:pt x="2847327" y="2269083"/>
                  </a:lnTo>
                  <a:lnTo>
                    <a:pt x="2868650" y="2220963"/>
                  </a:lnTo>
                  <a:lnTo>
                    <a:pt x="2887307" y="2174608"/>
                  </a:lnTo>
                  <a:lnTo>
                    <a:pt x="2904375" y="2127796"/>
                  </a:lnTo>
                  <a:lnTo>
                    <a:pt x="2919831" y="2080552"/>
                  </a:lnTo>
                  <a:lnTo>
                    <a:pt x="2933687" y="2032889"/>
                  </a:lnTo>
                  <a:lnTo>
                    <a:pt x="2945917" y="1984819"/>
                  </a:lnTo>
                  <a:lnTo>
                    <a:pt x="2956534" y="1936369"/>
                  </a:lnTo>
                  <a:lnTo>
                    <a:pt x="2965526" y="1887562"/>
                  </a:lnTo>
                  <a:lnTo>
                    <a:pt x="2972905" y="1838413"/>
                  </a:lnTo>
                  <a:lnTo>
                    <a:pt x="2978632" y="1788934"/>
                  </a:lnTo>
                  <a:lnTo>
                    <a:pt x="2982747" y="1739150"/>
                  </a:lnTo>
                  <a:lnTo>
                    <a:pt x="2985211" y="1689087"/>
                  </a:lnTo>
                  <a:lnTo>
                    <a:pt x="2986024" y="1638744"/>
                  </a:lnTo>
                  <a:close/>
                </a:path>
                <a:path w="3371215" h="3134995">
                  <a:moveTo>
                    <a:pt x="3371088" y="57277"/>
                  </a:moveTo>
                  <a:lnTo>
                    <a:pt x="3368167" y="49923"/>
                  </a:lnTo>
                  <a:lnTo>
                    <a:pt x="3362490" y="43967"/>
                  </a:lnTo>
                  <a:lnTo>
                    <a:pt x="3355022" y="40398"/>
                  </a:lnTo>
                  <a:lnTo>
                    <a:pt x="3210725" y="2984"/>
                  </a:lnTo>
                  <a:lnTo>
                    <a:pt x="3207004" y="889"/>
                  </a:lnTo>
                  <a:lnTo>
                    <a:pt x="3202394" y="0"/>
                  </a:lnTo>
                  <a:lnTo>
                    <a:pt x="3197047" y="1028"/>
                  </a:lnTo>
                  <a:lnTo>
                    <a:pt x="3194570" y="1282"/>
                  </a:lnTo>
                  <a:lnTo>
                    <a:pt x="3192310" y="1943"/>
                  </a:lnTo>
                  <a:lnTo>
                    <a:pt x="3190303" y="2959"/>
                  </a:lnTo>
                  <a:lnTo>
                    <a:pt x="3183305" y="5283"/>
                  </a:lnTo>
                  <a:lnTo>
                    <a:pt x="3139109" y="21678"/>
                  </a:lnTo>
                  <a:lnTo>
                    <a:pt x="3092805" y="40690"/>
                  </a:lnTo>
                  <a:lnTo>
                    <a:pt x="3035795" y="66344"/>
                  </a:lnTo>
                  <a:lnTo>
                    <a:pt x="2968561" y="99479"/>
                  </a:lnTo>
                  <a:lnTo>
                    <a:pt x="2891421" y="141058"/>
                  </a:lnTo>
                  <a:lnTo>
                    <a:pt x="2847987" y="166116"/>
                  </a:lnTo>
                  <a:lnTo>
                    <a:pt x="2805138" y="192011"/>
                  </a:lnTo>
                  <a:lnTo>
                    <a:pt x="2762859" y="218694"/>
                  </a:lnTo>
                  <a:lnTo>
                    <a:pt x="2721165" y="246075"/>
                  </a:lnTo>
                  <a:lnTo>
                    <a:pt x="2680030" y="274180"/>
                  </a:lnTo>
                  <a:lnTo>
                    <a:pt x="2639453" y="302958"/>
                  </a:lnTo>
                  <a:lnTo>
                    <a:pt x="2599448" y="332397"/>
                  </a:lnTo>
                  <a:lnTo>
                    <a:pt x="2560002" y="362470"/>
                  </a:lnTo>
                  <a:lnTo>
                    <a:pt x="2522207" y="392303"/>
                  </a:lnTo>
                  <a:lnTo>
                    <a:pt x="2484971" y="422706"/>
                  </a:lnTo>
                  <a:lnTo>
                    <a:pt x="2448268" y="453669"/>
                  </a:lnTo>
                  <a:lnTo>
                    <a:pt x="2412123" y="485165"/>
                  </a:lnTo>
                  <a:lnTo>
                    <a:pt x="2376525" y="517194"/>
                  </a:lnTo>
                  <a:lnTo>
                    <a:pt x="2341486" y="549732"/>
                  </a:lnTo>
                  <a:lnTo>
                    <a:pt x="2301786" y="587832"/>
                  </a:lnTo>
                  <a:lnTo>
                    <a:pt x="2262835" y="626567"/>
                  </a:lnTo>
                  <a:lnTo>
                    <a:pt x="2224621" y="665924"/>
                  </a:lnTo>
                  <a:lnTo>
                    <a:pt x="2187130" y="705866"/>
                  </a:lnTo>
                  <a:lnTo>
                    <a:pt x="2150389" y="746379"/>
                  </a:lnTo>
                  <a:lnTo>
                    <a:pt x="2114385" y="787450"/>
                  </a:lnTo>
                  <a:lnTo>
                    <a:pt x="2080044" y="827900"/>
                  </a:lnTo>
                  <a:lnTo>
                    <a:pt x="2046389" y="868807"/>
                  </a:lnTo>
                  <a:lnTo>
                    <a:pt x="2013407" y="910183"/>
                  </a:lnTo>
                  <a:lnTo>
                    <a:pt x="1981085" y="951992"/>
                  </a:lnTo>
                  <a:lnTo>
                    <a:pt x="1949450" y="994244"/>
                  </a:lnTo>
                  <a:lnTo>
                    <a:pt x="1918500" y="1036929"/>
                  </a:lnTo>
                  <a:lnTo>
                    <a:pt x="1888236" y="1080033"/>
                  </a:lnTo>
                  <a:lnTo>
                    <a:pt x="1859051" y="1122934"/>
                  </a:lnTo>
                  <a:lnTo>
                    <a:pt x="1830527" y="1166202"/>
                  </a:lnTo>
                  <a:lnTo>
                    <a:pt x="1802650" y="1209827"/>
                  </a:lnTo>
                  <a:lnTo>
                    <a:pt x="1775421" y="1253794"/>
                  </a:lnTo>
                  <a:lnTo>
                    <a:pt x="1748828" y="1298105"/>
                  </a:lnTo>
                  <a:lnTo>
                    <a:pt x="1722882" y="1342720"/>
                  </a:lnTo>
                  <a:lnTo>
                    <a:pt x="1697558" y="1387652"/>
                  </a:lnTo>
                  <a:lnTo>
                    <a:pt x="1672869" y="1432864"/>
                  </a:lnTo>
                  <a:lnTo>
                    <a:pt x="1648777" y="1478407"/>
                  </a:lnTo>
                  <a:lnTo>
                    <a:pt x="1625282" y="1524215"/>
                  </a:lnTo>
                  <a:lnTo>
                    <a:pt x="1602409" y="1570291"/>
                  </a:lnTo>
                  <a:lnTo>
                    <a:pt x="1580121" y="1616621"/>
                  </a:lnTo>
                  <a:lnTo>
                    <a:pt x="1558429" y="1663179"/>
                  </a:lnTo>
                  <a:lnTo>
                    <a:pt x="1537322" y="1709966"/>
                  </a:lnTo>
                  <a:lnTo>
                    <a:pt x="1516799" y="1756968"/>
                  </a:lnTo>
                  <a:lnTo>
                    <a:pt x="1496847" y="1804174"/>
                  </a:lnTo>
                  <a:lnTo>
                    <a:pt x="1477454" y="1851571"/>
                  </a:lnTo>
                  <a:lnTo>
                    <a:pt x="1460957" y="1893239"/>
                  </a:lnTo>
                  <a:lnTo>
                    <a:pt x="1444879" y="1935048"/>
                  </a:lnTo>
                  <a:lnTo>
                    <a:pt x="701954" y="1355331"/>
                  </a:lnTo>
                  <a:lnTo>
                    <a:pt x="696887" y="1350987"/>
                  </a:lnTo>
                  <a:lnTo>
                    <a:pt x="689698" y="1348295"/>
                  </a:lnTo>
                  <a:lnTo>
                    <a:pt x="672719" y="1341589"/>
                  </a:lnTo>
                  <a:lnTo>
                    <a:pt x="655497" y="1334643"/>
                  </a:lnTo>
                  <a:lnTo>
                    <a:pt x="638111" y="1328178"/>
                  </a:lnTo>
                  <a:lnTo>
                    <a:pt x="620610" y="1322895"/>
                  </a:lnTo>
                  <a:lnTo>
                    <a:pt x="613587" y="1322095"/>
                  </a:lnTo>
                  <a:lnTo>
                    <a:pt x="606132" y="1322641"/>
                  </a:lnTo>
                  <a:lnTo>
                    <a:pt x="598652" y="1323860"/>
                  </a:lnTo>
                  <a:lnTo>
                    <a:pt x="591578" y="1325092"/>
                  </a:lnTo>
                  <a:lnTo>
                    <a:pt x="544664" y="1332306"/>
                  </a:lnTo>
                  <a:lnTo>
                    <a:pt x="506603" y="1346911"/>
                  </a:lnTo>
                  <a:lnTo>
                    <a:pt x="345363" y="1610880"/>
                  </a:lnTo>
                  <a:lnTo>
                    <a:pt x="340474" y="1618627"/>
                  </a:lnTo>
                  <a:lnTo>
                    <a:pt x="336232" y="1626235"/>
                  </a:lnTo>
                  <a:lnTo>
                    <a:pt x="333641" y="1634261"/>
                  </a:lnTo>
                  <a:lnTo>
                    <a:pt x="333692" y="1643253"/>
                  </a:lnTo>
                  <a:lnTo>
                    <a:pt x="335762" y="1654454"/>
                  </a:lnTo>
                  <a:lnTo>
                    <a:pt x="342455" y="1687982"/>
                  </a:lnTo>
                  <a:lnTo>
                    <a:pt x="375958" y="1858924"/>
                  </a:lnTo>
                  <a:lnTo>
                    <a:pt x="378434" y="1872132"/>
                  </a:lnTo>
                  <a:lnTo>
                    <a:pt x="380834" y="1885378"/>
                  </a:lnTo>
                  <a:lnTo>
                    <a:pt x="383387" y="1898611"/>
                  </a:lnTo>
                  <a:lnTo>
                    <a:pt x="406438" y="1930996"/>
                  </a:lnTo>
                  <a:lnTo>
                    <a:pt x="426224" y="1938350"/>
                  </a:lnTo>
                  <a:lnTo>
                    <a:pt x="450278" y="1947532"/>
                  </a:lnTo>
                  <a:lnTo>
                    <a:pt x="514121" y="1972957"/>
                  </a:lnTo>
                  <a:lnTo>
                    <a:pt x="551370" y="1988324"/>
                  </a:lnTo>
                  <a:lnTo>
                    <a:pt x="588454" y="2004009"/>
                  </a:lnTo>
                  <a:lnTo>
                    <a:pt x="625411" y="2019985"/>
                  </a:lnTo>
                  <a:lnTo>
                    <a:pt x="674471" y="2041740"/>
                  </a:lnTo>
                  <a:lnTo>
                    <a:pt x="723290" y="2063991"/>
                  </a:lnTo>
                  <a:lnTo>
                    <a:pt x="771829" y="2086737"/>
                  </a:lnTo>
                  <a:lnTo>
                    <a:pt x="820089" y="2110003"/>
                  </a:lnTo>
                  <a:lnTo>
                    <a:pt x="868045" y="2133790"/>
                  </a:lnTo>
                  <a:lnTo>
                    <a:pt x="915682" y="2158111"/>
                  </a:lnTo>
                  <a:lnTo>
                    <a:pt x="962977" y="2182965"/>
                  </a:lnTo>
                  <a:lnTo>
                    <a:pt x="1009929" y="2208377"/>
                  </a:lnTo>
                  <a:lnTo>
                    <a:pt x="1056513" y="2234336"/>
                  </a:lnTo>
                  <a:lnTo>
                    <a:pt x="1101026" y="2259876"/>
                  </a:lnTo>
                  <a:lnTo>
                    <a:pt x="1145209" y="2285987"/>
                  </a:lnTo>
                  <a:lnTo>
                    <a:pt x="1188974" y="2312708"/>
                  </a:lnTo>
                  <a:lnTo>
                    <a:pt x="1232293" y="2340051"/>
                  </a:lnTo>
                  <a:lnTo>
                    <a:pt x="1275105" y="2368054"/>
                  </a:lnTo>
                  <a:lnTo>
                    <a:pt x="1317358" y="2396756"/>
                  </a:lnTo>
                  <a:lnTo>
                    <a:pt x="1359001" y="2426195"/>
                  </a:lnTo>
                  <a:lnTo>
                    <a:pt x="1399959" y="2456396"/>
                  </a:lnTo>
                  <a:lnTo>
                    <a:pt x="1440205" y="2487396"/>
                  </a:lnTo>
                  <a:lnTo>
                    <a:pt x="1479689" y="2519222"/>
                  </a:lnTo>
                  <a:lnTo>
                    <a:pt x="1518323" y="2551912"/>
                  </a:lnTo>
                  <a:lnTo>
                    <a:pt x="1567840" y="2596426"/>
                  </a:lnTo>
                  <a:lnTo>
                    <a:pt x="1615478" y="2642616"/>
                  </a:lnTo>
                  <a:lnTo>
                    <a:pt x="1625244" y="2647861"/>
                  </a:lnTo>
                  <a:lnTo>
                    <a:pt x="1636496" y="2647696"/>
                  </a:lnTo>
                  <a:lnTo>
                    <a:pt x="1646364" y="2642793"/>
                  </a:lnTo>
                  <a:lnTo>
                    <a:pt x="1652016" y="2633764"/>
                  </a:lnTo>
                  <a:lnTo>
                    <a:pt x="1655368" y="2620010"/>
                  </a:lnTo>
                  <a:lnTo>
                    <a:pt x="1658886" y="2606306"/>
                  </a:lnTo>
                  <a:lnTo>
                    <a:pt x="1676742" y="2540990"/>
                  </a:lnTo>
                  <a:lnTo>
                    <a:pt x="1687677" y="2503132"/>
                  </a:lnTo>
                  <a:lnTo>
                    <a:pt x="1698980" y="2465362"/>
                  </a:lnTo>
                  <a:lnTo>
                    <a:pt x="1710613" y="2427681"/>
                  </a:lnTo>
                  <a:lnTo>
                    <a:pt x="1725206" y="2381859"/>
                  </a:lnTo>
                  <a:lnTo>
                    <a:pt x="1740242" y="2336165"/>
                  </a:lnTo>
                  <a:lnTo>
                    <a:pt x="1755711" y="2290584"/>
                  </a:lnTo>
                  <a:lnTo>
                    <a:pt x="1771599" y="2245131"/>
                  </a:lnTo>
                  <a:lnTo>
                    <a:pt x="1787893" y="2199792"/>
                  </a:lnTo>
                  <a:lnTo>
                    <a:pt x="1805584" y="2151977"/>
                  </a:lnTo>
                  <a:lnTo>
                    <a:pt x="1823707" y="2104288"/>
                  </a:lnTo>
                  <a:lnTo>
                    <a:pt x="1842300" y="2056765"/>
                  </a:lnTo>
                  <a:lnTo>
                    <a:pt x="1861337" y="2009381"/>
                  </a:lnTo>
                  <a:lnTo>
                    <a:pt x="1880819" y="1962150"/>
                  </a:lnTo>
                  <a:lnTo>
                    <a:pt x="1900758" y="1915083"/>
                  </a:lnTo>
                  <a:lnTo>
                    <a:pt x="1920849" y="1868881"/>
                  </a:lnTo>
                  <a:lnTo>
                    <a:pt x="1941398" y="1822831"/>
                  </a:lnTo>
                  <a:lnTo>
                    <a:pt x="1962404" y="1776971"/>
                  </a:lnTo>
                  <a:lnTo>
                    <a:pt x="1983867" y="1731289"/>
                  </a:lnTo>
                  <a:lnTo>
                    <a:pt x="2005799" y="1685798"/>
                  </a:lnTo>
                  <a:lnTo>
                    <a:pt x="2028202" y="1640497"/>
                  </a:lnTo>
                  <a:lnTo>
                    <a:pt x="2051088" y="1595386"/>
                  </a:lnTo>
                  <a:lnTo>
                    <a:pt x="2073516" y="1552257"/>
                  </a:lnTo>
                  <a:lnTo>
                    <a:pt x="2096389" y="1509331"/>
                  </a:lnTo>
                  <a:lnTo>
                    <a:pt x="2119719" y="1466608"/>
                  </a:lnTo>
                  <a:lnTo>
                    <a:pt x="2143518" y="1424089"/>
                  </a:lnTo>
                  <a:lnTo>
                    <a:pt x="2167788" y="1381810"/>
                  </a:lnTo>
                  <a:lnTo>
                    <a:pt x="2192528" y="1339761"/>
                  </a:lnTo>
                  <a:lnTo>
                    <a:pt x="2217763" y="1297952"/>
                  </a:lnTo>
                  <a:lnTo>
                    <a:pt x="2243493" y="1256411"/>
                  </a:lnTo>
                  <a:lnTo>
                    <a:pt x="2270836" y="1213383"/>
                  </a:lnTo>
                  <a:lnTo>
                    <a:pt x="2298738" y="1170660"/>
                  </a:lnTo>
                  <a:lnTo>
                    <a:pt x="2327198" y="1128255"/>
                  </a:lnTo>
                  <a:lnTo>
                    <a:pt x="2356243" y="1086180"/>
                  </a:lnTo>
                  <a:lnTo>
                    <a:pt x="2385885" y="1044460"/>
                  </a:lnTo>
                  <a:lnTo>
                    <a:pt x="2416124" y="1003096"/>
                  </a:lnTo>
                  <a:lnTo>
                    <a:pt x="2446972" y="962126"/>
                  </a:lnTo>
                  <a:lnTo>
                    <a:pt x="2478455" y="921550"/>
                  </a:lnTo>
                  <a:lnTo>
                    <a:pt x="2511133" y="880706"/>
                  </a:lnTo>
                  <a:lnTo>
                    <a:pt x="2544508" y="840346"/>
                  </a:lnTo>
                  <a:lnTo>
                    <a:pt x="2578582" y="800468"/>
                  </a:lnTo>
                  <a:lnTo>
                    <a:pt x="2613368" y="761111"/>
                  </a:lnTo>
                  <a:lnTo>
                    <a:pt x="2648864" y="722299"/>
                  </a:lnTo>
                  <a:lnTo>
                    <a:pt x="2685097" y="684060"/>
                  </a:lnTo>
                  <a:lnTo>
                    <a:pt x="2722054" y="646417"/>
                  </a:lnTo>
                  <a:lnTo>
                    <a:pt x="2759748" y="609396"/>
                  </a:lnTo>
                  <a:lnTo>
                    <a:pt x="2798280" y="572960"/>
                  </a:lnTo>
                  <a:lnTo>
                    <a:pt x="2837561" y="537184"/>
                  </a:lnTo>
                  <a:lnTo>
                    <a:pt x="2877629" y="502145"/>
                  </a:lnTo>
                  <a:lnTo>
                    <a:pt x="2918485" y="467880"/>
                  </a:lnTo>
                  <a:lnTo>
                    <a:pt x="2960128" y="434428"/>
                  </a:lnTo>
                  <a:lnTo>
                    <a:pt x="3002572" y="401853"/>
                  </a:lnTo>
                  <a:lnTo>
                    <a:pt x="3045815" y="370179"/>
                  </a:lnTo>
                  <a:lnTo>
                    <a:pt x="3089884" y="339483"/>
                  </a:lnTo>
                  <a:lnTo>
                    <a:pt x="3135211" y="309486"/>
                  </a:lnTo>
                  <a:lnTo>
                    <a:pt x="3181337" y="280530"/>
                  </a:lnTo>
                  <a:lnTo>
                    <a:pt x="3228238" y="252666"/>
                  </a:lnTo>
                  <a:lnTo>
                    <a:pt x="3275914" y="225920"/>
                  </a:lnTo>
                  <a:lnTo>
                    <a:pt x="3287979" y="219964"/>
                  </a:lnTo>
                  <a:lnTo>
                    <a:pt x="3300704" y="213499"/>
                  </a:lnTo>
                  <a:lnTo>
                    <a:pt x="3311969" y="205740"/>
                  </a:lnTo>
                  <a:lnTo>
                    <a:pt x="3319678" y="195859"/>
                  </a:lnTo>
                  <a:lnTo>
                    <a:pt x="3322028" y="190779"/>
                  </a:lnTo>
                  <a:lnTo>
                    <a:pt x="3323717" y="185356"/>
                  </a:lnTo>
                  <a:lnTo>
                    <a:pt x="3370288" y="65087"/>
                  </a:lnTo>
                  <a:lnTo>
                    <a:pt x="3371088" y="57277"/>
                  </a:lnTo>
                  <a:close/>
                </a:path>
              </a:pathLst>
            </a:custGeom>
            <a:solidFill>
              <a:srgbClr val="299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/>
          </p:cNvSpPr>
          <p:nvPr/>
        </p:nvSpPr>
        <p:spPr>
          <a:xfrm>
            <a:off x="2366314" y="4424942"/>
            <a:ext cx="14812963" cy="1253548"/>
          </a:xfrm>
          <a:prstGeom prst="rect">
            <a:avLst/>
          </a:prstGeom>
        </p:spPr>
        <p:txBody>
          <a:bodyPr vert="horz" wrap="square" lIns="0" tIns="14605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pt-BR" sz="8050" b="1" spc="80" dirty="0">
                <a:solidFill>
                  <a:schemeClr val="tx2"/>
                </a:solidFill>
              </a:rPr>
              <a:t>API</a:t>
            </a:r>
            <a:r>
              <a:rPr lang="pt-BR" sz="8050" b="1" spc="-451" dirty="0">
                <a:solidFill>
                  <a:schemeClr val="tx2"/>
                </a:solidFill>
              </a:rPr>
              <a:t> </a:t>
            </a:r>
            <a:r>
              <a:rPr lang="pt-BR" sz="8050" b="1" spc="455" dirty="0">
                <a:solidFill>
                  <a:schemeClr val="tx2"/>
                </a:solidFill>
              </a:rPr>
              <a:t>pronta</a:t>
            </a:r>
            <a:r>
              <a:rPr lang="pt-BR" sz="8050" b="1" spc="-451" dirty="0">
                <a:solidFill>
                  <a:schemeClr val="tx2"/>
                </a:solidFill>
              </a:rPr>
              <a:t> </a:t>
            </a:r>
            <a:r>
              <a:rPr lang="pt-BR" sz="8050" b="1" spc="571" dirty="0">
                <a:solidFill>
                  <a:schemeClr val="tx2"/>
                </a:solidFill>
              </a:rPr>
              <a:t>para</a:t>
            </a:r>
            <a:r>
              <a:rPr lang="pt-BR" sz="8050" b="1" spc="-451" dirty="0">
                <a:solidFill>
                  <a:schemeClr val="tx2"/>
                </a:solidFill>
              </a:rPr>
              <a:t> </a:t>
            </a:r>
            <a:r>
              <a:rPr lang="pt-BR" sz="8050" b="1" spc="-31" dirty="0">
                <a:solidFill>
                  <a:schemeClr val="tx2"/>
                </a:solidFill>
              </a:rPr>
              <a:t>uso</a:t>
            </a:r>
            <a:endParaRPr lang="pt-BR" sz="805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3027-7EC4-CE3D-02BF-9A0B8615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2561" y="858921"/>
            <a:ext cx="4062877" cy="961646"/>
          </a:xfrm>
          <a:custGeom>
            <a:avLst/>
            <a:gdLst/>
            <a:ahLst/>
            <a:cxnLst/>
            <a:rect l="l" t="t" r="r" b="b"/>
            <a:pathLst>
              <a:path w="2503170" h="752475">
                <a:moveTo>
                  <a:pt x="2126492" y="752329"/>
                </a:moveTo>
                <a:lnTo>
                  <a:pt x="376164" y="752329"/>
                </a:lnTo>
                <a:lnTo>
                  <a:pt x="326720" y="749067"/>
                </a:lnTo>
                <a:lnTo>
                  <a:pt x="278541" y="739441"/>
                </a:lnTo>
                <a:lnTo>
                  <a:pt x="232212" y="723695"/>
                </a:lnTo>
                <a:lnTo>
                  <a:pt x="188319" y="702070"/>
                </a:lnTo>
                <a:lnTo>
                  <a:pt x="147445" y="674809"/>
                </a:lnTo>
                <a:lnTo>
                  <a:pt x="110175" y="642153"/>
                </a:lnTo>
                <a:lnTo>
                  <a:pt x="77519" y="604883"/>
                </a:lnTo>
                <a:lnTo>
                  <a:pt x="50258" y="564010"/>
                </a:lnTo>
                <a:lnTo>
                  <a:pt x="28633" y="520116"/>
                </a:lnTo>
                <a:lnTo>
                  <a:pt x="12887" y="473788"/>
                </a:lnTo>
                <a:lnTo>
                  <a:pt x="3262" y="425609"/>
                </a:lnTo>
                <a:lnTo>
                  <a:pt x="0" y="376164"/>
                </a:lnTo>
                <a:lnTo>
                  <a:pt x="3262" y="326720"/>
                </a:lnTo>
                <a:lnTo>
                  <a:pt x="12887" y="278541"/>
                </a:lnTo>
                <a:lnTo>
                  <a:pt x="28633" y="232212"/>
                </a:lnTo>
                <a:lnTo>
                  <a:pt x="50258" y="188319"/>
                </a:lnTo>
                <a:lnTo>
                  <a:pt x="77519" y="147445"/>
                </a:lnTo>
                <a:lnTo>
                  <a:pt x="110175" y="110176"/>
                </a:lnTo>
                <a:lnTo>
                  <a:pt x="147445" y="77520"/>
                </a:lnTo>
                <a:lnTo>
                  <a:pt x="188319" y="50258"/>
                </a:lnTo>
                <a:lnTo>
                  <a:pt x="232212" y="28633"/>
                </a:lnTo>
                <a:lnTo>
                  <a:pt x="278541" y="12887"/>
                </a:lnTo>
                <a:lnTo>
                  <a:pt x="326720" y="3262"/>
                </a:lnTo>
                <a:lnTo>
                  <a:pt x="376164" y="0"/>
                </a:lnTo>
                <a:lnTo>
                  <a:pt x="2126492" y="0"/>
                </a:lnTo>
                <a:lnTo>
                  <a:pt x="2175937" y="3262"/>
                </a:lnTo>
                <a:lnTo>
                  <a:pt x="2224115" y="12887"/>
                </a:lnTo>
                <a:lnTo>
                  <a:pt x="2270444" y="28633"/>
                </a:lnTo>
                <a:lnTo>
                  <a:pt x="2314338" y="50258"/>
                </a:lnTo>
                <a:lnTo>
                  <a:pt x="2355211" y="77520"/>
                </a:lnTo>
                <a:lnTo>
                  <a:pt x="2392481" y="110176"/>
                </a:lnTo>
                <a:lnTo>
                  <a:pt x="2425137" y="147445"/>
                </a:lnTo>
                <a:lnTo>
                  <a:pt x="2452398" y="188319"/>
                </a:lnTo>
                <a:lnTo>
                  <a:pt x="2474023" y="232212"/>
                </a:lnTo>
                <a:lnTo>
                  <a:pt x="2489769" y="278541"/>
                </a:lnTo>
                <a:lnTo>
                  <a:pt x="2499395" y="326720"/>
                </a:lnTo>
                <a:lnTo>
                  <a:pt x="2502657" y="376164"/>
                </a:lnTo>
                <a:lnTo>
                  <a:pt x="2499395" y="425609"/>
                </a:lnTo>
                <a:lnTo>
                  <a:pt x="2489769" y="473788"/>
                </a:lnTo>
                <a:lnTo>
                  <a:pt x="2474023" y="520116"/>
                </a:lnTo>
                <a:lnTo>
                  <a:pt x="2452398" y="564010"/>
                </a:lnTo>
                <a:lnTo>
                  <a:pt x="2425137" y="604883"/>
                </a:lnTo>
                <a:lnTo>
                  <a:pt x="2392481" y="642153"/>
                </a:lnTo>
                <a:lnTo>
                  <a:pt x="2355211" y="674809"/>
                </a:lnTo>
                <a:lnTo>
                  <a:pt x="2314338" y="702070"/>
                </a:lnTo>
                <a:lnTo>
                  <a:pt x="2270444" y="723695"/>
                </a:lnTo>
                <a:lnTo>
                  <a:pt x="2224115" y="739441"/>
                </a:lnTo>
                <a:lnTo>
                  <a:pt x="2175937" y="749067"/>
                </a:lnTo>
                <a:lnTo>
                  <a:pt x="2126492" y="752329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91471" y="952767"/>
            <a:ext cx="11050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25" dirty="0">
                <a:latin typeface="Arial"/>
                <a:cs typeface="Arial"/>
              </a:rPr>
              <a:t>API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605" y="2429254"/>
            <a:ext cx="3307593" cy="961646"/>
          </a:xfrm>
          <a:custGeom>
            <a:avLst/>
            <a:gdLst/>
            <a:ahLst/>
            <a:cxnLst/>
            <a:rect l="l" t="t" r="r" b="b"/>
            <a:pathLst>
              <a:path w="2503170" h="752475">
                <a:moveTo>
                  <a:pt x="2126492" y="752329"/>
                </a:moveTo>
                <a:lnTo>
                  <a:pt x="376164" y="752329"/>
                </a:lnTo>
                <a:lnTo>
                  <a:pt x="326720" y="749067"/>
                </a:lnTo>
                <a:lnTo>
                  <a:pt x="278541" y="739441"/>
                </a:lnTo>
                <a:lnTo>
                  <a:pt x="232212" y="723695"/>
                </a:lnTo>
                <a:lnTo>
                  <a:pt x="188319" y="702070"/>
                </a:lnTo>
                <a:lnTo>
                  <a:pt x="147445" y="674809"/>
                </a:lnTo>
                <a:lnTo>
                  <a:pt x="110176" y="642153"/>
                </a:lnTo>
                <a:lnTo>
                  <a:pt x="77520" y="604883"/>
                </a:lnTo>
                <a:lnTo>
                  <a:pt x="50258" y="564010"/>
                </a:lnTo>
                <a:lnTo>
                  <a:pt x="28633" y="520116"/>
                </a:lnTo>
                <a:lnTo>
                  <a:pt x="12887" y="473788"/>
                </a:lnTo>
                <a:lnTo>
                  <a:pt x="3262" y="425609"/>
                </a:lnTo>
                <a:lnTo>
                  <a:pt x="0" y="376164"/>
                </a:lnTo>
                <a:lnTo>
                  <a:pt x="3262" y="326719"/>
                </a:lnTo>
                <a:lnTo>
                  <a:pt x="12887" y="278541"/>
                </a:lnTo>
                <a:lnTo>
                  <a:pt x="28633" y="232212"/>
                </a:lnTo>
                <a:lnTo>
                  <a:pt x="50258" y="188319"/>
                </a:lnTo>
                <a:lnTo>
                  <a:pt x="77520" y="147445"/>
                </a:lnTo>
                <a:lnTo>
                  <a:pt x="110176" y="110175"/>
                </a:lnTo>
                <a:lnTo>
                  <a:pt x="147445" y="77520"/>
                </a:lnTo>
                <a:lnTo>
                  <a:pt x="188319" y="50258"/>
                </a:lnTo>
                <a:lnTo>
                  <a:pt x="232212" y="28633"/>
                </a:lnTo>
                <a:lnTo>
                  <a:pt x="278541" y="12887"/>
                </a:lnTo>
                <a:lnTo>
                  <a:pt x="326720" y="3262"/>
                </a:lnTo>
                <a:lnTo>
                  <a:pt x="376164" y="0"/>
                </a:lnTo>
                <a:lnTo>
                  <a:pt x="2126492" y="0"/>
                </a:lnTo>
                <a:lnTo>
                  <a:pt x="2175937" y="3262"/>
                </a:lnTo>
                <a:lnTo>
                  <a:pt x="2224116" y="12887"/>
                </a:lnTo>
                <a:lnTo>
                  <a:pt x="2270444" y="28633"/>
                </a:lnTo>
                <a:lnTo>
                  <a:pt x="2314338" y="50258"/>
                </a:lnTo>
                <a:lnTo>
                  <a:pt x="2355211" y="77520"/>
                </a:lnTo>
                <a:lnTo>
                  <a:pt x="2392481" y="110175"/>
                </a:lnTo>
                <a:lnTo>
                  <a:pt x="2425137" y="147445"/>
                </a:lnTo>
                <a:lnTo>
                  <a:pt x="2452398" y="188319"/>
                </a:lnTo>
                <a:lnTo>
                  <a:pt x="2474023" y="232212"/>
                </a:lnTo>
                <a:lnTo>
                  <a:pt x="2489769" y="278541"/>
                </a:lnTo>
                <a:lnTo>
                  <a:pt x="2499395" y="326719"/>
                </a:lnTo>
                <a:lnTo>
                  <a:pt x="2502657" y="376164"/>
                </a:lnTo>
                <a:lnTo>
                  <a:pt x="2499395" y="425609"/>
                </a:lnTo>
                <a:lnTo>
                  <a:pt x="2489769" y="473788"/>
                </a:lnTo>
                <a:lnTo>
                  <a:pt x="2474023" y="520116"/>
                </a:lnTo>
                <a:lnTo>
                  <a:pt x="2452398" y="564010"/>
                </a:lnTo>
                <a:lnTo>
                  <a:pt x="2425137" y="604883"/>
                </a:lnTo>
                <a:lnTo>
                  <a:pt x="2392481" y="642153"/>
                </a:lnTo>
                <a:lnTo>
                  <a:pt x="2355211" y="674809"/>
                </a:lnTo>
                <a:lnTo>
                  <a:pt x="2314338" y="702070"/>
                </a:lnTo>
                <a:lnTo>
                  <a:pt x="2270444" y="723695"/>
                </a:lnTo>
                <a:lnTo>
                  <a:pt x="2224116" y="739441"/>
                </a:lnTo>
                <a:lnTo>
                  <a:pt x="2175937" y="749067"/>
                </a:lnTo>
                <a:lnTo>
                  <a:pt x="2126492" y="752329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2209800" y="2697315"/>
            <a:ext cx="21339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1" dirty="0">
                <a:latin typeface="Arial"/>
                <a:cs typeface="Arial"/>
              </a:rPr>
              <a:t>APPLICATION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1735" y="2429254"/>
            <a:ext cx="3307593" cy="961646"/>
          </a:xfrm>
          <a:custGeom>
            <a:avLst/>
            <a:gdLst/>
            <a:ahLst/>
            <a:cxnLst/>
            <a:rect l="l" t="t" r="r" b="b"/>
            <a:pathLst>
              <a:path w="2503170" h="752475">
                <a:moveTo>
                  <a:pt x="2126492" y="752329"/>
                </a:moveTo>
                <a:lnTo>
                  <a:pt x="376164" y="752329"/>
                </a:lnTo>
                <a:lnTo>
                  <a:pt x="326720" y="749067"/>
                </a:lnTo>
                <a:lnTo>
                  <a:pt x="278541" y="739441"/>
                </a:lnTo>
                <a:lnTo>
                  <a:pt x="232212" y="723695"/>
                </a:lnTo>
                <a:lnTo>
                  <a:pt x="188319" y="702070"/>
                </a:lnTo>
                <a:lnTo>
                  <a:pt x="147445" y="674809"/>
                </a:lnTo>
                <a:lnTo>
                  <a:pt x="110175" y="642153"/>
                </a:lnTo>
                <a:lnTo>
                  <a:pt x="77519" y="604883"/>
                </a:lnTo>
                <a:lnTo>
                  <a:pt x="50258" y="564010"/>
                </a:lnTo>
                <a:lnTo>
                  <a:pt x="28633" y="520116"/>
                </a:lnTo>
                <a:lnTo>
                  <a:pt x="12887" y="473788"/>
                </a:lnTo>
                <a:lnTo>
                  <a:pt x="3262" y="425609"/>
                </a:lnTo>
                <a:lnTo>
                  <a:pt x="0" y="376164"/>
                </a:lnTo>
                <a:lnTo>
                  <a:pt x="3262" y="326719"/>
                </a:lnTo>
                <a:lnTo>
                  <a:pt x="12887" y="278541"/>
                </a:lnTo>
                <a:lnTo>
                  <a:pt x="28633" y="232212"/>
                </a:lnTo>
                <a:lnTo>
                  <a:pt x="50258" y="188319"/>
                </a:lnTo>
                <a:lnTo>
                  <a:pt x="77519" y="147445"/>
                </a:lnTo>
                <a:lnTo>
                  <a:pt x="110175" y="110175"/>
                </a:lnTo>
                <a:lnTo>
                  <a:pt x="147445" y="77520"/>
                </a:lnTo>
                <a:lnTo>
                  <a:pt x="188319" y="50258"/>
                </a:lnTo>
                <a:lnTo>
                  <a:pt x="232212" y="28633"/>
                </a:lnTo>
                <a:lnTo>
                  <a:pt x="278541" y="12887"/>
                </a:lnTo>
                <a:lnTo>
                  <a:pt x="326720" y="3262"/>
                </a:lnTo>
                <a:lnTo>
                  <a:pt x="376164" y="0"/>
                </a:lnTo>
                <a:lnTo>
                  <a:pt x="2126492" y="0"/>
                </a:lnTo>
                <a:lnTo>
                  <a:pt x="2175937" y="3262"/>
                </a:lnTo>
                <a:lnTo>
                  <a:pt x="2224115" y="12887"/>
                </a:lnTo>
                <a:lnTo>
                  <a:pt x="2270444" y="28633"/>
                </a:lnTo>
                <a:lnTo>
                  <a:pt x="2314338" y="50258"/>
                </a:lnTo>
                <a:lnTo>
                  <a:pt x="2355211" y="77520"/>
                </a:lnTo>
                <a:lnTo>
                  <a:pt x="2392481" y="110175"/>
                </a:lnTo>
                <a:lnTo>
                  <a:pt x="2425137" y="147445"/>
                </a:lnTo>
                <a:lnTo>
                  <a:pt x="2452398" y="188319"/>
                </a:lnTo>
                <a:lnTo>
                  <a:pt x="2474023" y="232212"/>
                </a:lnTo>
                <a:lnTo>
                  <a:pt x="2489769" y="278541"/>
                </a:lnTo>
                <a:lnTo>
                  <a:pt x="2499395" y="326719"/>
                </a:lnTo>
                <a:lnTo>
                  <a:pt x="2502657" y="376164"/>
                </a:lnTo>
                <a:lnTo>
                  <a:pt x="2499395" y="425609"/>
                </a:lnTo>
                <a:lnTo>
                  <a:pt x="2489769" y="473788"/>
                </a:lnTo>
                <a:lnTo>
                  <a:pt x="2474023" y="520116"/>
                </a:lnTo>
                <a:lnTo>
                  <a:pt x="2452398" y="564010"/>
                </a:lnTo>
                <a:lnTo>
                  <a:pt x="2425137" y="604883"/>
                </a:lnTo>
                <a:lnTo>
                  <a:pt x="2392481" y="642153"/>
                </a:lnTo>
                <a:lnTo>
                  <a:pt x="2355211" y="674809"/>
                </a:lnTo>
                <a:lnTo>
                  <a:pt x="2314338" y="702070"/>
                </a:lnTo>
                <a:lnTo>
                  <a:pt x="2270444" y="723695"/>
                </a:lnTo>
                <a:lnTo>
                  <a:pt x="2224115" y="739441"/>
                </a:lnTo>
                <a:lnTo>
                  <a:pt x="2175937" y="749067"/>
                </a:lnTo>
                <a:lnTo>
                  <a:pt x="2126492" y="752329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732682" y="2697315"/>
            <a:ext cx="25543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91" dirty="0">
                <a:latin typeface="Arial"/>
                <a:cs typeface="Arial"/>
              </a:rPr>
              <a:t>PROGRAMMING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51607" y="2429254"/>
            <a:ext cx="3307593" cy="961646"/>
          </a:xfrm>
          <a:custGeom>
            <a:avLst/>
            <a:gdLst/>
            <a:ahLst/>
            <a:cxnLst/>
            <a:rect l="l" t="t" r="r" b="b"/>
            <a:pathLst>
              <a:path w="2503169" h="752475">
                <a:moveTo>
                  <a:pt x="2126491" y="752329"/>
                </a:moveTo>
                <a:lnTo>
                  <a:pt x="376164" y="752329"/>
                </a:lnTo>
                <a:lnTo>
                  <a:pt x="326719" y="749067"/>
                </a:lnTo>
                <a:lnTo>
                  <a:pt x="278540" y="739441"/>
                </a:lnTo>
                <a:lnTo>
                  <a:pt x="232212" y="723695"/>
                </a:lnTo>
                <a:lnTo>
                  <a:pt x="188318" y="702070"/>
                </a:lnTo>
                <a:lnTo>
                  <a:pt x="147445" y="674809"/>
                </a:lnTo>
                <a:lnTo>
                  <a:pt x="110175" y="642153"/>
                </a:lnTo>
                <a:lnTo>
                  <a:pt x="77519" y="604883"/>
                </a:lnTo>
                <a:lnTo>
                  <a:pt x="50258" y="564010"/>
                </a:lnTo>
                <a:lnTo>
                  <a:pt x="28633" y="520116"/>
                </a:lnTo>
                <a:lnTo>
                  <a:pt x="12887" y="473788"/>
                </a:lnTo>
                <a:lnTo>
                  <a:pt x="3262" y="425609"/>
                </a:lnTo>
                <a:lnTo>
                  <a:pt x="0" y="376164"/>
                </a:lnTo>
                <a:lnTo>
                  <a:pt x="3262" y="326719"/>
                </a:lnTo>
                <a:lnTo>
                  <a:pt x="12887" y="278541"/>
                </a:lnTo>
                <a:lnTo>
                  <a:pt x="28633" y="232212"/>
                </a:lnTo>
                <a:lnTo>
                  <a:pt x="50258" y="188319"/>
                </a:lnTo>
                <a:lnTo>
                  <a:pt x="77519" y="147445"/>
                </a:lnTo>
                <a:lnTo>
                  <a:pt x="110175" y="110175"/>
                </a:lnTo>
                <a:lnTo>
                  <a:pt x="147445" y="77520"/>
                </a:lnTo>
                <a:lnTo>
                  <a:pt x="188318" y="50258"/>
                </a:lnTo>
                <a:lnTo>
                  <a:pt x="232212" y="28633"/>
                </a:lnTo>
                <a:lnTo>
                  <a:pt x="278540" y="12887"/>
                </a:lnTo>
                <a:lnTo>
                  <a:pt x="326719" y="3262"/>
                </a:lnTo>
                <a:lnTo>
                  <a:pt x="376164" y="0"/>
                </a:lnTo>
                <a:lnTo>
                  <a:pt x="2126491" y="0"/>
                </a:lnTo>
                <a:lnTo>
                  <a:pt x="2175936" y="3262"/>
                </a:lnTo>
                <a:lnTo>
                  <a:pt x="2224115" y="12887"/>
                </a:lnTo>
                <a:lnTo>
                  <a:pt x="2270443" y="28633"/>
                </a:lnTo>
                <a:lnTo>
                  <a:pt x="2314337" y="50258"/>
                </a:lnTo>
                <a:lnTo>
                  <a:pt x="2355211" y="77520"/>
                </a:lnTo>
                <a:lnTo>
                  <a:pt x="2392480" y="110175"/>
                </a:lnTo>
                <a:lnTo>
                  <a:pt x="2425136" y="147445"/>
                </a:lnTo>
                <a:lnTo>
                  <a:pt x="2452398" y="188319"/>
                </a:lnTo>
                <a:lnTo>
                  <a:pt x="2474023" y="232212"/>
                </a:lnTo>
                <a:lnTo>
                  <a:pt x="2489769" y="278541"/>
                </a:lnTo>
                <a:lnTo>
                  <a:pt x="2499395" y="326719"/>
                </a:lnTo>
                <a:lnTo>
                  <a:pt x="2502657" y="376164"/>
                </a:lnTo>
                <a:lnTo>
                  <a:pt x="2499395" y="425609"/>
                </a:lnTo>
                <a:lnTo>
                  <a:pt x="2489769" y="473788"/>
                </a:lnTo>
                <a:lnTo>
                  <a:pt x="2474023" y="520116"/>
                </a:lnTo>
                <a:lnTo>
                  <a:pt x="2452398" y="564010"/>
                </a:lnTo>
                <a:lnTo>
                  <a:pt x="2425136" y="604883"/>
                </a:lnTo>
                <a:lnTo>
                  <a:pt x="2392480" y="642153"/>
                </a:lnTo>
                <a:lnTo>
                  <a:pt x="2355211" y="674809"/>
                </a:lnTo>
                <a:lnTo>
                  <a:pt x="2314337" y="702070"/>
                </a:lnTo>
                <a:lnTo>
                  <a:pt x="2270443" y="723695"/>
                </a:lnTo>
                <a:lnTo>
                  <a:pt x="2224115" y="739441"/>
                </a:lnTo>
                <a:lnTo>
                  <a:pt x="2175936" y="749067"/>
                </a:lnTo>
                <a:lnTo>
                  <a:pt x="2126491" y="752329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3944600" y="2697315"/>
            <a:ext cx="18050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1" dirty="0">
                <a:latin typeface="Arial"/>
                <a:cs typeface="Arial"/>
              </a:rPr>
              <a:t>INTERFACE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920" y="3646628"/>
            <a:ext cx="5562600" cy="4925464"/>
          </a:xfrm>
          <a:custGeom>
            <a:avLst/>
            <a:gdLst/>
            <a:ahLst/>
            <a:cxnLst/>
            <a:rect l="l" t="t" r="r" b="b"/>
            <a:pathLst>
              <a:path w="4511040" h="4740275">
                <a:moveTo>
                  <a:pt x="4071968" y="4740032"/>
                </a:moveTo>
                <a:lnTo>
                  <a:pt x="438991" y="4740032"/>
                </a:lnTo>
                <a:lnTo>
                  <a:pt x="393466" y="4733532"/>
                </a:lnTo>
                <a:lnTo>
                  <a:pt x="349402" y="4722889"/>
                </a:lnTo>
                <a:lnTo>
                  <a:pt x="307004" y="4708340"/>
                </a:lnTo>
                <a:lnTo>
                  <a:pt x="266475" y="4690091"/>
                </a:lnTo>
                <a:lnTo>
                  <a:pt x="228018" y="4668344"/>
                </a:lnTo>
                <a:lnTo>
                  <a:pt x="191838" y="4643303"/>
                </a:lnTo>
                <a:lnTo>
                  <a:pt x="158137" y="4615172"/>
                </a:lnTo>
                <a:lnTo>
                  <a:pt x="127119" y="4584154"/>
                </a:lnTo>
                <a:lnTo>
                  <a:pt x="98988" y="4550453"/>
                </a:lnTo>
                <a:lnTo>
                  <a:pt x="73947" y="4514273"/>
                </a:lnTo>
                <a:lnTo>
                  <a:pt x="52200" y="4475816"/>
                </a:lnTo>
                <a:lnTo>
                  <a:pt x="33951" y="4435287"/>
                </a:lnTo>
                <a:lnTo>
                  <a:pt x="19402" y="4392889"/>
                </a:lnTo>
                <a:lnTo>
                  <a:pt x="8759" y="4348825"/>
                </a:lnTo>
                <a:lnTo>
                  <a:pt x="2223" y="4303300"/>
                </a:lnTo>
                <a:lnTo>
                  <a:pt x="0" y="4256516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9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3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4025184" y="0"/>
                </a:lnTo>
                <a:lnTo>
                  <a:pt x="4071968" y="2223"/>
                </a:lnTo>
                <a:lnTo>
                  <a:pt x="4117493" y="8759"/>
                </a:lnTo>
                <a:lnTo>
                  <a:pt x="4161556" y="19403"/>
                </a:lnTo>
                <a:lnTo>
                  <a:pt x="4203955" y="33951"/>
                </a:lnTo>
                <a:lnTo>
                  <a:pt x="4244484" y="52200"/>
                </a:lnTo>
                <a:lnTo>
                  <a:pt x="4282940" y="73947"/>
                </a:lnTo>
                <a:lnTo>
                  <a:pt x="4319121" y="98988"/>
                </a:lnTo>
                <a:lnTo>
                  <a:pt x="4352822" y="127119"/>
                </a:lnTo>
                <a:lnTo>
                  <a:pt x="4383840" y="158137"/>
                </a:lnTo>
                <a:lnTo>
                  <a:pt x="4411971" y="191838"/>
                </a:lnTo>
                <a:lnTo>
                  <a:pt x="4437012" y="228019"/>
                </a:lnTo>
                <a:lnTo>
                  <a:pt x="4458759" y="266475"/>
                </a:lnTo>
                <a:lnTo>
                  <a:pt x="4477008" y="307004"/>
                </a:lnTo>
                <a:lnTo>
                  <a:pt x="4491556" y="349403"/>
                </a:lnTo>
                <a:lnTo>
                  <a:pt x="4502200" y="393466"/>
                </a:lnTo>
                <a:lnTo>
                  <a:pt x="4508736" y="438991"/>
                </a:lnTo>
                <a:lnTo>
                  <a:pt x="4510960" y="485775"/>
                </a:lnTo>
                <a:lnTo>
                  <a:pt x="4510960" y="4256516"/>
                </a:lnTo>
                <a:lnTo>
                  <a:pt x="4508736" y="4303300"/>
                </a:lnTo>
                <a:lnTo>
                  <a:pt x="4502200" y="4348825"/>
                </a:lnTo>
                <a:lnTo>
                  <a:pt x="4491556" y="4392889"/>
                </a:lnTo>
                <a:lnTo>
                  <a:pt x="4477008" y="4435287"/>
                </a:lnTo>
                <a:lnTo>
                  <a:pt x="4458759" y="4475816"/>
                </a:lnTo>
                <a:lnTo>
                  <a:pt x="4437012" y="4514273"/>
                </a:lnTo>
                <a:lnTo>
                  <a:pt x="4411971" y="4550453"/>
                </a:lnTo>
                <a:lnTo>
                  <a:pt x="4383840" y="4584154"/>
                </a:lnTo>
                <a:lnTo>
                  <a:pt x="4352822" y="4615172"/>
                </a:lnTo>
                <a:lnTo>
                  <a:pt x="4319121" y="4643303"/>
                </a:lnTo>
                <a:lnTo>
                  <a:pt x="4282940" y="4668344"/>
                </a:lnTo>
                <a:lnTo>
                  <a:pt x="4244484" y="4690091"/>
                </a:lnTo>
                <a:lnTo>
                  <a:pt x="4203955" y="4708340"/>
                </a:lnTo>
                <a:lnTo>
                  <a:pt x="4161556" y="4722889"/>
                </a:lnTo>
                <a:lnTo>
                  <a:pt x="4117493" y="4733532"/>
                </a:lnTo>
                <a:lnTo>
                  <a:pt x="4071968" y="4740032"/>
                </a:lnTo>
                <a:close/>
              </a:path>
            </a:pathLst>
          </a:custGeom>
          <a:solidFill>
            <a:srgbClr val="F9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0807" y="4016463"/>
            <a:ext cx="4896581" cy="393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Um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191" dirty="0">
                <a:latin typeface="Arial"/>
                <a:cs typeface="Arial"/>
              </a:rPr>
              <a:t>software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uma </a:t>
            </a:r>
            <a:r>
              <a:rPr sz="2800" b="1" spc="71" dirty="0">
                <a:latin typeface="Arial"/>
                <a:cs typeface="Arial"/>
              </a:rPr>
              <a:t>função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45" dirty="0">
                <a:latin typeface="Arial"/>
                <a:cs typeface="Arial"/>
              </a:rPr>
              <a:t>específica,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como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um </a:t>
            </a:r>
            <a:r>
              <a:rPr sz="2800" b="1" spc="120" dirty="0">
                <a:latin typeface="Arial"/>
                <a:cs typeface="Arial"/>
              </a:rPr>
              <a:t>programa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25" dirty="0">
                <a:latin typeface="Arial"/>
                <a:cs typeface="Arial"/>
              </a:rPr>
              <a:t>de </a:t>
            </a:r>
            <a:r>
              <a:rPr sz="2800" b="1" spc="71" dirty="0">
                <a:latin typeface="Arial"/>
                <a:cs typeface="Arial"/>
              </a:rPr>
              <a:t>processamento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135" dirty="0">
                <a:latin typeface="Arial"/>
                <a:cs typeface="Arial"/>
              </a:rPr>
              <a:t>texto, </a:t>
            </a:r>
            <a:r>
              <a:rPr sz="2800" b="1" spc="-31" dirty="0">
                <a:latin typeface="Arial"/>
                <a:cs typeface="Arial"/>
              </a:rPr>
              <a:t>um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aplicativo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redes </a:t>
            </a:r>
            <a:r>
              <a:rPr sz="2800" b="1" spc="-11" dirty="0">
                <a:latin typeface="Arial"/>
                <a:cs typeface="Arial"/>
              </a:rPr>
              <a:t>sociais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45" dirty="0">
                <a:latin typeface="Arial"/>
                <a:cs typeface="Arial"/>
              </a:rPr>
              <a:t>ou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31" dirty="0">
                <a:latin typeface="Arial"/>
                <a:cs typeface="Arial"/>
              </a:rPr>
              <a:t>um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sistema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25" dirty="0">
                <a:latin typeface="Arial"/>
                <a:cs typeface="Arial"/>
              </a:rPr>
              <a:t>de </a:t>
            </a:r>
            <a:r>
              <a:rPr sz="2800" b="1" spc="75" dirty="0">
                <a:latin typeface="Arial"/>
                <a:cs typeface="Arial"/>
              </a:rPr>
              <a:t>gerenciamento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banco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25" dirty="0">
                <a:latin typeface="Arial"/>
                <a:cs typeface="Arial"/>
              </a:rPr>
              <a:t>de </a:t>
            </a:r>
            <a:r>
              <a:rPr sz="2800" b="1" spc="-11" dirty="0">
                <a:latin typeface="Arial"/>
                <a:cs typeface="Arial"/>
              </a:rPr>
              <a:t>dados.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2700" y="3646628"/>
            <a:ext cx="5562600" cy="4925464"/>
          </a:xfrm>
          <a:custGeom>
            <a:avLst/>
            <a:gdLst/>
            <a:ahLst/>
            <a:cxnLst/>
            <a:rect l="l" t="t" r="r" b="b"/>
            <a:pathLst>
              <a:path w="4511040" h="4740275">
                <a:moveTo>
                  <a:pt x="4071968" y="4740032"/>
                </a:moveTo>
                <a:lnTo>
                  <a:pt x="438991" y="4740032"/>
                </a:lnTo>
                <a:lnTo>
                  <a:pt x="393466" y="4733532"/>
                </a:lnTo>
                <a:lnTo>
                  <a:pt x="349403" y="4722889"/>
                </a:lnTo>
                <a:lnTo>
                  <a:pt x="307005" y="4708340"/>
                </a:lnTo>
                <a:lnTo>
                  <a:pt x="266475" y="4690091"/>
                </a:lnTo>
                <a:lnTo>
                  <a:pt x="228019" y="4668344"/>
                </a:lnTo>
                <a:lnTo>
                  <a:pt x="191838" y="4643303"/>
                </a:lnTo>
                <a:lnTo>
                  <a:pt x="158137" y="4615172"/>
                </a:lnTo>
                <a:lnTo>
                  <a:pt x="127119" y="4584154"/>
                </a:lnTo>
                <a:lnTo>
                  <a:pt x="98988" y="4550453"/>
                </a:lnTo>
                <a:lnTo>
                  <a:pt x="73947" y="4514273"/>
                </a:lnTo>
                <a:lnTo>
                  <a:pt x="52200" y="4475816"/>
                </a:lnTo>
                <a:lnTo>
                  <a:pt x="33951" y="4435287"/>
                </a:lnTo>
                <a:lnTo>
                  <a:pt x="19403" y="4392889"/>
                </a:lnTo>
                <a:lnTo>
                  <a:pt x="8759" y="4348825"/>
                </a:lnTo>
                <a:lnTo>
                  <a:pt x="2223" y="4303300"/>
                </a:lnTo>
                <a:lnTo>
                  <a:pt x="0" y="4256516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3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9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9" y="73947"/>
                </a:lnTo>
                <a:lnTo>
                  <a:pt x="266475" y="52200"/>
                </a:lnTo>
                <a:lnTo>
                  <a:pt x="307005" y="33951"/>
                </a:lnTo>
                <a:lnTo>
                  <a:pt x="349403" y="19403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5" y="0"/>
                </a:lnTo>
                <a:lnTo>
                  <a:pt x="4025184" y="0"/>
                </a:lnTo>
                <a:lnTo>
                  <a:pt x="4071968" y="2223"/>
                </a:lnTo>
                <a:lnTo>
                  <a:pt x="4117493" y="8759"/>
                </a:lnTo>
                <a:lnTo>
                  <a:pt x="4161557" y="19403"/>
                </a:lnTo>
                <a:lnTo>
                  <a:pt x="4203955" y="33951"/>
                </a:lnTo>
                <a:lnTo>
                  <a:pt x="4244484" y="52200"/>
                </a:lnTo>
                <a:lnTo>
                  <a:pt x="4282941" y="73947"/>
                </a:lnTo>
                <a:lnTo>
                  <a:pt x="4319121" y="98988"/>
                </a:lnTo>
                <a:lnTo>
                  <a:pt x="4352822" y="127119"/>
                </a:lnTo>
                <a:lnTo>
                  <a:pt x="4383840" y="158137"/>
                </a:lnTo>
                <a:lnTo>
                  <a:pt x="4411971" y="191838"/>
                </a:lnTo>
                <a:lnTo>
                  <a:pt x="4437012" y="228019"/>
                </a:lnTo>
                <a:lnTo>
                  <a:pt x="4458759" y="266475"/>
                </a:lnTo>
                <a:lnTo>
                  <a:pt x="4477008" y="307004"/>
                </a:lnTo>
                <a:lnTo>
                  <a:pt x="4491557" y="349403"/>
                </a:lnTo>
                <a:lnTo>
                  <a:pt x="4502200" y="393466"/>
                </a:lnTo>
                <a:lnTo>
                  <a:pt x="4508736" y="438991"/>
                </a:lnTo>
                <a:lnTo>
                  <a:pt x="4510960" y="485775"/>
                </a:lnTo>
                <a:lnTo>
                  <a:pt x="4510960" y="4256516"/>
                </a:lnTo>
                <a:lnTo>
                  <a:pt x="4508736" y="4303300"/>
                </a:lnTo>
                <a:lnTo>
                  <a:pt x="4502200" y="4348825"/>
                </a:lnTo>
                <a:lnTo>
                  <a:pt x="4491557" y="4392889"/>
                </a:lnTo>
                <a:lnTo>
                  <a:pt x="4477008" y="4435287"/>
                </a:lnTo>
                <a:lnTo>
                  <a:pt x="4458759" y="4475816"/>
                </a:lnTo>
                <a:lnTo>
                  <a:pt x="4437012" y="4514273"/>
                </a:lnTo>
                <a:lnTo>
                  <a:pt x="4411971" y="4550453"/>
                </a:lnTo>
                <a:lnTo>
                  <a:pt x="4383840" y="4584154"/>
                </a:lnTo>
                <a:lnTo>
                  <a:pt x="4352822" y="4615172"/>
                </a:lnTo>
                <a:lnTo>
                  <a:pt x="4319121" y="4643303"/>
                </a:lnTo>
                <a:lnTo>
                  <a:pt x="4282941" y="4668344"/>
                </a:lnTo>
                <a:lnTo>
                  <a:pt x="4244484" y="4690091"/>
                </a:lnTo>
                <a:lnTo>
                  <a:pt x="4203955" y="4708340"/>
                </a:lnTo>
                <a:lnTo>
                  <a:pt x="4161557" y="4722889"/>
                </a:lnTo>
                <a:lnTo>
                  <a:pt x="4117493" y="4733532"/>
                </a:lnTo>
                <a:lnTo>
                  <a:pt x="4071968" y="4740032"/>
                </a:lnTo>
                <a:close/>
              </a:path>
            </a:pathLst>
          </a:custGeom>
          <a:solidFill>
            <a:srgbClr val="F9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0863" y="4213911"/>
            <a:ext cx="4788666" cy="393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85" dirty="0">
                <a:latin typeface="Arial"/>
                <a:cs typeface="Arial"/>
              </a:rPr>
              <a:t>atividade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31" dirty="0">
                <a:latin typeface="Arial"/>
                <a:cs typeface="Arial"/>
              </a:rPr>
              <a:t> </a:t>
            </a:r>
            <a:r>
              <a:rPr sz="2800" b="1" spc="105" dirty="0">
                <a:latin typeface="Arial"/>
                <a:cs typeface="Arial"/>
              </a:rPr>
              <a:t>escrever </a:t>
            </a:r>
            <a:r>
              <a:rPr sz="2800" b="1" dirty="0">
                <a:latin typeface="Arial"/>
                <a:cs typeface="Arial"/>
              </a:rPr>
              <a:t>código</a:t>
            </a:r>
            <a:r>
              <a:rPr sz="2800" b="1" spc="-151" dirty="0">
                <a:latin typeface="Arial"/>
                <a:cs typeface="Arial"/>
              </a:rPr>
              <a:t> </a:t>
            </a:r>
            <a:r>
              <a:rPr sz="2800" b="1" spc="95" dirty="0">
                <a:latin typeface="Arial"/>
                <a:cs typeface="Arial"/>
              </a:rPr>
              <a:t>e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145" dirty="0">
                <a:latin typeface="Arial"/>
                <a:cs typeface="Arial"/>
              </a:rPr>
              <a:t>criar</a:t>
            </a:r>
            <a:r>
              <a:rPr sz="2800" b="1" spc="-151" dirty="0">
                <a:latin typeface="Arial"/>
                <a:cs typeface="Arial"/>
              </a:rPr>
              <a:t> </a:t>
            </a:r>
            <a:r>
              <a:rPr sz="2800" b="1" spc="91" dirty="0">
                <a:latin typeface="Arial"/>
                <a:cs typeface="Arial"/>
              </a:rPr>
              <a:t>programas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85" dirty="0">
                <a:latin typeface="Arial"/>
                <a:cs typeface="Arial"/>
              </a:rPr>
              <a:t>computador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51" dirty="0">
                <a:latin typeface="Arial"/>
                <a:cs typeface="Arial"/>
              </a:rPr>
              <a:t>para </a:t>
            </a:r>
            <a:r>
              <a:rPr sz="2800" b="1" spc="105" dirty="0">
                <a:latin typeface="Arial"/>
                <a:cs typeface="Arial"/>
              </a:rPr>
              <a:t>realizar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204" dirty="0">
                <a:latin typeface="Arial"/>
                <a:cs typeface="Arial"/>
              </a:rPr>
              <a:t>tarefas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35" dirty="0">
                <a:latin typeface="Arial"/>
                <a:cs typeface="Arial"/>
              </a:rPr>
              <a:t>específicas </a:t>
            </a:r>
            <a:r>
              <a:rPr sz="2800" b="1" spc="-45" dirty="0">
                <a:latin typeface="Arial"/>
                <a:cs typeface="Arial"/>
              </a:rPr>
              <a:t>ou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169" dirty="0">
                <a:latin typeface="Arial"/>
                <a:cs typeface="Arial"/>
              </a:rPr>
              <a:t>para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111" dirty="0">
                <a:latin typeface="Arial"/>
                <a:cs typeface="Arial"/>
              </a:rPr>
              <a:t>interagir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com </a:t>
            </a:r>
            <a:r>
              <a:rPr sz="2800" b="1" spc="85" dirty="0">
                <a:latin typeface="Arial"/>
                <a:cs typeface="Arial"/>
              </a:rPr>
              <a:t>outros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135" dirty="0">
                <a:latin typeface="Arial"/>
                <a:cs typeface="Arial"/>
              </a:rPr>
              <a:t>softwares,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40" dirty="0">
                <a:latin typeface="Arial"/>
                <a:cs typeface="Arial"/>
              </a:rPr>
              <a:t>sistemas </a:t>
            </a:r>
            <a:r>
              <a:rPr sz="2800" b="1" spc="-45" dirty="0">
                <a:latin typeface="Arial"/>
                <a:cs typeface="Arial"/>
              </a:rPr>
              <a:t>ou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11" dirty="0">
                <a:latin typeface="Arial"/>
                <a:cs typeface="Arial"/>
              </a:rPr>
              <a:t>dispositivos.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205480" y="3658961"/>
            <a:ext cx="5562600" cy="5035652"/>
          </a:xfrm>
          <a:custGeom>
            <a:avLst/>
            <a:gdLst/>
            <a:ahLst/>
            <a:cxnLst/>
            <a:rect l="l" t="t" r="r" b="b"/>
            <a:pathLst>
              <a:path w="4511040" h="4846320">
                <a:moveTo>
                  <a:pt x="4063869" y="4845757"/>
                </a:moveTo>
                <a:lnTo>
                  <a:pt x="447090" y="4845757"/>
                </a:lnTo>
                <a:lnTo>
                  <a:pt x="438991" y="4845372"/>
                </a:lnTo>
                <a:lnTo>
                  <a:pt x="393466" y="4838837"/>
                </a:lnTo>
                <a:lnTo>
                  <a:pt x="349403" y="4828193"/>
                </a:lnTo>
                <a:lnTo>
                  <a:pt x="307004" y="4813645"/>
                </a:lnTo>
                <a:lnTo>
                  <a:pt x="266475" y="4795396"/>
                </a:lnTo>
                <a:lnTo>
                  <a:pt x="228019" y="4773649"/>
                </a:lnTo>
                <a:lnTo>
                  <a:pt x="191838" y="4748608"/>
                </a:lnTo>
                <a:lnTo>
                  <a:pt x="158137" y="4720477"/>
                </a:lnTo>
                <a:lnTo>
                  <a:pt x="127119" y="4689459"/>
                </a:lnTo>
                <a:lnTo>
                  <a:pt x="98988" y="4655758"/>
                </a:lnTo>
                <a:lnTo>
                  <a:pt x="73947" y="4619577"/>
                </a:lnTo>
                <a:lnTo>
                  <a:pt x="52200" y="4581121"/>
                </a:lnTo>
                <a:lnTo>
                  <a:pt x="33951" y="4540591"/>
                </a:lnTo>
                <a:lnTo>
                  <a:pt x="19403" y="4498193"/>
                </a:lnTo>
                <a:lnTo>
                  <a:pt x="8759" y="4454130"/>
                </a:lnTo>
                <a:lnTo>
                  <a:pt x="2223" y="4408605"/>
                </a:lnTo>
                <a:lnTo>
                  <a:pt x="0" y="4361821"/>
                </a:lnTo>
                <a:lnTo>
                  <a:pt x="0" y="485775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3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9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9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3" y="19403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5" y="0"/>
                </a:lnTo>
                <a:lnTo>
                  <a:pt x="4025184" y="0"/>
                </a:lnTo>
                <a:lnTo>
                  <a:pt x="4071967" y="2223"/>
                </a:lnTo>
                <a:lnTo>
                  <a:pt x="4117493" y="8759"/>
                </a:lnTo>
                <a:lnTo>
                  <a:pt x="4161556" y="19403"/>
                </a:lnTo>
                <a:lnTo>
                  <a:pt x="4203954" y="33951"/>
                </a:lnTo>
                <a:lnTo>
                  <a:pt x="4244484" y="52200"/>
                </a:lnTo>
                <a:lnTo>
                  <a:pt x="4282940" y="73947"/>
                </a:lnTo>
                <a:lnTo>
                  <a:pt x="4319121" y="98988"/>
                </a:lnTo>
                <a:lnTo>
                  <a:pt x="4352822" y="127119"/>
                </a:lnTo>
                <a:lnTo>
                  <a:pt x="4383840" y="158137"/>
                </a:lnTo>
                <a:lnTo>
                  <a:pt x="4411971" y="191838"/>
                </a:lnTo>
                <a:lnTo>
                  <a:pt x="4437012" y="228019"/>
                </a:lnTo>
                <a:lnTo>
                  <a:pt x="4458758" y="266475"/>
                </a:lnTo>
                <a:lnTo>
                  <a:pt x="4477008" y="307004"/>
                </a:lnTo>
                <a:lnTo>
                  <a:pt x="4491556" y="349403"/>
                </a:lnTo>
                <a:lnTo>
                  <a:pt x="4502200" y="393466"/>
                </a:lnTo>
                <a:lnTo>
                  <a:pt x="4508735" y="438991"/>
                </a:lnTo>
                <a:lnTo>
                  <a:pt x="4510960" y="485775"/>
                </a:lnTo>
                <a:lnTo>
                  <a:pt x="4510960" y="4361821"/>
                </a:lnTo>
                <a:lnTo>
                  <a:pt x="4508735" y="4408605"/>
                </a:lnTo>
                <a:lnTo>
                  <a:pt x="4502200" y="4454130"/>
                </a:lnTo>
                <a:lnTo>
                  <a:pt x="4491556" y="4498193"/>
                </a:lnTo>
                <a:lnTo>
                  <a:pt x="4477008" y="4540591"/>
                </a:lnTo>
                <a:lnTo>
                  <a:pt x="4458758" y="4581121"/>
                </a:lnTo>
                <a:lnTo>
                  <a:pt x="4437012" y="4619577"/>
                </a:lnTo>
                <a:lnTo>
                  <a:pt x="4411971" y="4655758"/>
                </a:lnTo>
                <a:lnTo>
                  <a:pt x="4383840" y="4689459"/>
                </a:lnTo>
                <a:lnTo>
                  <a:pt x="4352822" y="4720477"/>
                </a:lnTo>
                <a:lnTo>
                  <a:pt x="4319121" y="4748608"/>
                </a:lnTo>
                <a:lnTo>
                  <a:pt x="4282940" y="4773649"/>
                </a:lnTo>
                <a:lnTo>
                  <a:pt x="4244484" y="4795396"/>
                </a:lnTo>
                <a:lnTo>
                  <a:pt x="4203954" y="4813645"/>
                </a:lnTo>
                <a:lnTo>
                  <a:pt x="4161556" y="4828193"/>
                </a:lnTo>
                <a:lnTo>
                  <a:pt x="4117493" y="4838837"/>
                </a:lnTo>
                <a:lnTo>
                  <a:pt x="4071967" y="4845372"/>
                </a:lnTo>
                <a:lnTo>
                  <a:pt x="4063869" y="4845757"/>
                </a:lnTo>
                <a:close/>
              </a:path>
            </a:pathLst>
          </a:custGeom>
          <a:solidFill>
            <a:srgbClr val="F9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11966" y="3961597"/>
            <a:ext cx="4749627" cy="443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2800" b="1" spc="80" dirty="0">
                <a:latin typeface="Arial"/>
                <a:cs typeface="Arial"/>
              </a:rPr>
              <a:t>Uma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155" dirty="0">
                <a:latin typeface="Arial"/>
                <a:cs typeface="Arial"/>
              </a:rPr>
              <a:t>fronteira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45" dirty="0">
                <a:latin typeface="Arial"/>
                <a:cs typeface="Arial"/>
              </a:rPr>
              <a:t>ou</a:t>
            </a:r>
            <a:r>
              <a:rPr sz="2800" b="1" spc="-131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ponto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25" dirty="0">
                <a:latin typeface="Arial"/>
                <a:cs typeface="Arial"/>
              </a:rPr>
              <a:t>de </a:t>
            </a:r>
            <a:r>
              <a:rPr sz="2800" b="1" spc="115" dirty="0">
                <a:latin typeface="Arial"/>
                <a:cs typeface="Arial"/>
              </a:rPr>
              <a:t>interação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155" dirty="0">
                <a:latin typeface="Arial"/>
                <a:cs typeface="Arial"/>
              </a:rPr>
              <a:t>entre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95" dirty="0">
                <a:latin typeface="Arial"/>
                <a:cs typeface="Arial"/>
              </a:rPr>
              <a:t>diferentes </a:t>
            </a:r>
            <a:r>
              <a:rPr sz="2800" b="1" dirty="0">
                <a:latin typeface="Arial"/>
                <a:cs typeface="Arial"/>
              </a:rPr>
              <a:t>sistemas,</a:t>
            </a:r>
            <a:r>
              <a:rPr sz="2800" b="1" spc="25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componentes</a:t>
            </a:r>
            <a:r>
              <a:rPr sz="2800" b="1" spc="251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ou </a:t>
            </a:r>
            <a:r>
              <a:rPr sz="2800" b="1" spc="151" dirty="0">
                <a:latin typeface="Arial"/>
                <a:cs typeface="Arial"/>
              </a:rPr>
              <a:t>partes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-31" dirty="0">
                <a:latin typeface="Arial"/>
                <a:cs typeface="Arial"/>
              </a:rPr>
              <a:t>um</a:t>
            </a:r>
            <a:r>
              <a:rPr sz="2800" b="1" spc="-131" dirty="0">
                <a:latin typeface="Arial"/>
                <a:cs typeface="Arial"/>
              </a:rPr>
              <a:t> </a:t>
            </a:r>
            <a:r>
              <a:rPr sz="2800" b="1" spc="45" dirty="0">
                <a:latin typeface="Arial"/>
                <a:cs typeface="Arial"/>
              </a:rPr>
              <a:t>sistema.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spc="25" dirty="0">
                <a:latin typeface="Arial"/>
                <a:cs typeface="Arial"/>
              </a:rPr>
              <a:t>No </a:t>
            </a:r>
            <a:r>
              <a:rPr sz="2800" b="1" spc="115" dirty="0">
                <a:latin typeface="Arial"/>
                <a:cs typeface="Arial"/>
              </a:rPr>
              <a:t>contexto</a:t>
            </a:r>
            <a:r>
              <a:rPr sz="2800" b="1" spc="-131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31" dirty="0">
                <a:latin typeface="Arial"/>
                <a:cs typeface="Arial"/>
              </a:rPr>
              <a:t> </a:t>
            </a:r>
            <a:r>
              <a:rPr sz="2800" b="1" spc="160" dirty="0">
                <a:latin typeface="Arial"/>
                <a:cs typeface="Arial"/>
              </a:rPr>
              <a:t>software,</a:t>
            </a:r>
            <a:r>
              <a:rPr sz="2800" b="1" spc="-131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uma </a:t>
            </a:r>
            <a:r>
              <a:rPr sz="2800" b="1" spc="140" dirty="0">
                <a:latin typeface="Arial"/>
                <a:cs typeface="Arial"/>
              </a:rPr>
              <a:t>interface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55" dirty="0">
                <a:latin typeface="Arial"/>
                <a:cs typeface="Arial"/>
              </a:rPr>
              <a:t>define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como </a:t>
            </a:r>
            <a:r>
              <a:rPr sz="2800" b="1" spc="105" dirty="0">
                <a:latin typeface="Arial"/>
                <a:cs typeface="Arial"/>
              </a:rPr>
              <a:t>diferentes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151" dirty="0">
                <a:latin typeface="Arial"/>
                <a:cs typeface="Arial"/>
              </a:rPr>
              <a:t>partes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do </a:t>
            </a:r>
            <a:r>
              <a:rPr sz="2800" b="1" spc="191" dirty="0">
                <a:latin typeface="Arial"/>
                <a:cs typeface="Arial"/>
              </a:rPr>
              <a:t>software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podem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se </a:t>
            </a:r>
            <a:r>
              <a:rPr sz="2800" b="1" dirty="0">
                <a:latin typeface="Arial"/>
                <a:cs typeface="Arial"/>
              </a:rPr>
              <a:t>comunicar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95" dirty="0">
                <a:latin typeface="Arial"/>
                <a:cs typeface="Arial"/>
              </a:rPr>
              <a:t>e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interagir.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7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EF75-77B4-1EC7-B3EE-2F63104A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21909" y="592385"/>
            <a:ext cx="18183860" cy="3380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351" b="1" dirty="0">
                <a:latin typeface="Arial"/>
                <a:cs typeface="Arial"/>
              </a:rPr>
              <a:t>Quando</a:t>
            </a:r>
            <a:r>
              <a:rPr sz="3351" b="1" spc="-100" dirty="0">
                <a:latin typeface="Arial"/>
                <a:cs typeface="Arial"/>
              </a:rPr>
              <a:t> </a:t>
            </a:r>
            <a:r>
              <a:rPr sz="3351" b="1" spc="80" dirty="0">
                <a:latin typeface="Arial"/>
                <a:cs typeface="Arial"/>
              </a:rPr>
              <a:t>você</a:t>
            </a:r>
            <a:r>
              <a:rPr sz="3351" b="1" spc="-95" dirty="0">
                <a:latin typeface="Arial"/>
                <a:cs typeface="Arial"/>
              </a:rPr>
              <a:t> </a:t>
            </a:r>
            <a:r>
              <a:rPr sz="3351" b="1" dirty="0">
                <a:latin typeface="Arial"/>
                <a:cs typeface="Arial"/>
              </a:rPr>
              <a:t>usa</a:t>
            </a:r>
            <a:r>
              <a:rPr sz="3351" b="1" spc="-100" dirty="0">
                <a:latin typeface="Arial"/>
                <a:cs typeface="Arial"/>
              </a:rPr>
              <a:t> </a:t>
            </a:r>
            <a:r>
              <a:rPr sz="3351" b="1" spc="-45" dirty="0">
                <a:latin typeface="Arial"/>
                <a:cs typeface="Arial"/>
              </a:rPr>
              <a:t>um</a:t>
            </a:r>
            <a:r>
              <a:rPr sz="3351" b="1" spc="-95" dirty="0">
                <a:latin typeface="Arial"/>
                <a:cs typeface="Arial"/>
              </a:rPr>
              <a:t> </a:t>
            </a:r>
            <a:r>
              <a:rPr sz="3351" b="1" spc="35" dirty="0">
                <a:latin typeface="Arial"/>
                <a:cs typeface="Arial"/>
              </a:rPr>
              <a:t>aplicativo:</a:t>
            </a:r>
            <a:endParaRPr sz="3351" dirty="0">
              <a:latin typeface="Arial"/>
              <a:cs typeface="Arial"/>
            </a:endParaRPr>
          </a:p>
          <a:p>
            <a:pPr>
              <a:spcBef>
                <a:spcPts val="919"/>
              </a:spcBef>
            </a:pPr>
            <a:endParaRPr sz="3351" dirty="0">
              <a:latin typeface="Arial"/>
              <a:cs typeface="Arial"/>
            </a:endParaRPr>
          </a:p>
          <a:p>
            <a:pPr marL="1160116" marR="3300647" indent="-457189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sz="3200" b="1" spc="-100" dirty="0">
                <a:latin typeface="Arial"/>
                <a:cs typeface="Arial"/>
              </a:rPr>
              <a:t>Ele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31" dirty="0">
                <a:latin typeface="Arial"/>
                <a:cs typeface="Arial"/>
              </a:rPr>
              <a:t>conecta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à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65" dirty="0">
                <a:latin typeface="Arial"/>
                <a:cs typeface="Arial"/>
              </a:rPr>
              <a:t>Internet</a:t>
            </a:r>
            <a:r>
              <a:rPr lang="pt-BR" sz="3200" b="1" spc="165" dirty="0">
                <a:latin typeface="Arial"/>
                <a:cs typeface="Arial"/>
              </a:rPr>
              <a:t>;</a:t>
            </a:r>
          </a:p>
          <a:p>
            <a:pPr marL="1160116" marR="3300647" indent="-457189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sz="3200" b="1" spc="-31" dirty="0">
                <a:latin typeface="Arial"/>
                <a:cs typeface="Arial"/>
              </a:rPr>
              <a:t>Envia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dado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220" dirty="0">
                <a:latin typeface="Arial"/>
                <a:cs typeface="Arial"/>
              </a:rPr>
              <a:t>para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85" dirty="0" err="1">
                <a:latin typeface="Arial"/>
                <a:cs typeface="Arial"/>
              </a:rPr>
              <a:t>servidor</a:t>
            </a:r>
            <a:r>
              <a:rPr lang="pt-BR" sz="3200" b="1" spc="85" dirty="0"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1160116" indent="-457189"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sz="3200" b="1" spc="220" dirty="0">
                <a:latin typeface="Arial"/>
                <a:cs typeface="Arial"/>
              </a:rPr>
              <a:t>O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servidor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151" dirty="0">
                <a:latin typeface="Arial"/>
                <a:cs typeface="Arial"/>
              </a:rPr>
              <a:t>recupera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esses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dados</a:t>
            </a:r>
            <a:r>
              <a:rPr lang="pt-BR" sz="3200" b="1" spc="-11" dirty="0"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  <a:p>
            <a:pPr marL="1160116" marR="5080" indent="-457189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sz="3200" b="1" spc="220" dirty="0">
                <a:latin typeface="Arial"/>
                <a:cs typeface="Arial"/>
              </a:rPr>
              <a:t>Interpreta-</a:t>
            </a:r>
            <a:r>
              <a:rPr sz="3200" b="1" spc="-60" dirty="0">
                <a:latin typeface="Arial"/>
                <a:cs typeface="Arial"/>
              </a:rPr>
              <a:t>os,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155" dirty="0">
                <a:latin typeface="Arial"/>
                <a:cs typeface="Arial"/>
              </a:rPr>
              <a:t>executa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as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ações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51" dirty="0" err="1">
                <a:latin typeface="Arial"/>
                <a:cs typeface="Arial"/>
              </a:rPr>
              <a:t>necessárias</a:t>
            </a:r>
            <a:r>
              <a:rPr sz="3200" b="1" spc="51" dirty="0">
                <a:latin typeface="Arial"/>
                <a:cs typeface="Arial"/>
              </a:rPr>
              <a:t> </a:t>
            </a:r>
            <a:r>
              <a:rPr lang="pt-BR" sz="3200" b="1" spc="51" dirty="0">
                <a:latin typeface="Arial"/>
                <a:cs typeface="Arial"/>
              </a:rPr>
              <a:t>e </a:t>
            </a:r>
            <a:r>
              <a:rPr lang="pt-BR" sz="3200" b="1" spc="51" dirty="0" err="1">
                <a:latin typeface="Arial"/>
                <a:cs typeface="Arial"/>
              </a:rPr>
              <a:t>e</a:t>
            </a:r>
            <a:r>
              <a:rPr sz="3200" b="1" spc="-31" dirty="0" err="1">
                <a:latin typeface="Arial"/>
                <a:cs typeface="Arial"/>
              </a:rPr>
              <a:t>nvia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140" dirty="0">
                <a:latin typeface="Arial"/>
                <a:cs typeface="Arial"/>
              </a:rPr>
              <a:t>volta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ao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-11" dirty="0" err="1">
                <a:latin typeface="Arial"/>
                <a:cs typeface="Arial"/>
              </a:rPr>
              <a:t>seu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91" dirty="0" err="1">
                <a:latin typeface="Arial"/>
                <a:cs typeface="Arial"/>
              </a:rPr>
              <a:t>telefone</a:t>
            </a:r>
            <a:r>
              <a:rPr lang="pt-BR" sz="3200" b="1" spc="91" dirty="0"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8521846"/>
            <a:ext cx="15810231" cy="1156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3351" b="1" spc="229" dirty="0">
                <a:latin typeface="Arial"/>
                <a:cs typeface="Arial"/>
              </a:rPr>
              <a:t>O</a:t>
            </a:r>
            <a:r>
              <a:rPr sz="3351" b="1" spc="-155" dirty="0">
                <a:latin typeface="Arial"/>
                <a:cs typeface="Arial"/>
              </a:rPr>
              <a:t> </a:t>
            </a:r>
            <a:r>
              <a:rPr sz="3351" b="1" spc="85" dirty="0">
                <a:latin typeface="Arial"/>
                <a:cs typeface="Arial"/>
              </a:rPr>
              <a:t>aplicativo</a:t>
            </a:r>
            <a:r>
              <a:rPr sz="3351" b="1" spc="-151" dirty="0">
                <a:latin typeface="Arial"/>
                <a:cs typeface="Arial"/>
              </a:rPr>
              <a:t> </a:t>
            </a:r>
            <a:r>
              <a:rPr sz="3351" b="1" spc="160" dirty="0">
                <a:latin typeface="Arial"/>
                <a:cs typeface="Arial"/>
              </a:rPr>
              <a:t>então</a:t>
            </a:r>
            <a:r>
              <a:rPr sz="3351" b="1" spc="-155" dirty="0">
                <a:latin typeface="Arial"/>
                <a:cs typeface="Arial"/>
              </a:rPr>
              <a:t> </a:t>
            </a:r>
            <a:r>
              <a:rPr sz="3351" b="1" spc="211" dirty="0">
                <a:latin typeface="Arial"/>
                <a:cs typeface="Arial"/>
              </a:rPr>
              <a:t>interpreta</a:t>
            </a:r>
            <a:r>
              <a:rPr sz="3351" b="1" spc="-151" dirty="0">
                <a:latin typeface="Arial"/>
                <a:cs typeface="Arial"/>
              </a:rPr>
              <a:t> </a:t>
            </a:r>
            <a:r>
              <a:rPr sz="3351" b="1" dirty="0">
                <a:latin typeface="Arial"/>
                <a:cs typeface="Arial"/>
              </a:rPr>
              <a:t>esses</a:t>
            </a:r>
            <a:r>
              <a:rPr sz="3351" b="1" spc="-155" dirty="0">
                <a:latin typeface="Arial"/>
                <a:cs typeface="Arial"/>
              </a:rPr>
              <a:t> </a:t>
            </a:r>
            <a:r>
              <a:rPr sz="3351" b="1" dirty="0">
                <a:latin typeface="Arial"/>
                <a:cs typeface="Arial"/>
              </a:rPr>
              <a:t>dados</a:t>
            </a:r>
            <a:r>
              <a:rPr sz="3351" b="1" spc="-151" dirty="0">
                <a:latin typeface="Arial"/>
                <a:cs typeface="Arial"/>
              </a:rPr>
              <a:t> </a:t>
            </a:r>
            <a:r>
              <a:rPr sz="3351" b="1" spc="131" dirty="0">
                <a:latin typeface="Arial"/>
                <a:cs typeface="Arial"/>
              </a:rPr>
              <a:t>e</a:t>
            </a:r>
            <a:r>
              <a:rPr sz="3351" b="1" spc="-155" dirty="0">
                <a:latin typeface="Arial"/>
                <a:cs typeface="Arial"/>
              </a:rPr>
              <a:t> </a:t>
            </a:r>
            <a:r>
              <a:rPr sz="3351" b="1" spc="165" dirty="0">
                <a:latin typeface="Arial"/>
                <a:cs typeface="Arial"/>
              </a:rPr>
              <a:t>apresenta</a:t>
            </a:r>
            <a:r>
              <a:rPr sz="3351" b="1" spc="-151" dirty="0">
                <a:latin typeface="Arial"/>
                <a:cs typeface="Arial"/>
              </a:rPr>
              <a:t> </a:t>
            </a:r>
            <a:r>
              <a:rPr sz="3351" b="1" spc="91" dirty="0">
                <a:latin typeface="Arial"/>
                <a:cs typeface="Arial"/>
              </a:rPr>
              <a:t>as</a:t>
            </a:r>
            <a:r>
              <a:rPr sz="3351" b="1" spc="-151" dirty="0">
                <a:latin typeface="Arial"/>
                <a:cs typeface="Arial"/>
              </a:rPr>
              <a:t> </a:t>
            </a:r>
            <a:r>
              <a:rPr sz="3351" b="1" spc="91" dirty="0">
                <a:latin typeface="Arial"/>
                <a:cs typeface="Arial"/>
              </a:rPr>
              <a:t>informações</a:t>
            </a:r>
            <a:r>
              <a:rPr sz="3351" b="1" spc="-155" dirty="0">
                <a:latin typeface="Arial"/>
                <a:cs typeface="Arial"/>
              </a:rPr>
              <a:t> </a:t>
            </a:r>
            <a:r>
              <a:rPr sz="3351" b="1" spc="-25" dirty="0">
                <a:latin typeface="Arial"/>
                <a:cs typeface="Arial"/>
              </a:rPr>
              <a:t>que </a:t>
            </a:r>
            <a:r>
              <a:rPr sz="3351" b="1" spc="80" dirty="0">
                <a:latin typeface="Arial"/>
                <a:cs typeface="Arial"/>
              </a:rPr>
              <a:t>você</a:t>
            </a:r>
            <a:r>
              <a:rPr sz="3351" b="1" spc="-180" dirty="0">
                <a:latin typeface="Arial"/>
                <a:cs typeface="Arial"/>
              </a:rPr>
              <a:t> </a:t>
            </a:r>
            <a:r>
              <a:rPr sz="3351" b="1" spc="51" dirty="0">
                <a:latin typeface="Arial"/>
                <a:cs typeface="Arial"/>
              </a:rPr>
              <a:t>deseja</a:t>
            </a:r>
            <a:r>
              <a:rPr sz="3351" b="1" spc="-180" dirty="0">
                <a:latin typeface="Arial"/>
                <a:cs typeface="Arial"/>
              </a:rPr>
              <a:t> </a:t>
            </a:r>
            <a:r>
              <a:rPr sz="3351" b="1" spc="71" dirty="0">
                <a:latin typeface="Arial"/>
                <a:cs typeface="Arial"/>
              </a:rPr>
              <a:t>de</a:t>
            </a:r>
            <a:r>
              <a:rPr sz="3351" b="1" spc="-180" dirty="0">
                <a:latin typeface="Arial"/>
                <a:cs typeface="Arial"/>
              </a:rPr>
              <a:t> </a:t>
            </a:r>
            <a:r>
              <a:rPr sz="3351" b="1" spc="225" dirty="0">
                <a:latin typeface="Arial"/>
                <a:cs typeface="Arial"/>
              </a:rPr>
              <a:t>forma</a:t>
            </a:r>
            <a:r>
              <a:rPr sz="3351" b="1" spc="-180" dirty="0">
                <a:latin typeface="Arial"/>
                <a:cs typeface="Arial"/>
              </a:rPr>
              <a:t> </a:t>
            </a:r>
            <a:r>
              <a:rPr sz="3351" b="1" spc="-11" dirty="0">
                <a:latin typeface="Arial"/>
                <a:cs typeface="Arial"/>
              </a:rPr>
              <a:t>legível.</a:t>
            </a:r>
            <a:endParaRPr sz="3351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81600" y="4372333"/>
            <a:ext cx="7494447" cy="3883868"/>
            <a:chOff x="10496598" y="3095928"/>
            <a:chExt cx="7494446" cy="3883868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6598" y="3137136"/>
              <a:ext cx="7494446" cy="38426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770512" y="3095928"/>
              <a:ext cx="2854960" cy="537845"/>
            </a:xfrm>
            <a:custGeom>
              <a:avLst/>
              <a:gdLst/>
              <a:ahLst/>
              <a:cxnLst/>
              <a:rect l="l" t="t" r="r" b="b"/>
              <a:pathLst>
                <a:path w="2854959" h="537845">
                  <a:moveTo>
                    <a:pt x="2854814" y="537376"/>
                  </a:moveTo>
                  <a:lnTo>
                    <a:pt x="0" y="537376"/>
                  </a:lnTo>
                  <a:lnTo>
                    <a:pt x="0" y="0"/>
                  </a:lnTo>
                  <a:lnTo>
                    <a:pt x="2854814" y="0"/>
                  </a:lnTo>
                  <a:lnTo>
                    <a:pt x="2854814" y="537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59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38CE3-5E62-A257-176D-42A8A8FB6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1562100"/>
            <a:ext cx="16459200" cy="6283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83691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71" dirty="0">
                <a:latin typeface="Arial"/>
                <a:cs typeface="Arial"/>
              </a:rPr>
              <a:t>Os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3615"/>
                </a:solidFill>
                <a:latin typeface="Arial"/>
                <a:cs typeface="Arial"/>
              </a:rPr>
              <a:t>dados</a:t>
            </a:r>
            <a:r>
              <a:rPr sz="3200" b="1" spc="-151" dirty="0">
                <a:solidFill>
                  <a:srgbClr val="FF3615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seu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131" dirty="0">
                <a:latin typeface="Arial"/>
                <a:cs typeface="Arial"/>
              </a:rPr>
              <a:t>telefone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nunca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são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totalmente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expostos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ao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60" dirty="0" err="1">
                <a:latin typeface="Arial"/>
                <a:cs typeface="Arial"/>
              </a:rPr>
              <a:t>servidor</a:t>
            </a:r>
            <a:r>
              <a:rPr sz="3200" b="1" spc="60" dirty="0">
                <a:latin typeface="Arial"/>
                <a:cs typeface="Arial"/>
              </a:rPr>
              <a:t>.</a:t>
            </a:r>
            <a:endParaRPr lang="pt-BR" sz="3200" b="1" spc="60" dirty="0">
              <a:latin typeface="Arial"/>
              <a:cs typeface="Arial"/>
            </a:endParaRPr>
          </a:p>
          <a:p>
            <a:pPr marL="457200" marR="836910" indent="-457200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spc="220" dirty="0">
                <a:latin typeface="Arial"/>
                <a:cs typeface="Arial"/>
              </a:rPr>
              <a:t>O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servidor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nunca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fica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totalmente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exposto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ao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-11" dirty="0" err="1">
                <a:latin typeface="Arial"/>
                <a:cs typeface="Arial"/>
              </a:rPr>
              <a:t>seu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120" dirty="0" err="1">
                <a:latin typeface="Arial"/>
                <a:cs typeface="Arial"/>
              </a:rPr>
              <a:t>telefone</a:t>
            </a:r>
            <a:endParaRPr lang="pt-BR" sz="3200" dirty="0">
              <a:latin typeface="Arial"/>
              <a:cs typeface="Arial"/>
            </a:endParaRPr>
          </a:p>
          <a:p>
            <a:pPr marR="836910">
              <a:lnSpc>
                <a:spcPct val="115199"/>
              </a:lnSpc>
              <a:spcBef>
                <a:spcPts val="100"/>
              </a:spcBef>
            </a:pPr>
            <a:endParaRPr lang="pt-BR" sz="3200" b="1" spc="185" dirty="0">
              <a:latin typeface="Arial"/>
              <a:cs typeface="Arial"/>
            </a:endParaRPr>
          </a:p>
          <a:p>
            <a:pPr marR="836910">
              <a:lnSpc>
                <a:spcPct val="115199"/>
              </a:lnSpc>
              <a:spcBef>
                <a:spcPts val="100"/>
              </a:spcBef>
            </a:pPr>
            <a:r>
              <a:rPr sz="3200" b="1" spc="185" dirty="0">
                <a:latin typeface="Arial"/>
                <a:cs typeface="Arial"/>
              </a:rPr>
              <a:t>Cada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comunica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pequenos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131" dirty="0">
                <a:latin typeface="Arial"/>
                <a:cs typeface="Arial"/>
              </a:rPr>
              <a:t>pacotes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dados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compartilhando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apenas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51" dirty="0">
                <a:latin typeface="Arial"/>
                <a:cs typeface="Arial"/>
              </a:rPr>
              <a:t>o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05" dirty="0">
                <a:latin typeface="Arial"/>
                <a:cs typeface="Arial"/>
              </a:rPr>
              <a:t>absolutamente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11" dirty="0" err="1">
                <a:latin typeface="Arial"/>
                <a:cs typeface="Arial"/>
              </a:rPr>
              <a:t>necessário</a:t>
            </a:r>
            <a:r>
              <a:rPr sz="3200" b="1" spc="-11" dirty="0">
                <a:latin typeface="Arial"/>
                <a:cs typeface="Arial"/>
              </a:rPr>
              <a:t>.</a:t>
            </a:r>
            <a:endParaRPr lang="pt-BR" sz="3200" spc="-11" dirty="0">
              <a:latin typeface="Arial"/>
              <a:cs typeface="Arial"/>
            </a:endParaRPr>
          </a:p>
          <a:p>
            <a:pPr marR="836910">
              <a:lnSpc>
                <a:spcPct val="115199"/>
              </a:lnSpc>
              <a:spcBef>
                <a:spcPts val="100"/>
              </a:spcBef>
            </a:pPr>
            <a:endParaRPr lang="pt-BR" sz="3200" b="1" spc="-11" dirty="0">
              <a:latin typeface="Arial"/>
              <a:cs typeface="Arial"/>
            </a:endParaRPr>
          </a:p>
          <a:p>
            <a:pPr marR="836910">
              <a:lnSpc>
                <a:spcPct val="115199"/>
              </a:lnSpc>
              <a:spcBef>
                <a:spcPts val="100"/>
              </a:spcBef>
            </a:pPr>
            <a:r>
              <a:rPr lang="pt-BR" sz="3200" b="1" dirty="0">
                <a:latin typeface="Arial"/>
                <a:cs typeface="Arial"/>
              </a:rPr>
              <a:t>Podemos</a:t>
            </a:r>
            <a:r>
              <a:rPr lang="pt-BR" sz="3200" b="1" spc="-135" dirty="0">
                <a:latin typeface="Arial"/>
                <a:cs typeface="Arial"/>
              </a:rPr>
              <a:t> </a:t>
            </a:r>
            <a:r>
              <a:rPr lang="pt-BR" sz="3200" b="1" spc="95" dirty="0">
                <a:latin typeface="Arial"/>
                <a:cs typeface="Arial"/>
              </a:rPr>
              <a:t>pensar</a:t>
            </a:r>
            <a:r>
              <a:rPr lang="pt-BR" sz="3200" b="1" spc="-131" dirty="0">
                <a:latin typeface="Arial"/>
                <a:cs typeface="Arial"/>
              </a:rPr>
              <a:t> </a:t>
            </a:r>
            <a:r>
              <a:rPr lang="pt-BR" sz="3200" b="1" spc="-55" dirty="0">
                <a:latin typeface="Arial"/>
                <a:cs typeface="Arial"/>
              </a:rPr>
              <a:t>no</a:t>
            </a:r>
            <a:r>
              <a:rPr lang="pt-BR" sz="3200" b="1" spc="-135" dirty="0">
                <a:latin typeface="Arial"/>
                <a:cs typeface="Arial"/>
              </a:rPr>
              <a:t> </a:t>
            </a:r>
            <a:r>
              <a:rPr lang="pt-BR" sz="3200" b="1" spc="71" dirty="0">
                <a:latin typeface="Arial"/>
                <a:cs typeface="Arial"/>
              </a:rPr>
              <a:t>conceito</a:t>
            </a:r>
            <a:r>
              <a:rPr lang="pt-BR" sz="3200" b="1" spc="-131" dirty="0">
                <a:latin typeface="Arial"/>
                <a:cs typeface="Arial"/>
              </a:rPr>
              <a:t> </a:t>
            </a:r>
            <a:r>
              <a:rPr lang="pt-BR" sz="3200" b="1" spc="91" dirty="0">
                <a:latin typeface="Arial"/>
                <a:cs typeface="Arial"/>
              </a:rPr>
              <a:t>acima</a:t>
            </a:r>
            <a:r>
              <a:rPr lang="pt-BR" sz="3200" b="1" spc="-135" dirty="0">
                <a:latin typeface="Arial"/>
                <a:cs typeface="Arial"/>
              </a:rPr>
              <a:t> </a:t>
            </a:r>
            <a:r>
              <a:rPr lang="pt-BR" sz="3200" b="1" spc="71" dirty="0">
                <a:latin typeface="Arial"/>
                <a:cs typeface="Arial"/>
              </a:rPr>
              <a:t>semelhante</a:t>
            </a:r>
            <a:r>
              <a:rPr lang="pt-BR" sz="3200" b="1" spc="-131" dirty="0">
                <a:latin typeface="Arial"/>
                <a:cs typeface="Arial"/>
              </a:rPr>
              <a:t> </a:t>
            </a:r>
            <a:r>
              <a:rPr lang="pt-BR" sz="3200" b="1" spc="245" dirty="0">
                <a:latin typeface="Arial"/>
                <a:cs typeface="Arial"/>
              </a:rPr>
              <a:t>a</a:t>
            </a:r>
            <a:r>
              <a:rPr lang="pt-BR" sz="3200" b="1" spc="-135" dirty="0">
                <a:latin typeface="Arial"/>
                <a:cs typeface="Arial"/>
              </a:rPr>
              <a:t> </a:t>
            </a:r>
            <a:r>
              <a:rPr lang="pt-BR" sz="3200" b="1" spc="80" dirty="0">
                <a:latin typeface="Arial"/>
                <a:cs typeface="Arial"/>
              </a:rPr>
              <a:t>pedir</a:t>
            </a:r>
            <a:r>
              <a:rPr lang="pt-BR" sz="3200" b="1" spc="-131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comida</a:t>
            </a:r>
            <a:r>
              <a:rPr lang="pt-BR" sz="3200" b="1" spc="-135" dirty="0">
                <a:latin typeface="Arial"/>
                <a:cs typeface="Arial"/>
              </a:rPr>
              <a:t> </a:t>
            </a:r>
            <a:r>
              <a:rPr lang="pt-BR" sz="3200" b="1" spc="200" dirty="0">
                <a:latin typeface="Arial"/>
                <a:cs typeface="Arial"/>
              </a:rPr>
              <a:t>para </a:t>
            </a:r>
            <a:r>
              <a:rPr lang="pt-BR" sz="3200" b="1" spc="60" dirty="0">
                <a:latin typeface="Arial"/>
                <a:cs typeface="Arial"/>
              </a:rPr>
              <a:t>viagem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71" dirty="0">
                <a:latin typeface="Arial"/>
                <a:cs typeface="Arial"/>
              </a:rPr>
              <a:t>em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-11" dirty="0">
                <a:latin typeface="Arial"/>
                <a:cs typeface="Arial"/>
              </a:rPr>
              <a:t>seu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195" dirty="0">
                <a:latin typeface="Arial"/>
                <a:cs typeface="Arial"/>
              </a:rPr>
              <a:t>restaurante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155" dirty="0">
                <a:latin typeface="Arial"/>
                <a:cs typeface="Arial"/>
              </a:rPr>
              <a:t>favorito.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</a:p>
          <a:p>
            <a:pPr marR="836910">
              <a:lnSpc>
                <a:spcPct val="115199"/>
              </a:lnSpc>
              <a:spcBef>
                <a:spcPts val="100"/>
              </a:spcBef>
            </a:pPr>
            <a:endParaRPr lang="pt-BR" sz="3200" b="1" spc="-180" dirty="0">
              <a:latin typeface="Arial"/>
              <a:cs typeface="Arial"/>
            </a:endParaRPr>
          </a:p>
          <a:p>
            <a:pPr marR="836910">
              <a:lnSpc>
                <a:spcPct val="115199"/>
              </a:lnSpc>
              <a:spcBef>
                <a:spcPts val="100"/>
              </a:spcBef>
            </a:pPr>
            <a:r>
              <a:rPr lang="pt-BR" sz="3200" b="1" spc="55" dirty="0">
                <a:latin typeface="Arial"/>
                <a:cs typeface="Arial"/>
              </a:rPr>
              <a:t>Você,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45" dirty="0">
                <a:solidFill>
                  <a:srgbClr val="FF0000"/>
                </a:solidFill>
                <a:latin typeface="Arial"/>
                <a:cs typeface="Arial"/>
              </a:rPr>
              <a:t>cliente</a:t>
            </a:r>
            <a:r>
              <a:rPr lang="pt-BR" sz="3200" b="1" spc="45" dirty="0">
                <a:latin typeface="Arial"/>
                <a:cs typeface="Arial"/>
              </a:rPr>
              <a:t>,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diz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120" dirty="0">
                <a:latin typeface="Arial"/>
                <a:cs typeface="Arial"/>
              </a:rPr>
              <a:t>ao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120" dirty="0">
                <a:solidFill>
                  <a:srgbClr val="FF0000"/>
                </a:solidFill>
                <a:latin typeface="Arial"/>
                <a:cs typeface="Arial"/>
              </a:rPr>
              <a:t>garçom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o</a:t>
            </a:r>
            <a:r>
              <a:rPr lang="pt-BR" sz="3200" b="1" spc="-180" dirty="0">
                <a:latin typeface="Arial"/>
                <a:cs typeface="Arial"/>
              </a:rPr>
              <a:t> </a:t>
            </a:r>
            <a:r>
              <a:rPr lang="pt-BR" sz="3200" b="1" spc="-25" dirty="0">
                <a:latin typeface="Arial"/>
                <a:cs typeface="Arial"/>
              </a:rPr>
              <a:t>que </a:t>
            </a:r>
            <a:r>
              <a:rPr lang="pt-BR" sz="3200" b="1" spc="145" dirty="0">
                <a:latin typeface="Arial"/>
                <a:cs typeface="Arial"/>
              </a:rPr>
              <a:t>gostaria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spc="75" dirty="0">
                <a:latin typeface="Arial"/>
                <a:cs typeface="Arial"/>
              </a:rPr>
              <a:t>de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spc="115" dirty="0">
                <a:latin typeface="Arial"/>
                <a:cs typeface="Arial"/>
              </a:rPr>
              <a:t>comer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spc="120" dirty="0">
                <a:latin typeface="Arial"/>
                <a:cs typeface="Arial"/>
              </a:rPr>
              <a:t>e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ele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spc="-45" dirty="0">
                <a:latin typeface="Arial"/>
                <a:cs typeface="Arial"/>
              </a:rPr>
              <a:t>lhe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spc="125" dirty="0">
                <a:latin typeface="Arial"/>
                <a:cs typeface="Arial"/>
              </a:rPr>
              <a:t>dirá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o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que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spc="91" dirty="0">
                <a:latin typeface="Arial"/>
                <a:cs typeface="Arial"/>
              </a:rPr>
              <a:t>precisa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spc="71" dirty="0">
                <a:latin typeface="Arial"/>
                <a:cs typeface="Arial"/>
              </a:rPr>
              <a:t>em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spc="240" dirty="0">
                <a:latin typeface="Arial"/>
                <a:cs typeface="Arial"/>
              </a:rPr>
              <a:t>troca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e,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spc="-55" dirty="0">
                <a:latin typeface="Arial"/>
                <a:cs typeface="Arial"/>
              </a:rPr>
              <a:t>no</a:t>
            </a:r>
            <a:r>
              <a:rPr lang="pt-BR" sz="3200" b="1" spc="-155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final,</a:t>
            </a:r>
            <a:r>
              <a:rPr lang="pt-BR" sz="3200" b="1" spc="-151" dirty="0">
                <a:latin typeface="Arial"/>
                <a:cs typeface="Arial"/>
              </a:rPr>
              <a:t> </a:t>
            </a:r>
            <a:r>
              <a:rPr lang="pt-BR" sz="3200" b="1" spc="55" dirty="0">
                <a:latin typeface="Arial"/>
                <a:cs typeface="Arial"/>
              </a:rPr>
              <a:t>você </a:t>
            </a:r>
            <a:r>
              <a:rPr lang="pt-BR" sz="3200" b="1" spc="135" dirty="0">
                <a:latin typeface="Arial"/>
                <a:cs typeface="Arial"/>
              </a:rPr>
              <a:t>recebe</a:t>
            </a:r>
            <a:r>
              <a:rPr lang="pt-BR" sz="3200" b="1" spc="-140" dirty="0">
                <a:latin typeface="Arial"/>
                <a:cs typeface="Arial"/>
              </a:rPr>
              <a:t> </a:t>
            </a:r>
            <a:r>
              <a:rPr lang="pt-BR" sz="3200" b="1" dirty="0">
                <a:latin typeface="Arial"/>
                <a:cs typeface="Arial"/>
              </a:rPr>
              <a:t>sua</a:t>
            </a:r>
            <a:r>
              <a:rPr lang="pt-BR" sz="3200" b="1" spc="-135" dirty="0">
                <a:latin typeface="Arial"/>
                <a:cs typeface="Arial"/>
              </a:rPr>
              <a:t> </a:t>
            </a:r>
            <a:r>
              <a:rPr lang="pt-BR" sz="3200" b="1" spc="100" dirty="0">
                <a:latin typeface="Arial"/>
                <a:cs typeface="Arial"/>
              </a:rPr>
              <a:t>refeição!</a:t>
            </a:r>
            <a:endParaRPr lang="pt-BR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36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0603-7611-59FF-CD9E-20622645A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uma API e um restaurante têm em comum | by Stéfane Refrande | Medium">
            <a:extLst>
              <a:ext uri="{FF2B5EF4-FFF2-40B4-BE49-F238E27FC236}">
                <a16:creationId xmlns:a16="http://schemas.microsoft.com/office/drawing/2014/main" id="{402340FB-3529-00E8-E4BA-2A34522C6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28" y="981075"/>
            <a:ext cx="14790343" cy="83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037A3-2020-4FA1-5C36-272733EA0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9032" y="2476500"/>
            <a:ext cx="15227935" cy="625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88" marR="1503008" indent="-457189">
              <a:lnSpc>
                <a:spcPct val="1151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Arial"/>
                <a:cs typeface="Arial"/>
              </a:rPr>
              <a:t>Reduz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quantidade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código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51" dirty="0">
                <a:latin typeface="Arial"/>
                <a:cs typeface="Arial"/>
              </a:rPr>
              <a:t>repetitivo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51" dirty="0">
                <a:latin typeface="Arial"/>
                <a:cs typeface="Arial"/>
              </a:rPr>
              <a:t>necessário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220" dirty="0">
                <a:latin typeface="Arial"/>
                <a:cs typeface="Arial"/>
              </a:rPr>
              <a:t>para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criar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sua </a:t>
            </a:r>
            <a:r>
              <a:rPr sz="3200" b="1" spc="60" dirty="0">
                <a:latin typeface="Arial"/>
                <a:cs typeface="Arial"/>
              </a:rPr>
              <a:t>aplicação</a:t>
            </a:r>
            <a:endParaRPr sz="3200" dirty="0">
              <a:latin typeface="Arial"/>
              <a:cs typeface="Arial"/>
            </a:endParaRPr>
          </a:p>
          <a:p>
            <a:pPr marL="457189" indent="-457189">
              <a:spcBef>
                <a:spcPts val="745"/>
              </a:spcBef>
              <a:buFont typeface="Arial" panose="020B0604020202020204" pitchFamily="34" charset="0"/>
              <a:buChar char="•"/>
            </a:pPr>
            <a:endParaRPr sz="3200" dirty="0">
              <a:latin typeface="Arial"/>
              <a:cs typeface="Arial"/>
            </a:endParaRPr>
          </a:p>
          <a:p>
            <a:pPr marL="469888" marR="467347" indent="-457189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sz="3200" b="1" spc="91" dirty="0">
                <a:latin typeface="Arial"/>
                <a:cs typeface="Arial"/>
              </a:rPr>
              <a:t>Pode-</a:t>
            </a:r>
            <a:r>
              <a:rPr sz="3200" b="1" dirty="0">
                <a:latin typeface="Arial"/>
                <a:cs typeface="Arial"/>
              </a:rPr>
              <a:t>se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criar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100" dirty="0">
                <a:latin typeface="Arial"/>
                <a:cs typeface="Arial"/>
              </a:rPr>
              <a:t>ambiente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utilizador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mais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seguro,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uma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91" dirty="0">
                <a:latin typeface="Arial"/>
                <a:cs typeface="Arial"/>
              </a:rPr>
              <a:t>vez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apenas </a:t>
            </a:r>
            <a:r>
              <a:rPr sz="3200" b="1" dirty="0">
                <a:latin typeface="Arial"/>
                <a:cs typeface="Arial"/>
              </a:rPr>
              <a:t>pessoas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específicas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podem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spc="125" dirty="0">
                <a:latin typeface="Arial"/>
                <a:cs typeface="Arial"/>
              </a:rPr>
              <a:t>acessar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aos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dados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à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sua</a:t>
            </a:r>
            <a:r>
              <a:rPr sz="3200" b="1" spc="-91" dirty="0">
                <a:latin typeface="Arial"/>
                <a:cs typeface="Arial"/>
              </a:rPr>
              <a:t> </a:t>
            </a:r>
            <a:r>
              <a:rPr sz="3200" b="1" spc="40" dirty="0">
                <a:latin typeface="Arial"/>
                <a:cs typeface="Arial"/>
              </a:rPr>
              <a:t>aplicação.</a:t>
            </a:r>
            <a:endParaRPr sz="3200" dirty="0">
              <a:latin typeface="Arial"/>
              <a:cs typeface="Arial"/>
            </a:endParaRPr>
          </a:p>
          <a:p>
            <a:pPr marL="457189" indent="-457189">
              <a:spcBef>
                <a:spcPts val="1331"/>
              </a:spcBef>
              <a:buFont typeface="Arial" panose="020B0604020202020204" pitchFamily="34" charset="0"/>
              <a:buChar char="•"/>
            </a:pPr>
            <a:endParaRPr sz="3200" dirty="0">
              <a:latin typeface="Arial"/>
              <a:cs typeface="Arial"/>
            </a:endParaRPr>
          </a:p>
          <a:p>
            <a:pPr marL="469888" indent="-457189">
              <a:buFont typeface="Arial" panose="020B0604020202020204" pitchFamily="34" charset="0"/>
              <a:buChar char="•"/>
            </a:pPr>
            <a:r>
              <a:rPr sz="3200" b="1" spc="-20" dirty="0">
                <a:latin typeface="Arial"/>
                <a:cs typeface="Arial"/>
              </a:rPr>
              <a:t>As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APIs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possibilitam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145" dirty="0">
                <a:latin typeface="Arial"/>
                <a:cs typeface="Arial"/>
              </a:rPr>
              <a:t>automatização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diversas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51" dirty="0">
                <a:latin typeface="Arial"/>
                <a:cs typeface="Arial"/>
              </a:rPr>
              <a:t>operações;</a:t>
            </a:r>
            <a:endParaRPr sz="3200" dirty="0">
              <a:latin typeface="Arial"/>
              <a:cs typeface="Arial"/>
            </a:endParaRPr>
          </a:p>
          <a:p>
            <a:pPr marL="457189" indent="-457189">
              <a:spcBef>
                <a:spcPts val="751"/>
              </a:spcBef>
              <a:buFont typeface="Arial" panose="020B0604020202020204" pitchFamily="34" charset="0"/>
              <a:buChar char="•"/>
            </a:pPr>
            <a:endParaRPr sz="3200" dirty="0">
              <a:latin typeface="Arial"/>
              <a:cs typeface="Arial"/>
            </a:endParaRPr>
          </a:p>
          <a:p>
            <a:pPr marL="469888" marR="5080" indent="-457189">
              <a:lnSpc>
                <a:spcPct val="115199"/>
              </a:lnSpc>
              <a:buFont typeface="Arial" panose="020B0604020202020204" pitchFamily="34" charset="0"/>
              <a:buChar char="•"/>
            </a:pPr>
            <a:r>
              <a:rPr sz="3200" b="1" spc="165" dirty="0">
                <a:latin typeface="Arial"/>
                <a:cs typeface="Arial"/>
              </a:rPr>
              <a:t>Operam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os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comandos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HTTP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GET,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PUT,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POST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31" dirty="0">
                <a:latin typeface="Arial"/>
                <a:cs typeface="Arial"/>
              </a:rPr>
              <a:t> </a:t>
            </a:r>
            <a:r>
              <a:rPr sz="3200" b="1" spc="-165" dirty="0">
                <a:latin typeface="Arial"/>
                <a:cs typeface="Arial"/>
              </a:rPr>
              <a:t>DELETE;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suportando </a:t>
            </a:r>
            <a:r>
              <a:rPr sz="3200" b="1" spc="160" dirty="0">
                <a:latin typeface="Arial"/>
                <a:cs typeface="Arial"/>
              </a:rPr>
              <a:t>também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as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69" dirty="0">
                <a:latin typeface="Arial"/>
                <a:cs typeface="Arial"/>
              </a:rPr>
              <a:t>quatro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operações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básicas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–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91" dirty="0">
                <a:latin typeface="Arial"/>
                <a:cs typeface="Arial"/>
              </a:rPr>
              <a:t>create,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31" dirty="0">
                <a:latin typeface="Arial"/>
                <a:cs typeface="Arial"/>
              </a:rPr>
              <a:t>read,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05" dirty="0">
                <a:latin typeface="Arial"/>
                <a:cs typeface="Arial"/>
              </a:rPr>
              <a:t>update,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and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125" dirty="0">
                <a:latin typeface="Arial"/>
                <a:cs typeface="Arial"/>
              </a:rPr>
              <a:t>delete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(ou </a:t>
            </a:r>
            <a:r>
              <a:rPr sz="3200" b="1" spc="-11" dirty="0">
                <a:latin typeface="Arial"/>
                <a:cs typeface="Arial"/>
              </a:rPr>
              <a:t>CRUD);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6948C4-1D97-1039-50FC-F483C27A3A0C}"/>
              </a:ext>
            </a:extLst>
          </p:cNvPr>
          <p:cNvSpPr txBox="1"/>
          <p:nvPr/>
        </p:nvSpPr>
        <p:spPr>
          <a:xfrm>
            <a:off x="2743200" y="800100"/>
            <a:ext cx="1203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solidFill>
                  <a:schemeClr val="tx2"/>
                </a:solidFill>
              </a:rPr>
              <a:t>Qual é a vantagem de criar um API?</a:t>
            </a:r>
          </a:p>
        </p:txBody>
      </p:sp>
    </p:spTree>
    <p:extLst>
      <p:ext uri="{BB962C8B-B14F-4D97-AF65-F5344CB8AC3E}">
        <p14:creationId xmlns:p14="http://schemas.microsoft.com/office/powerpoint/2010/main" val="17602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62000" y="2126131"/>
            <a:ext cx="15951835" cy="2229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5199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185" dirty="0">
                <a:latin typeface="Arial"/>
                <a:cs typeface="Arial"/>
              </a:rPr>
              <a:t>arquitetura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40" dirty="0">
                <a:latin typeface="Arial"/>
                <a:cs typeface="Arial"/>
              </a:rPr>
              <a:t>da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API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25" dirty="0">
                <a:latin typeface="Arial"/>
                <a:cs typeface="Arial"/>
              </a:rPr>
              <a:t>geralmente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explicada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em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55" dirty="0">
                <a:latin typeface="Arial"/>
                <a:cs typeface="Arial"/>
              </a:rPr>
              <a:t>termos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A531B4"/>
                </a:solidFill>
                <a:latin typeface="Arial"/>
                <a:cs typeface="Arial"/>
              </a:rPr>
              <a:t>cliente</a:t>
            </a:r>
            <a:r>
              <a:rPr sz="3200" b="1" spc="-169" dirty="0">
                <a:solidFill>
                  <a:srgbClr val="A531B4"/>
                </a:solidFill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71" dirty="0">
                <a:solidFill>
                  <a:srgbClr val="FF904D"/>
                </a:solidFill>
                <a:latin typeface="Arial"/>
                <a:cs typeface="Arial"/>
              </a:rPr>
              <a:t>servidor</a:t>
            </a:r>
            <a:r>
              <a:rPr sz="3200" b="1" spc="71" dirty="0">
                <a:latin typeface="Arial"/>
                <a:cs typeface="Arial"/>
              </a:rPr>
              <a:t>.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-51" dirty="0">
                <a:latin typeface="Arial"/>
                <a:cs typeface="Arial"/>
              </a:rPr>
              <a:t>A </a:t>
            </a:r>
            <a:r>
              <a:rPr sz="3200" b="1" spc="71" dirty="0">
                <a:latin typeface="Arial"/>
                <a:cs typeface="Arial"/>
              </a:rPr>
              <a:t>aplicação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envia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solicitação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111" dirty="0">
                <a:latin typeface="Arial"/>
                <a:cs typeface="Arial"/>
              </a:rPr>
              <a:t>chamada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65" dirty="0">
                <a:latin typeface="Arial"/>
                <a:cs typeface="Arial"/>
              </a:rPr>
              <a:t>cliente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aplicação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envia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spc="195" dirty="0">
                <a:latin typeface="Arial"/>
                <a:cs typeface="Arial"/>
              </a:rPr>
              <a:t>a </a:t>
            </a:r>
            <a:r>
              <a:rPr sz="3200" b="1" spc="135" dirty="0">
                <a:latin typeface="Arial"/>
                <a:cs typeface="Arial"/>
              </a:rPr>
              <a:t>resposta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11" dirty="0">
                <a:latin typeface="Arial"/>
                <a:cs typeface="Arial"/>
              </a:rPr>
              <a:t>chamada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1" dirty="0">
                <a:latin typeface="Arial"/>
                <a:cs typeface="Arial"/>
              </a:rPr>
              <a:t>servidor.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51" dirty="0">
                <a:latin typeface="Arial"/>
                <a:cs typeface="Arial"/>
              </a:rPr>
              <a:t>Então,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55" dirty="0">
                <a:latin typeface="Arial"/>
                <a:cs typeface="Arial"/>
              </a:rPr>
              <a:t>no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exemplo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clima,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51" dirty="0">
                <a:latin typeface="Arial"/>
                <a:cs typeface="Arial"/>
              </a:rPr>
              <a:t>banco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dados </a:t>
            </a:r>
            <a:r>
              <a:rPr sz="3200" b="1" spc="71" dirty="0">
                <a:latin typeface="Arial"/>
                <a:cs typeface="Arial"/>
              </a:rPr>
              <a:t>meteorológico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111" dirty="0">
                <a:latin typeface="Arial"/>
                <a:cs typeface="Arial"/>
              </a:rPr>
              <a:t>instituto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servidor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80" dirty="0">
                <a:latin typeface="Arial"/>
                <a:cs typeface="Arial"/>
              </a:rPr>
              <a:t>aplicativo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móvel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cliente.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936724" y="5490618"/>
            <a:ext cx="3386455" cy="1510665"/>
          </a:xfrm>
          <a:custGeom>
            <a:avLst/>
            <a:gdLst/>
            <a:ahLst/>
            <a:cxnLst/>
            <a:rect l="l" t="t" r="r" b="b"/>
            <a:pathLst>
              <a:path w="3386454" h="1510665">
                <a:moveTo>
                  <a:pt x="2900863" y="1510255"/>
                </a:moveTo>
                <a:lnTo>
                  <a:pt x="485775" y="1510255"/>
                </a:lnTo>
                <a:lnTo>
                  <a:pt x="437762" y="1507878"/>
                </a:lnTo>
                <a:lnTo>
                  <a:pt x="390562" y="1500834"/>
                </a:lnTo>
                <a:lnTo>
                  <a:pt x="344494" y="1489257"/>
                </a:lnTo>
                <a:lnTo>
                  <a:pt x="299877" y="1473277"/>
                </a:lnTo>
                <a:lnTo>
                  <a:pt x="257028" y="1453027"/>
                </a:lnTo>
                <a:lnTo>
                  <a:pt x="216266" y="1428639"/>
                </a:lnTo>
                <a:lnTo>
                  <a:pt x="177911" y="1400244"/>
                </a:lnTo>
                <a:lnTo>
                  <a:pt x="142280" y="1367974"/>
                </a:lnTo>
                <a:lnTo>
                  <a:pt x="110010" y="1332343"/>
                </a:lnTo>
                <a:lnTo>
                  <a:pt x="81616" y="1293988"/>
                </a:lnTo>
                <a:lnTo>
                  <a:pt x="57227" y="1253227"/>
                </a:lnTo>
                <a:lnTo>
                  <a:pt x="36977" y="1210378"/>
                </a:lnTo>
                <a:lnTo>
                  <a:pt x="20997" y="1165760"/>
                </a:lnTo>
                <a:lnTo>
                  <a:pt x="9420" y="1119692"/>
                </a:lnTo>
                <a:lnTo>
                  <a:pt x="2377" y="1072492"/>
                </a:lnTo>
                <a:lnTo>
                  <a:pt x="0" y="1024480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2900863" y="0"/>
                </a:lnTo>
                <a:lnTo>
                  <a:pt x="2948876" y="2377"/>
                </a:lnTo>
                <a:lnTo>
                  <a:pt x="2996075" y="9420"/>
                </a:lnTo>
                <a:lnTo>
                  <a:pt x="3042143" y="20997"/>
                </a:lnTo>
                <a:lnTo>
                  <a:pt x="3086761" y="36977"/>
                </a:lnTo>
                <a:lnTo>
                  <a:pt x="3129609" y="57227"/>
                </a:lnTo>
                <a:lnTo>
                  <a:pt x="3170371" y="81616"/>
                </a:lnTo>
                <a:lnTo>
                  <a:pt x="3208727" y="110011"/>
                </a:lnTo>
                <a:lnTo>
                  <a:pt x="3244358" y="142280"/>
                </a:lnTo>
                <a:lnTo>
                  <a:pt x="3276627" y="177911"/>
                </a:lnTo>
                <a:lnTo>
                  <a:pt x="3305022" y="216266"/>
                </a:lnTo>
                <a:lnTo>
                  <a:pt x="3329410" y="257028"/>
                </a:lnTo>
                <a:lnTo>
                  <a:pt x="3349660" y="299877"/>
                </a:lnTo>
                <a:lnTo>
                  <a:pt x="3365640" y="344494"/>
                </a:lnTo>
                <a:lnTo>
                  <a:pt x="3377217" y="390562"/>
                </a:lnTo>
                <a:lnTo>
                  <a:pt x="3384260" y="437762"/>
                </a:lnTo>
                <a:lnTo>
                  <a:pt x="3386274" y="478444"/>
                </a:lnTo>
                <a:lnTo>
                  <a:pt x="3386274" y="1031811"/>
                </a:lnTo>
                <a:lnTo>
                  <a:pt x="3384260" y="1072492"/>
                </a:lnTo>
                <a:lnTo>
                  <a:pt x="3377217" y="1119692"/>
                </a:lnTo>
                <a:lnTo>
                  <a:pt x="3365640" y="1165760"/>
                </a:lnTo>
                <a:lnTo>
                  <a:pt x="3349660" y="1210378"/>
                </a:lnTo>
                <a:lnTo>
                  <a:pt x="3329410" y="1253227"/>
                </a:lnTo>
                <a:lnTo>
                  <a:pt x="3305022" y="1293988"/>
                </a:lnTo>
                <a:lnTo>
                  <a:pt x="3276627" y="1332343"/>
                </a:lnTo>
                <a:lnTo>
                  <a:pt x="3244358" y="1367974"/>
                </a:lnTo>
                <a:lnTo>
                  <a:pt x="3208727" y="1400244"/>
                </a:lnTo>
                <a:lnTo>
                  <a:pt x="3170371" y="1428639"/>
                </a:lnTo>
                <a:lnTo>
                  <a:pt x="3129609" y="1453027"/>
                </a:lnTo>
                <a:lnTo>
                  <a:pt x="3086761" y="1473277"/>
                </a:lnTo>
                <a:lnTo>
                  <a:pt x="3042143" y="1489257"/>
                </a:lnTo>
                <a:lnTo>
                  <a:pt x="2996075" y="1500834"/>
                </a:lnTo>
                <a:lnTo>
                  <a:pt x="2948876" y="1507878"/>
                </a:lnTo>
                <a:lnTo>
                  <a:pt x="2900863" y="1510255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7381303" y="5490618"/>
            <a:ext cx="3386455" cy="1510665"/>
          </a:xfrm>
          <a:custGeom>
            <a:avLst/>
            <a:gdLst/>
            <a:ahLst/>
            <a:cxnLst/>
            <a:rect l="l" t="t" r="r" b="b"/>
            <a:pathLst>
              <a:path w="3386454" h="1510665">
                <a:moveTo>
                  <a:pt x="2900863" y="1510255"/>
                </a:moveTo>
                <a:lnTo>
                  <a:pt x="485775" y="1510255"/>
                </a:lnTo>
                <a:lnTo>
                  <a:pt x="437762" y="1507878"/>
                </a:lnTo>
                <a:lnTo>
                  <a:pt x="390562" y="1500834"/>
                </a:lnTo>
                <a:lnTo>
                  <a:pt x="344494" y="1489257"/>
                </a:lnTo>
                <a:lnTo>
                  <a:pt x="299877" y="1473277"/>
                </a:lnTo>
                <a:lnTo>
                  <a:pt x="257028" y="1453027"/>
                </a:lnTo>
                <a:lnTo>
                  <a:pt x="216267" y="1428639"/>
                </a:lnTo>
                <a:lnTo>
                  <a:pt x="177911" y="1400244"/>
                </a:lnTo>
                <a:lnTo>
                  <a:pt x="142280" y="1367974"/>
                </a:lnTo>
                <a:lnTo>
                  <a:pt x="110011" y="1332343"/>
                </a:lnTo>
                <a:lnTo>
                  <a:pt x="81616" y="1293988"/>
                </a:lnTo>
                <a:lnTo>
                  <a:pt x="57227" y="1253227"/>
                </a:lnTo>
                <a:lnTo>
                  <a:pt x="36977" y="1210378"/>
                </a:lnTo>
                <a:lnTo>
                  <a:pt x="20997" y="1165760"/>
                </a:lnTo>
                <a:lnTo>
                  <a:pt x="9420" y="1119692"/>
                </a:lnTo>
                <a:lnTo>
                  <a:pt x="2377" y="1072492"/>
                </a:lnTo>
                <a:lnTo>
                  <a:pt x="0" y="1024480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7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2900863" y="0"/>
                </a:lnTo>
                <a:lnTo>
                  <a:pt x="2948876" y="2377"/>
                </a:lnTo>
                <a:lnTo>
                  <a:pt x="2996075" y="9420"/>
                </a:lnTo>
                <a:lnTo>
                  <a:pt x="3042143" y="20997"/>
                </a:lnTo>
                <a:lnTo>
                  <a:pt x="3086761" y="36977"/>
                </a:lnTo>
                <a:lnTo>
                  <a:pt x="3129609" y="57227"/>
                </a:lnTo>
                <a:lnTo>
                  <a:pt x="3170371" y="81616"/>
                </a:lnTo>
                <a:lnTo>
                  <a:pt x="3208726" y="110011"/>
                </a:lnTo>
                <a:lnTo>
                  <a:pt x="3244358" y="142280"/>
                </a:lnTo>
                <a:lnTo>
                  <a:pt x="3276627" y="177911"/>
                </a:lnTo>
                <a:lnTo>
                  <a:pt x="3305022" y="216266"/>
                </a:lnTo>
                <a:lnTo>
                  <a:pt x="3329410" y="257028"/>
                </a:lnTo>
                <a:lnTo>
                  <a:pt x="3349660" y="299877"/>
                </a:lnTo>
                <a:lnTo>
                  <a:pt x="3365640" y="344494"/>
                </a:lnTo>
                <a:lnTo>
                  <a:pt x="3377217" y="390562"/>
                </a:lnTo>
                <a:lnTo>
                  <a:pt x="3384260" y="437762"/>
                </a:lnTo>
                <a:lnTo>
                  <a:pt x="3386274" y="478446"/>
                </a:lnTo>
                <a:lnTo>
                  <a:pt x="3386274" y="1031809"/>
                </a:lnTo>
                <a:lnTo>
                  <a:pt x="3384260" y="1072492"/>
                </a:lnTo>
                <a:lnTo>
                  <a:pt x="3377217" y="1119692"/>
                </a:lnTo>
                <a:lnTo>
                  <a:pt x="3365640" y="1165760"/>
                </a:lnTo>
                <a:lnTo>
                  <a:pt x="3349660" y="1210378"/>
                </a:lnTo>
                <a:lnTo>
                  <a:pt x="3329410" y="1253227"/>
                </a:lnTo>
                <a:lnTo>
                  <a:pt x="3305022" y="1293988"/>
                </a:lnTo>
                <a:lnTo>
                  <a:pt x="3276627" y="1332343"/>
                </a:lnTo>
                <a:lnTo>
                  <a:pt x="3244358" y="1367974"/>
                </a:lnTo>
                <a:lnTo>
                  <a:pt x="3208726" y="1400244"/>
                </a:lnTo>
                <a:lnTo>
                  <a:pt x="3170371" y="1428639"/>
                </a:lnTo>
                <a:lnTo>
                  <a:pt x="3129609" y="1453027"/>
                </a:lnTo>
                <a:lnTo>
                  <a:pt x="3086761" y="1473277"/>
                </a:lnTo>
                <a:lnTo>
                  <a:pt x="3042143" y="1489257"/>
                </a:lnTo>
                <a:lnTo>
                  <a:pt x="2996075" y="1500834"/>
                </a:lnTo>
                <a:lnTo>
                  <a:pt x="2948876" y="1507878"/>
                </a:lnTo>
                <a:lnTo>
                  <a:pt x="2900863" y="1510255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1996241" y="5490618"/>
            <a:ext cx="3386455" cy="1510665"/>
          </a:xfrm>
          <a:custGeom>
            <a:avLst/>
            <a:gdLst/>
            <a:ahLst/>
            <a:cxnLst/>
            <a:rect l="l" t="t" r="r" b="b"/>
            <a:pathLst>
              <a:path w="3386455" h="1510665">
                <a:moveTo>
                  <a:pt x="2900862" y="1510255"/>
                </a:moveTo>
                <a:lnTo>
                  <a:pt x="485775" y="1510255"/>
                </a:lnTo>
                <a:lnTo>
                  <a:pt x="437762" y="1507878"/>
                </a:lnTo>
                <a:lnTo>
                  <a:pt x="390562" y="1500834"/>
                </a:lnTo>
                <a:lnTo>
                  <a:pt x="344494" y="1489257"/>
                </a:lnTo>
                <a:lnTo>
                  <a:pt x="299877" y="1473277"/>
                </a:lnTo>
                <a:lnTo>
                  <a:pt x="257028" y="1453027"/>
                </a:lnTo>
                <a:lnTo>
                  <a:pt x="216267" y="1428639"/>
                </a:lnTo>
                <a:lnTo>
                  <a:pt x="177911" y="1400244"/>
                </a:lnTo>
                <a:lnTo>
                  <a:pt x="142280" y="1367974"/>
                </a:lnTo>
                <a:lnTo>
                  <a:pt x="110011" y="1332343"/>
                </a:lnTo>
                <a:lnTo>
                  <a:pt x="81616" y="1293988"/>
                </a:lnTo>
                <a:lnTo>
                  <a:pt x="57227" y="1253227"/>
                </a:lnTo>
                <a:lnTo>
                  <a:pt x="36977" y="1210378"/>
                </a:lnTo>
                <a:lnTo>
                  <a:pt x="20998" y="1165760"/>
                </a:lnTo>
                <a:lnTo>
                  <a:pt x="9420" y="1119692"/>
                </a:lnTo>
                <a:lnTo>
                  <a:pt x="2377" y="1072492"/>
                </a:lnTo>
                <a:lnTo>
                  <a:pt x="0" y="1024480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8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7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2900862" y="0"/>
                </a:lnTo>
                <a:lnTo>
                  <a:pt x="2948875" y="2377"/>
                </a:lnTo>
                <a:lnTo>
                  <a:pt x="2996075" y="9420"/>
                </a:lnTo>
                <a:lnTo>
                  <a:pt x="3042143" y="20997"/>
                </a:lnTo>
                <a:lnTo>
                  <a:pt x="3086761" y="36977"/>
                </a:lnTo>
                <a:lnTo>
                  <a:pt x="3129610" y="57227"/>
                </a:lnTo>
                <a:lnTo>
                  <a:pt x="3170371" y="81616"/>
                </a:lnTo>
                <a:lnTo>
                  <a:pt x="3208727" y="110011"/>
                </a:lnTo>
                <a:lnTo>
                  <a:pt x="3244358" y="142280"/>
                </a:lnTo>
                <a:lnTo>
                  <a:pt x="3276627" y="177911"/>
                </a:lnTo>
                <a:lnTo>
                  <a:pt x="3305022" y="216266"/>
                </a:lnTo>
                <a:lnTo>
                  <a:pt x="3329410" y="257028"/>
                </a:lnTo>
                <a:lnTo>
                  <a:pt x="3349660" y="299877"/>
                </a:lnTo>
                <a:lnTo>
                  <a:pt x="3365640" y="344494"/>
                </a:lnTo>
                <a:lnTo>
                  <a:pt x="3377217" y="390562"/>
                </a:lnTo>
                <a:lnTo>
                  <a:pt x="3384260" y="437762"/>
                </a:lnTo>
                <a:lnTo>
                  <a:pt x="3386274" y="478444"/>
                </a:lnTo>
                <a:lnTo>
                  <a:pt x="3386274" y="1031811"/>
                </a:lnTo>
                <a:lnTo>
                  <a:pt x="3384260" y="1072492"/>
                </a:lnTo>
                <a:lnTo>
                  <a:pt x="3377217" y="1119692"/>
                </a:lnTo>
                <a:lnTo>
                  <a:pt x="3365640" y="1165760"/>
                </a:lnTo>
                <a:lnTo>
                  <a:pt x="3349660" y="1210378"/>
                </a:lnTo>
                <a:lnTo>
                  <a:pt x="3329410" y="1253227"/>
                </a:lnTo>
                <a:lnTo>
                  <a:pt x="3305022" y="1293988"/>
                </a:lnTo>
                <a:lnTo>
                  <a:pt x="3276627" y="1332343"/>
                </a:lnTo>
                <a:lnTo>
                  <a:pt x="3244358" y="1367974"/>
                </a:lnTo>
                <a:lnTo>
                  <a:pt x="3208727" y="1400244"/>
                </a:lnTo>
                <a:lnTo>
                  <a:pt x="3170371" y="1428639"/>
                </a:lnTo>
                <a:lnTo>
                  <a:pt x="3129610" y="1453027"/>
                </a:lnTo>
                <a:lnTo>
                  <a:pt x="3086761" y="1473277"/>
                </a:lnTo>
                <a:lnTo>
                  <a:pt x="3042143" y="1489257"/>
                </a:lnTo>
                <a:lnTo>
                  <a:pt x="2996075" y="1500834"/>
                </a:lnTo>
                <a:lnTo>
                  <a:pt x="2948875" y="1507878"/>
                </a:lnTo>
                <a:lnTo>
                  <a:pt x="2900862" y="1510255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060487" y="7749653"/>
            <a:ext cx="5014595" cy="1495425"/>
          </a:xfrm>
          <a:custGeom>
            <a:avLst/>
            <a:gdLst/>
            <a:ahLst/>
            <a:cxnLst/>
            <a:rect l="l" t="t" r="r" b="b"/>
            <a:pathLst>
              <a:path w="5014595" h="1495425">
                <a:moveTo>
                  <a:pt x="4528360" y="1494900"/>
                </a:moveTo>
                <a:lnTo>
                  <a:pt x="485774" y="1494900"/>
                </a:lnTo>
                <a:lnTo>
                  <a:pt x="437762" y="1492523"/>
                </a:lnTo>
                <a:lnTo>
                  <a:pt x="390562" y="1485480"/>
                </a:lnTo>
                <a:lnTo>
                  <a:pt x="344494" y="1473903"/>
                </a:lnTo>
                <a:lnTo>
                  <a:pt x="299876" y="1457923"/>
                </a:lnTo>
                <a:lnTo>
                  <a:pt x="257028" y="1437673"/>
                </a:lnTo>
                <a:lnTo>
                  <a:pt x="216266" y="1413284"/>
                </a:lnTo>
                <a:lnTo>
                  <a:pt x="177911" y="1384890"/>
                </a:lnTo>
                <a:lnTo>
                  <a:pt x="142280" y="1352620"/>
                </a:lnTo>
                <a:lnTo>
                  <a:pt x="110010" y="1316989"/>
                </a:lnTo>
                <a:lnTo>
                  <a:pt x="81615" y="1278634"/>
                </a:lnTo>
                <a:lnTo>
                  <a:pt x="57227" y="1237872"/>
                </a:lnTo>
                <a:lnTo>
                  <a:pt x="36977" y="1195024"/>
                </a:lnTo>
                <a:lnTo>
                  <a:pt x="20997" y="1150406"/>
                </a:lnTo>
                <a:lnTo>
                  <a:pt x="9420" y="1104338"/>
                </a:lnTo>
                <a:lnTo>
                  <a:pt x="2377" y="1057138"/>
                </a:lnTo>
                <a:lnTo>
                  <a:pt x="0" y="1009125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28360" y="0"/>
                </a:lnTo>
                <a:lnTo>
                  <a:pt x="4576373" y="2377"/>
                </a:lnTo>
                <a:lnTo>
                  <a:pt x="4623573" y="9420"/>
                </a:lnTo>
                <a:lnTo>
                  <a:pt x="4669641" y="20997"/>
                </a:lnTo>
                <a:lnTo>
                  <a:pt x="4714258" y="36977"/>
                </a:lnTo>
                <a:lnTo>
                  <a:pt x="4757107" y="57227"/>
                </a:lnTo>
                <a:lnTo>
                  <a:pt x="4797869" y="81615"/>
                </a:lnTo>
                <a:lnTo>
                  <a:pt x="4836224" y="110010"/>
                </a:lnTo>
                <a:lnTo>
                  <a:pt x="4871855" y="142280"/>
                </a:lnTo>
                <a:lnTo>
                  <a:pt x="4904125" y="177911"/>
                </a:lnTo>
                <a:lnTo>
                  <a:pt x="4932519" y="216266"/>
                </a:lnTo>
                <a:lnTo>
                  <a:pt x="4956908" y="257028"/>
                </a:lnTo>
                <a:lnTo>
                  <a:pt x="4977158" y="299876"/>
                </a:lnTo>
                <a:lnTo>
                  <a:pt x="4993137" y="344494"/>
                </a:lnTo>
                <a:lnTo>
                  <a:pt x="5004715" y="390562"/>
                </a:lnTo>
                <a:lnTo>
                  <a:pt x="5011758" y="437762"/>
                </a:lnTo>
                <a:lnTo>
                  <a:pt x="5014135" y="485774"/>
                </a:lnTo>
                <a:lnTo>
                  <a:pt x="5014135" y="1009125"/>
                </a:lnTo>
                <a:lnTo>
                  <a:pt x="5011758" y="1057138"/>
                </a:lnTo>
                <a:lnTo>
                  <a:pt x="5004715" y="1104338"/>
                </a:lnTo>
                <a:lnTo>
                  <a:pt x="4993137" y="1150406"/>
                </a:lnTo>
                <a:lnTo>
                  <a:pt x="4977158" y="1195024"/>
                </a:lnTo>
                <a:lnTo>
                  <a:pt x="4956908" y="1237872"/>
                </a:lnTo>
                <a:lnTo>
                  <a:pt x="4932519" y="1278634"/>
                </a:lnTo>
                <a:lnTo>
                  <a:pt x="4904125" y="1316989"/>
                </a:lnTo>
                <a:lnTo>
                  <a:pt x="4871855" y="1352620"/>
                </a:lnTo>
                <a:lnTo>
                  <a:pt x="4836224" y="1384890"/>
                </a:lnTo>
                <a:lnTo>
                  <a:pt x="4797869" y="1413284"/>
                </a:lnTo>
                <a:lnTo>
                  <a:pt x="4757107" y="1437673"/>
                </a:lnTo>
                <a:lnTo>
                  <a:pt x="4714258" y="1457923"/>
                </a:lnTo>
                <a:lnTo>
                  <a:pt x="4669641" y="1473903"/>
                </a:lnTo>
                <a:lnTo>
                  <a:pt x="4623573" y="1485480"/>
                </a:lnTo>
                <a:lnTo>
                  <a:pt x="4576373" y="1492523"/>
                </a:lnTo>
                <a:lnTo>
                  <a:pt x="4528360" y="1494900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0210800" y="7734300"/>
            <a:ext cx="4613911" cy="1510665"/>
          </a:xfrm>
          <a:custGeom>
            <a:avLst/>
            <a:gdLst/>
            <a:ahLst/>
            <a:cxnLst/>
            <a:rect l="l" t="t" r="r" b="b"/>
            <a:pathLst>
              <a:path w="4613909" h="1510665">
                <a:moveTo>
                  <a:pt x="4129163" y="1510255"/>
                </a:moveTo>
                <a:lnTo>
                  <a:pt x="485775" y="1510255"/>
                </a:lnTo>
                <a:lnTo>
                  <a:pt x="437762" y="1507877"/>
                </a:lnTo>
                <a:lnTo>
                  <a:pt x="390562" y="1500834"/>
                </a:lnTo>
                <a:lnTo>
                  <a:pt x="344494" y="1489257"/>
                </a:lnTo>
                <a:lnTo>
                  <a:pt x="299877" y="1473277"/>
                </a:lnTo>
                <a:lnTo>
                  <a:pt x="257028" y="1453027"/>
                </a:lnTo>
                <a:lnTo>
                  <a:pt x="216267" y="1428638"/>
                </a:lnTo>
                <a:lnTo>
                  <a:pt x="177911" y="1400244"/>
                </a:lnTo>
                <a:lnTo>
                  <a:pt x="142280" y="1367974"/>
                </a:lnTo>
                <a:lnTo>
                  <a:pt x="110011" y="1332343"/>
                </a:lnTo>
                <a:lnTo>
                  <a:pt x="81616" y="1293988"/>
                </a:lnTo>
                <a:lnTo>
                  <a:pt x="57227" y="1253226"/>
                </a:lnTo>
                <a:lnTo>
                  <a:pt x="36977" y="1210378"/>
                </a:lnTo>
                <a:lnTo>
                  <a:pt x="20997" y="1165760"/>
                </a:lnTo>
                <a:lnTo>
                  <a:pt x="9420" y="1119692"/>
                </a:lnTo>
                <a:lnTo>
                  <a:pt x="2377" y="1072492"/>
                </a:lnTo>
                <a:lnTo>
                  <a:pt x="0" y="1024479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1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7" y="81616"/>
                </a:lnTo>
                <a:lnTo>
                  <a:pt x="257028" y="57227"/>
                </a:lnTo>
                <a:lnTo>
                  <a:pt x="299877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129163" y="0"/>
                </a:lnTo>
                <a:lnTo>
                  <a:pt x="4177176" y="2377"/>
                </a:lnTo>
                <a:lnTo>
                  <a:pt x="4224376" y="9420"/>
                </a:lnTo>
                <a:lnTo>
                  <a:pt x="4270444" y="20997"/>
                </a:lnTo>
                <a:lnTo>
                  <a:pt x="4315062" y="36977"/>
                </a:lnTo>
                <a:lnTo>
                  <a:pt x="4357910" y="57227"/>
                </a:lnTo>
                <a:lnTo>
                  <a:pt x="4398672" y="81616"/>
                </a:lnTo>
                <a:lnTo>
                  <a:pt x="4437027" y="110010"/>
                </a:lnTo>
                <a:lnTo>
                  <a:pt x="4472658" y="142280"/>
                </a:lnTo>
                <a:lnTo>
                  <a:pt x="4504927" y="177911"/>
                </a:lnTo>
                <a:lnTo>
                  <a:pt x="4533322" y="216266"/>
                </a:lnTo>
                <a:lnTo>
                  <a:pt x="4557710" y="257028"/>
                </a:lnTo>
                <a:lnTo>
                  <a:pt x="4577960" y="299877"/>
                </a:lnTo>
                <a:lnTo>
                  <a:pt x="4593940" y="344494"/>
                </a:lnTo>
                <a:lnTo>
                  <a:pt x="4605518" y="390562"/>
                </a:lnTo>
                <a:lnTo>
                  <a:pt x="4612561" y="437762"/>
                </a:lnTo>
                <a:lnTo>
                  <a:pt x="4613357" y="453833"/>
                </a:lnTo>
                <a:lnTo>
                  <a:pt x="4613357" y="1056421"/>
                </a:lnTo>
                <a:lnTo>
                  <a:pt x="4605518" y="1119692"/>
                </a:lnTo>
                <a:lnTo>
                  <a:pt x="4593940" y="1165760"/>
                </a:lnTo>
                <a:lnTo>
                  <a:pt x="4577960" y="1210378"/>
                </a:lnTo>
                <a:lnTo>
                  <a:pt x="4557710" y="1253226"/>
                </a:lnTo>
                <a:lnTo>
                  <a:pt x="4533322" y="1293988"/>
                </a:lnTo>
                <a:lnTo>
                  <a:pt x="4504927" y="1332343"/>
                </a:lnTo>
                <a:lnTo>
                  <a:pt x="4472658" y="1367974"/>
                </a:lnTo>
                <a:lnTo>
                  <a:pt x="4437027" y="1400244"/>
                </a:lnTo>
                <a:lnTo>
                  <a:pt x="4398672" y="1428638"/>
                </a:lnTo>
                <a:lnTo>
                  <a:pt x="4357910" y="1453027"/>
                </a:lnTo>
                <a:lnTo>
                  <a:pt x="4315062" y="1473277"/>
                </a:lnTo>
                <a:lnTo>
                  <a:pt x="4270444" y="1489257"/>
                </a:lnTo>
                <a:lnTo>
                  <a:pt x="4224376" y="1500834"/>
                </a:lnTo>
                <a:lnTo>
                  <a:pt x="4177176" y="1507877"/>
                </a:lnTo>
                <a:lnTo>
                  <a:pt x="4129163" y="1510255"/>
                </a:lnTo>
                <a:close/>
              </a:path>
            </a:pathLst>
          </a:custGeom>
          <a:solidFill>
            <a:srgbClr val="CBCB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3617564" y="5658893"/>
            <a:ext cx="1120584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  <a:tabLst>
                <a:tab pos="4360436" algn="l"/>
                <a:tab pos="8937402" algn="l"/>
              </a:tabLst>
            </a:pPr>
            <a:r>
              <a:rPr sz="6000" b="1" spc="-20" dirty="0">
                <a:latin typeface="Arial"/>
                <a:cs typeface="Arial"/>
              </a:rPr>
              <a:t>REST</a:t>
            </a:r>
            <a:r>
              <a:rPr sz="6000" b="1" dirty="0">
                <a:latin typeface="Arial"/>
                <a:cs typeface="Arial"/>
              </a:rPr>
              <a:t>	</a:t>
            </a:r>
            <a:r>
              <a:rPr sz="6000" b="1" spc="135" dirty="0">
                <a:latin typeface="Arial"/>
                <a:cs typeface="Arial"/>
              </a:rPr>
              <a:t>gRPC</a:t>
            </a:r>
            <a:r>
              <a:rPr sz="6000" b="1" dirty="0">
                <a:latin typeface="Arial"/>
                <a:cs typeface="Arial"/>
              </a:rPr>
              <a:t>	</a:t>
            </a:r>
            <a:r>
              <a:rPr sz="6000" b="1" spc="125" dirty="0">
                <a:latin typeface="Arial"/>
                <a:cs typeface="Arial"/>
              </a:rPr>
              <a:t>SOAP</a:t>
            </a:r>
            <a:endParaRPr sz="6000" dirty="0">
              <a:latin typeface="Arial"/>
              <a:cs typeface="Arial"/>
            </a:endParaRPr>
          </a:p>
          <a:p>
            <a:pPr>
              <a:spcBef>
                <a:spcPts val="3611"/>
              </a:spcBef>
            </a:pPr>
            <a:endParaRPr sz="6000" dirty="0">
              <a:latin typeface="Arial"/>
              <a:cs typeface="Arial"/>
            </a:endParaRPr>
          </a:p>
          <a:p>
            <a:pPr marL="151127" algn="ctr">
              <a:tabLst>
                <a:tab pos="6594944" algn="l"/>
              </a:tabLst>
            </a:pPr>
            <a:r>
              <a:rPr sz="6000" b="1" spc="275" dirty="0">
                <a:latin typeface="Arial"/>
                <a:cs typeface="Arial"/>
              </a:rPr>
              <a:t>WebSocket</a:t>
            </a:r>
            <a:r>
              <a:rPr sz="6000" b="1" dirty="0">
                <a:latin typeface="Arial"/>
                <a:cs typeface="Arial"/>
              </a:rPr>
              <a:t>	</a:t>
            </a:r>
            <a:r>
              <a:rPr sz="6000" b="1" spc="169" dirty="0">
                <a:latin typeface="Arial"/>
                <a:cs typeface="Arial"/>
              </a:rPr>
              <a:t>GraphQL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291114-6B6B-D617-D954-30D1D2ADBE72}"/>
              </a:ext>
            </a:extLst>
          </p:cNvPr>
          <p:cNvSpPr txBox="1"/>
          <p:nvPr/>
        </p:nvSpPr>
        <p:spPr>
          <a:xfrm>
            <a:off x="4429983" y="689515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solidFill>
                  <a:schemeClr val="tx2"/>
                </a:solidFill>
              </a:rPr>
              <a:t>Como as APIs funcionam?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F57D4BDF-935D-15D3-FF39-B17430B0C4A5}"/>
              </a:ext>
            </a:extLst>
          </p:cNvPr>
          <p:cNvSpPr/>
          <p:nvPr/>
        </p:nvSpPr>
        <p:spPr>
          <a:xfrm>
            <a:off x="894700" y="5817846"/>
            <a:ext cx="1627081" cy="8562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írculo: Vazio 13">
            <a:extLst>
              <a:ext uri="{FF2B5EF4-FFF2-40B4-BE49-F238E27FC236}">
                <a16:creationId xmlns:a16="http://schemas.microsoft.com/office/drawing/2014/main" id="{DB42C48E-5FF0-70DE-DD78-DD553B60C884}"/>
              </a:ext>
            </a:extLst>
          </p:cNvPr>
          <p:cNvSpPr/>
          <p:nvPr/>
        </p:nvSpPr>
        <p:spPr>
          <a:xfrm>
            <a:off x="2623594" y="5223732"/>
            <a:ext cx="4012713" cy="2057400"/>
          </a:xfrm>
          <a:prstGeom prst="donut">
            <a:avLst>
              <a:gd name="adj" fmla="val 5459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BC14-8726-34EE-A7AE-775DF3B02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232" y="6229828"/>
            <a:ext cx="16853535" cy="2662397"/>
          </a:xfrm>
          <a:prstGeom prst="rect">
            <a:avLst/>
          </a:prstGeom>
          <a:solidFill>
            <a:srgbClr val="CBCBFE"/>
          </a:solidFill>
        </p:spPr>
        <p:txBody>
          <a:bodyPr vert="horz" wrap="square" lIns="0" tIns="204471" rIns="0" bIns="0" rtlCol="0">
            <a:spAutoFit/>
          </a:bodyPr>
          <a:lstStyle/>
          <a:p>
            <a:pPr marL="316857" marR="319397" algn="ctr">
              <a:lnSpc>
                <a:spcPct val="116100"/>
              </a:lnSpc>
              <a:spcBef>
                <a:spcPts val="1611"/>
              </a:spcBef>
            </a:pPr>
            <a:r>
              <a:rPr sz="2800" b="1" dirty="0">
                <a:latin typeface="Arial"/>
                <a:cs typeface="Arial"/>
              </a:rPr>
              <a:t>Imagine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um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aplicativo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60" dirty="0">
                <a:latin typeface="Arial"/>
                <a:cs typeface="Arial"/>
              </a:rPr>
              <a:t>previsão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75" dirty="0">
                <a:latin typeface="Arial"/>
                <a:cs typeface="Arial"/>
              </a:rPr>
              <a:t>tempo.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Ele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pode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85" dirty="0">
                <a:latin typeface="Arial"/>
                <a:cs typeface="Arial"/>
              </a:rPr>
              <a:t>usar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uma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API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-51" dirty="0">
                <a:latin typeface="Arial"/>
                <a:cs typeface="Arial"/>
              </a:rPr>
              <a:t>REST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80" dirty="0">
                <a:latin typeface="Arial"/>
                <a:cs typeface="Arial"/>
              </a:rPr>
              <a:t>para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69" dirty="0">
                <a:latin typeface="Arial"/>
                <a:cs typeface="Arial"/>
              </a:rPr>
              <a:t>obter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dados </a:t>
            </a:r>
            <a:r>
              <a:rPr sz="2800" b="1" spc="60" dirty="0">
                <a:latin typeface="Arial"/>
                <a:cs typeface="Arial"/>
              </a:rPr>
              <a:t>atualizados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sobre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clima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de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uma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cidade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45" dirty="0">
                <a:latin typeface="Arial"/>
                <a:cs typeface="Arial"/>
              </a:rPr>
              <a:t>específica.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151" dirty="0">
                <a:latin typeface="Arial"/>
                <a:cs typeface="Arial"/>
              </a:rPr>
              <a:t>Através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105" dirty="0">
                <a:latin typeface="Arial"/>
                <a:cs typeface="Arial"/>
              </a:rPr>
              <a:t>da</a:t>
            </a:r>
            <a:r>
              <a:rPr sz="2800" b="1" spc="-1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API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-51" dirty="0">
                <a:latin typeface="Arial"/>
                <a:cs typeface="Arial"/>
              </a:rPr>
              <a:t>REST,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aplicativo</a:t>
            </a:r>
            <a:r>
              <a:rPr sz="2800" b="1" spc="-111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pode </a:t>
            </a:r>
            <a:r>
              <a:rPr sz="2800" b="1" spc="75" dirty="0">
                <a:latin typeface="Arial"/>
                <a:cs typeface="Arial"/>
              </a:rPr>
              <a:t>enviar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uma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solicitação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80" dirty="0">
                <a:latin typeface="Arial"/>
                <a:cs typeface="Arial"/>
              </a:rPr>
              <a:t>para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200" dirty="0">
                <a:latin typeface="Arial"/>
                <a:cs typeface="Arial"/>
              </a:rPr>
              <a:t>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71" dirty="0">
                <a:latin typeface="Arial"/>
                <a:cs typeface="Arial"/>
              </a:rPr>
              <a:t>URL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05" dirty="0">
                <a:latin typeface="Arial"/>
                <a:cs typeface="Arial"/>
              </a:rPr>
              <a:t>da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API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45" dirty="0">
                <a:latin typeface="Arial"/>
                <a:cs typeface="Arial"/>
              </a:rPr>
              <a:t>contendo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nome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05" dirty="0">
                <a:latin typeface="Arial"/>
                <a:cs typeface="Arial"/>
              </a:rPr>
              <a:t>da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cidade.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API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processa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51" dirty="0">
                <a:latin typeface="Arial"/>
                <a:cs typeface="Arial"/>
              </a:rPr>
              <a:t>a </a:t>
            </a:r>
            <a:r>
              <a:rPr sz="2800" b="1" spc="51" dirty="0">
                <a:latin typeface="Arial"/>
                <a:cs typeface="Arial"/>
              </a:rPr>
              <a:t>solicitação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91" dirty="0">
                <a:latin typeface="Arial"/>
                <a:cs typeface="Arial"/>
              </a:rPr>
              <a:t>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80" dirty="0">
                <a:latin typeface="Arial"/>
                <a:cs typeface="Arial"/>
              </a:rPr>
              <a:t>retorna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51" dirty="0">
                <a:latin typeface="Arial"/>
                <a:cs typeface="Arial"/>
              </a:rPr>
              <a:t>os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dados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clima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no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91" dirty="0">
                <a:latin typeface="Arial"/>
                <a:cs typeface="Arial"/>
              </a:rPr>
              <a:t>formato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desejado,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como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JSON.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40" dirty="0">
                <a:latin typeface="Arial"/>
                <a:cs typeface="Arial"/>
              </a:rPr>
              <a:t>Isso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125" dirty="0">
                <a:latin typeface="Arial"/>
                <a:cs typeface="Arial"/>
              </a:rPr>
              <a:t>permite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que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51" dirty="0">
                <a:latin typeface="Arial"/>
                <a:cs typeface="Arial"/>
              </a:rPr>
              <a:t>o </a:t>
            </a:r>
            <a:r>
              <a:rPr sz="2800" b="1" spc="65" dirty="0">
                <a:latin typeface="Arial"/>
                <a:cs typeface="Arial"/>
              </a:rPr>
              <a:t>aplicativo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spc="55" dirty="0">
                <a:latin typeface="Arial"/>
                <a:cs typeface="Arial"/>
              </a:rPr>
              <a:t>exiba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71" dirty="0">
                <a:latin typeface="Arial"/>
                <a:cs typeface="Arial"/>
              </a:rPr>
              <a:t>informações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51" dirty="0">
                <a:latin typeface="Arial"/>
                <a:cs typeface="Arial"/>
              </a:rPr>
              <a:t>precisas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65" dirty="0">
                <a:latin typeface="Arial"/>
                <a:cs typeface="Arial"/>
              </a:rPr>
              <a:t>sobre</a:t>
            </a:r>
            <a:r>
              <a:rPr sz="2800" b="1" spc="-1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clima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180" dirty="0">
                <a:latin typeface="Arial"/>
                <a:cs typeface="Arial"/>
              </a:rPr>
              <a:t>para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</a:t>
            </a:r>
            <a:r>
              <a:rPr sz="2800" b="1" spc="-140" dirty="0">
                <a:latin typeface="Arial"/>
                <a:cs typeface="Arial"/>
              </a:rPr>
              <a:t> </a:t>
            </a:r>
            <a:r>
              <a:rPr sz="2800" b="1" spc="-11" dirty="0">
                <a:latin typeface="Arial"/>
                <a:cs typeface="Arial"/>
              </a:rPr>
              <a:t>usuário.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>
            <a:off x="990601" y="659409"/>
            <a:ext cx="14812963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60" dirty="0">
                <a:solidFill>
                  <a:schemeClr val="tx2"/>
                </a:solidFill>
              </a:rPr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200" y="3060910"/>
            <a:ext cx="15348585" cy="2229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99"/>
              </a:lnSpc>
              <a:spcBef>
                <a:spcPts val="100"/>
              </a:spcBef>
            </a:pPr>
            <a:r>
              <a:rPr sz="3200" b="1" spc="-60" dirty="0">
                <a:latin typeface="Arial"/>
                <a:cs typeface="Arial"/>
              </a:rPr>
              <a:t>REST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é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conjunto</a:t>
            </a:r>
            <a:r>
              <a:rPr sz="3200" b="1" spc="-151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11" dirty="0">
                <a:solidFill>
                  <a:srgbClr val="299740"/>
                </a:solidFill>
                <a:latin typeface="Arial"/>
                <a:cs typeface="Arial"/>
              </a:rPr>
              <a:t>princípios</a:t>
            </a:r>
            <a:r>
              <a:rPr sz="3200" b="1" spc="-155" dirty="0">
                <a:solidFill>
                  <a:srgbClr val="299740"/>
                </a:solidFill>
                <a:latin typeface="Arial"/>
                <a:cs typeface="Arial"/>
              </a:rPr>
              <a:t> </a:t>
            </a:r>
            <a:r>
              <a:rPr sz="3200" b="1" spc="75" dirty="0">
                <a:solidFill>
                  <a:srgbClr val="299740"/>
                </a:solidFill>
                <a:latin typeface="Arial"/>
                <a:cs typeface="Arial"/>
              </a:rPr>
              <a:t>de</a:t>
            </a:r>
            <a:r>
              <a:rPr sz="3200" b="1" spc="-155" dirty="0">
                <a:solidFill>
                  <a:srgbClr val="299740"/>
                </a:solidFill>
                <a:latin typeface="Arial"/>
                <a:cs typeface="Arial"/>
              </a:rPr>
              <a:t> </a:t>
            </a:r>
            <a:r>
              <a:rPr sz="3200" b="1" spc="185" dirty="0">
                <a:solidFill>
                  <a:srgbClr val="299740"/>
                </a:solidFill>
                <a:latin typeface="Arial"/>
                <a:cs typeface="Arial"/>
              </a:rPr>
              <a:t>arquitetura</a:t>
            </a:r>
            <a:r>
              <a:rPr sz="3200" b="1" spc="-151" dirty="0">
                <a:solidFill>
                  <a:srgbClr val="299740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55" dirty="0">
                <a:latin typeface="Arial"/>
                <a:cs typeface="Arial"/>
              </a:rPr>
              <a:t>atende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às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necessidades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aplicações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mobile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serviços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web.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Como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375" dirty="0">
                <a:latin typeface="Arial"/>
                <a:cs typeface="Arial"/>
              </a:rPr>
              <a:t>trata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um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grupo</a:t>
            </a:r>
            <a:r>
              <a:rPr sz="3200" b="1" spc="-169" dirty="0">
                <a:latin typeface="Arial"/>
                <a:cs typeface="Arial"/>
              </a:rPr>
              <a:t> </a:t>
            </a:r>
            <a:r>
              <a:rPr sz="3200" b="1" spc="51" dirty="0">
                <a:latin typeface="Arial"/>
                <a:cs typeface="Arial"/>
              </a:rPr>
              <a:t>de </a:t>
            </a:r>
            <a:r>
              <a:rPr sz="3200" b="1" spc="100" dirty="0">
                <a:latin typeface="Arial"/>
                <a:cs typeface="Arial"/>
              </a:rPr>
              <a:t>diretrizes,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são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45" dirty="0">
                <a:latin typeface="Arial"/>
                <a:cs typeface="Arial"/>
              </a:rPr>
              <a:t>os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desenvolvedores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que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80" dirty="0">
                <a:latin typeface="Arial"/>
                <a:cs typeface="Arial"/>
              </a:rPr>
              <a:t>precisam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implementar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11" dirty="0">
                <a:latin typeface="Arial"/>
                <a:cs typeface="Arial"/>
              </a:rPr>
              <a:t>essas </a:t>
            </a:r>
            <a:r>
              <a:rPr sz="3200" b="1" spc="51" dirty="0">
                <a:latin typeface="Arial"/>
                <a:cs typeface="Arial"/>
              </a:rPr>
              <a:t>recomendações.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1" y="1616631"/>
            <a:ext cx="67278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105" dirty="0">
                <a:solidFill>
                  <a:schemeClr val="tx2"/>
                </a:solidFill>
                <a:latin typeface="Arial"/>
                <a:cs typeface="Arial"/>
              </a:rPr>
              <a:t>Representational</a:t>
            </a:r>
            <a:r>
              <a:rPr sz="3200" spc="-15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chemeClr val="tx2"/>
                </a:solidFill>
                <a:latin typeface="Arial"/>
                <a:cs typeface="Arial"/>
              </a:rPr>
              <a:t>State</a:t>
            </a:r>
            <a:r>
              <a:rPr sz="3200" spc="-15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200" spc="160" dirty="0">
                <a:solidFill>
                  <a:schemeClr val="tx2"/>
                </a:solidFill>
                <a:latin typeface="Arial"/>
                <a:cs typeface="Arial"/>
              </a:rPr>
              <a:t>Transfer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120</TotalTime>
  <Words>1523</Words>
  <Application>Microsoft Macintosh PowerPoint</Application>
  <PresentationFormat>Personalizar</PresentationFormat>
  <Paragraphs>137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Aptos</vt:lpstr>
      <vt:lpstr>Arial</vt:lpstr>
      <vt:lpstr>Arial Black</vt:lpstr>
      <vt:lpstr>Calibri</vt:lpstr>
      <vt:lpstr>Corbel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Caio Ireno</dc:creator>
  <cp:keywords>DAF-AZUnDuY,BAEQldH94GQ</cp:keywords>
  <cp:lastModifiedBy>Caio Eduardo Ireno</cp:lastModifiedBy>
  <cp:revision>2</cp:revision>
  <dcterms:created xsi:type="dcterms:W3CDTF">2025-01-15T17:40:46Z</dcterms:created>
  <dcterms:modified xsi:type="dcterms:W3CDTF">2025-05-19T18:47:02Z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2025-01-15T00:00:00Z</vt:filetime>
  </property>
  <property fmtid="{D5CDD505-2E9C-101B-9397-08002B2CF9AE}" pid="5" name="Producer">
    <vt:lpwstr>Canva</vt:lpwstr>
  </property>
</Properties>
</file>