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74" r:id="rId2"/>
    <p:sldMasterId id="2147483687" r:id="rId3"/>
    <p:sldMasterId id="2147483700" r:id="rId4"/>
  </p:sldMasterIdLst>
  <p:notesMasterIdLst>
    <p:notesMasterId r:id="rId16"/>
  </p:notesMasterIdLst>
  <p:sldIdLst>
    <p:sldId id="256" r:id="rId5"/>
    <p:sldId id="257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75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g9iRh1gpXmS9NDlWO/q0dmAy0Q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84"/>
  </p:normalViewPr>
  <p:slideViewPr>
    <p:cSldViewPr snapToGrid="0">
      <p:cViewPr varScale="1">
        <p:scale>
          <a:sx n="100" d="100"/>
          <a:sy n="100" d="100"/>
        </p:scale>
        <p:origin x="2200" y="4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io Eduardo Ireno" userId="1862f81e13df3e98" providerId="LiveId" clId="{780BDCD0-A6C5-4CF0-A10A-8562CC058092}"/>
    <pc:docChg chg="undo custSel addSld delSld modSld">
      <pc:chgData name="Caio Eduardo Ireno" userId="1862f81e13df3e98" providerId="LiveId" clId="{780BDCD0-A6C5-4CF0-A10A-8562CC058092}" dt="2024-08-17T12:29:17.079" v="31" actId="478"/>
      <pc:docMkLst>
        <pc:docMk/>
      </pc:docMkLst>
      <pc:sldChg chg="addSp delSp modSp mod">
        <pc:chgData name="Caio Eduardo Ireno" userId="1862f81e13df3e98" providerId="LiveId" clId="{780BDCD0-A6C5-4CF0-A10A-8562CC058092}" dt="2024-08-17T12:29:17.079" v="31" actId="478"/>
        <pc:sldMkLst>
          <pc:docMk/>
          <pc:sldMk cId="0" sldId="257"/>
        </pc:sldMkLst>
        <pc:spChg chg="add del">
          <ac:chgData name="Caio Eduardo Ireno" userId="1862f81e13df3e98" providerId="LiveId" clId="{780BDCD0-A6C5-4CF0-A10A-8562CC058092}" dt="2024-08-17T12:29:17.079" v="31" actId="478"/>
          <ac:spMkLst>
            <pc:docMk/>
            <pc:sldMk cId="0" sldId="257"/>
            <ac:spMk id="8" creationId="{2DF41F51-2527-D8E1-CEB6-1CB7BA35FE30}"/>
          </ac:spMkLst>
        </pc:spChg>
        <pc:spChg chg="mod">
          <ac:chgData name="Caio Eduardo Ireno" userId="1862f81e13df3e98" providerId="LiveId" clId="{780BDCD0-A6C5-4CF0-A10A-8562CC058092}" dt="2024-08-17T12:29:16.516" v="29" actId="6549"/>
          <ac:spMkLst>
            <pc:docMk/>
            <pc:sldMk cId="0" sldId="257"/>
            <ac:spMk id="9" creationId="{9109E2AC-B0AE-39CA-9FF7-CFCE96C48CAC}"/>
          </ac:spMkLst>
        </pc:spChg>
        <pc:spChg chg="add del">
          <ac:chgData name="Caio Eduardo Ireno" userId="1862f81e13df3e98" providerId="LiveId" clId="{780BDCD0-A6C5-4CF0-A10A-8562CC058092}" dt="2024-08-17T12:29:16.807" v="30" actId="478"/>
          <ac:spMkLst>
            <pc:docMk/>
            <pc:sldMk cId="0" sldId="257"/>
            <ac:spMk id="13" creationId="{336C4D05-DB2B-ED76-A26C-89E61264ACDC}"/>
          </ac:spMkLst>
        </pc:spChg>
        <pc:spChg chg="mod">
          <ac:chgData name="Caio Eduardo Ireno" userId="1862f81e13df3e98" providerId="LiveId" clId="{780BDCD0-A6C5-4CF0-A10A-8562CC058092}" dt="2024-08-17T12:29:15.525" v="27" actId="6549"/>
          <ac:spMkLst>
            <pc:docMk/>
            <pc:sldMk cId="0" sldId="257"/>
            <ac:spMk id="92" creationId="{00000000-0000-0000-0000-000000000000}"/>
          </ac:spMkLst>
        </pc:spChg>
      </pc:sldChg>
      <pc:sldChg chg="add del">
        <pc:chgData name="Caio Eduardo Ireno" userId="1862f81e13df3e98" providerId="LiveId" clId="{780BDCD0-A6C5-4CF0-A10A-8562CC058092}" dt="2024-08-17T12:29:14.205" v="23" actId="47"/>
        <pc:sldMkLst>
          <pc:docMk/>
          <pc:sldMk cId="1089838417" sldId="276"/>
        </pc:sldMkLst>
      </pc:sldChg>
      <pc:sldChg chg="add del">
        <pc:chgData name="Caio Eduardo Ireno" userId="1862f81e13df3e98" providerId="LiveId" clId="{780BDCD0-A6C5-4CF0-A10A-8562CC058092}" dt="2024-08-17T12:29:14.032" v="22" actId="47"/>
        <pc:sldMkLst>
          <pc:docMk/>
          <pc:sldMk cId="1308850580" sldId="277"/>
        </pc:sldMkLst>
      </pc:sldChg>
      <pc:sldChg chg="add del">
        <pc:chgData name="Caio Eduardo Ireno" userId="1862f81e13df3e98" providerId="LiveId" clId="{780BDCD0-A6C5-4CF0-A10A-8562CC058092}" dt="2024-08-17T12:29:13.625" v="20" actId="47"/>
        <pc:sldMkLst>
          <pc:docMk/>
          <pc:sldMk cId="1674899304" sldId="278"/>
        </pc:sldMkLst>
      </pc:sldChg>
      <pc:sldChg chg="add del">
        <pc:chgData name="Caio Eduardo Ireno" userId="1862f81e13df3e98" providerId="LiveId" clId="{780BDCD0-A6C5-4CF0-A10A-8562CC058092}" dt="2024-08-17T12:29:13.840" v="21" actId="47"/>
        <pc:sldMkLst>
          <pc:docMk/>
          <pc:sldMk cId="1361684937" sldId="279"/>
        </pc:sldMkLst>
      </pc:sldChg>
      <pc:sldChg chg="add del">
        <pc:chgData name="Caio Eduardo Ireno" userId="1862f81e13df3e98" providerId="LiveId" clId="{780BDCD0-A6C5-4CF0-A10A-8562CC058092}" dt="2024-08-17T12:29:13.469" v="19" actId="47"/>
        <pc:sldMkLst>
          <pc:docMk/>
          <pc:sldMk cId="3509862861" sldId="280"/>
        </pc:sldMkLst>
      </pc:sldChg>
      <pc:sldChg chg="add del">
        <pc:chgData name="Caio Eduardo Ireno" userId="1862f81e13df3e98" providerId="LiveId" clId="{780BDCD0-A6C5-4CF0-A10A-8562CC058092}" dt="2024-08-17T12:29:13.297" v="18" actId="47"/>
        <pc:sldMkLst>
          <pc:docMk/>
          <pc:sldMk cId="3224971599" sldId="281"/>
        </pc:sldMkLst>
      </pc:sldChg>
      <pc:sldChg chg="add del">
        <pc:chgData name="Caio Eduardo Ireno" userId="1862f81e13df3e98" providerId="LiveId" clId="{780BDCD0-A6C5-4CF0-A10A-8562CC058092}" dt="2024-08-17T12:29:13.134" v="17" actId="47"/>
        <pc:sldMkLst>
          <pc:docMk/>
          <pc:sldMk cId="715125093" sldId="282"/>
        </pc:sldMkLst>
      </pc:sldChg>
      <pc:sldChg chg="add del">
        <pc:chgData name="Caio Eduardo Ireno" userId="1862f81e13df3e98" providerId="LiveId" clId="{780BDCD0-A6C5-4CF0-A10A-8562CC058092}" dt="2024-08-17T12:29:12.985" v="16" actId="47"/>
        <pc:sldMkLst>
          <pc:docMk/>
          <pc:sldMk cId="3781581471" sldId="283"/>
        </pc:sldMkLst>
      </pc:sldChg>
    </pc:docChg>
  </pc:docChgLst>
  <pc:docChgLst>
    <pc:chgData name="Caio Eduardo Ireno" userId="1862f81e13df3e98" providerId="LiveId" clId="{32C3D5D9-CEE4-47B4-98AC-81279FDF8C9F}"/>
    <pc:docChg chg="undo custSel addSld delSld modSld">
      <pc:chgData name="Caio Eduardo Ireno" userId="1862f81e13df3e98" providerId="LiveId" clId="{32C3D5D9-CEE4-47B4-98AC-81279FDF8C9F}" dt="2024-04-09T23:32:20.481" v="377" actId="1076"/>
      <pc:docMkLst>
        <pc:docMk/>
      </pc:docMkLst>
      <pc:sldChg chg="modSp mod">
        <pc:chgData name="Caio Eduardo Ireno" userId="1862f81e13df3e98" providerId="LiveId" clId="{32C3D5D9-CEE4-47B4-98AC-81279FDF8C9F}" dt="2024-04-09T22:05:08.804" v="25" actId="1076"/>
        <pc:sldMkLst>
          <pc:docMk/>
          <pc:sldMk cId="0" sldId="256"/>
        </pc:sldMkLst>
        <pc:spChg chg="mod">
          <ac:chgData name="Caio Eduardo Ireno" userId="1862f81e13df3e98" providerId="LiveId" clId="{32C3D5D9-CEE4-47B4-98AC-81279FDF8C9F}" dt="2024-04-09T22:04:35.314" v="15" actId="20577"/>
          <ac:spMkLst>
            <pc:docMk/>
            <pc:sldMk cId="0" sldId="256"/>
            <ac:spMk id="84" creationId="{00000000-0000-0000-0000-000000000000}"/>
          </ac:spMkLst>
        </pc:spChg>
        <pc:spChg chg="mod">
          <ac:chgData name="Caio Eduardo Ireno" userId="1862f81e13df3e98" providerId="LiveId" clId="{32C3D5D9-CEE4-47B4-98AC-81279FDF8C9F}" dt="2024-04-09T22:05:08.804" v="25" actId="1076"/>
          <ac:spMkLst>
            <pc:docMk/>
            <pc:sldMk cId="0" sldId="256"/>
            <ac:spMk id="85" creationId="{00000000-0000-0000-0000-000000000000}"/>
          </ac:spMkLst>
        </pc:spChg>
      </pc:sldChg>
      <pc:sldChg chg="addSp delSp modSp mod">
        <pc:chgData name="Caio Eduardo Ireno" userId="1862f81e13df3e98" providerId="LiveId" clId="{32C3D5D9-CEE4-47B4-98AC-81279FDF8C9F}" dt="2024-04-09T22:10:00.377" v="112" actId="14100"/>
        <pc:sldMkLst>
          <pc:docMk/>
          <pc:sldMk cId="0" sldId="257"/>
        </pc:sldMkLst>
        <pc:spChg chg="add del mod">
          <ac:chgData name="Caio Eduardo Ireno" userId="1862f81e13df3e98" providerId="LiveId" clId="{32C3D5D9-CEE4-47B4-98AC-81279FDF8C9F}" dt="2024-04-09T22:07:49.200" v="74" actId="478"/>
          <ac:spMkLst>
            <pc:docMk/>
            <pc:sldMk cId="0" sldId="257"/>
            <ac:spMk id="3" creationId="{101C6E9A-D3E0-E447-401E-1A632CF25012}"/>
          </ac:spMkLst>
        </pc:spChg>
        <pc:spChg chg="del">
          <ac:chgData name="Caio Eduardo Ireno" userId="1862f81e13df3e98" providerId="LiveId" clId="{32C3D5D9-CEE4-47B4-98AC-81279FDF8C9F}" dt="2024-04-09T22:07:50.742" v="75" actId="478"/>
          <ac:spMkLst>
            <pc:docMk/>
            <pc:sldMk cId="0" sldId="257"/>
            <ac:spMk id="5" creationId="{02D286B8-3DA3-24E7-F76D-798632F9E197}"/>
          </ac:spMkLst>
        </pc:spChg>
        <pc:spChg chg="add del">
          <ac:chgData name="Caio Eduardo Ireno" userId="1862f81e13df3e98" providerId="LiveId" clId="{32C3D5D9-CEE4-47B4-98AC-81279FDF8C9F}" dt="2024-04-09T22:08:47.589" v="86" actId="22"/>
          <ac:spMkLst>
            <pc:docMk/>
            <pc:sldMk cId="0" sldId="257"/>
            <ac:spMk id="6" creationId="{A8AFC4E5-2685-B3D1-B2E9-3BFE04648728}"/>
          </ac:spMkLst>
        </pc:spChg>
        <pc:spChg chg="add mod">
          <ac:chgData name="Caio Eduardo Ireno" userId="1862f81e13df3e98" providerId="LiveId" clId="{32C3D5D9-CEE4-47B4-98AC-81279FDF8C9F}" dt="2024-04-09T22:09:57.781" v="111" actId="14100"/>
          <ac:spMkLst>
            <pc:docMk/>
            <pc:sldMk cId="0" sldId="257"/>
            <ac:spMk id="8" creationId="{2DF41F51-2527-D8E1-CEB6-1CB7BA35FE30}"/>
          </ac:spMkLst>
        </pc:spChg>
        <pc:spChg chg="mod">
          <ac:chgData name="Caio Eduardo Ireno" userId="1862f81e13df3e98" providerId="LiveId" clId="{32C3D5D9-CEE4-47B4-98AC-81279FDF8C9F}" dt="2024-04-09T22:09:50.607" v="109" actId="123"/>
          <ac:spMkLst>
            <pc:docMk/>
            <pc:sldMk cId="0" sldId="257"/>
            <ac:spMk id="9" creationId="{9109E2AC-B0AE-39CA-9FF7-CFCE96C48CAC}"/>
          </ac:spMkLst>
        </pc:spChg>
        <pc:spChg chg="add del">
          <ac:chgData name="Caio Eduardo Ireno" userId="1862f81e13df3e98" providerId="LiveId" clId="{32C3D5D9-CEE4-47B4-98AC-81279FDF8C9F}" dt="2024-04-09T22:09:16.826" v="96" actId="22"/>
          <ac:spMkLst>
            <pc:docMk/>
            <pc:sldMk cId="0" sldId="257"/>
            <ac:spMk id="11" creationId="{E0297E69-AC35-E47C-D69E-A82C7A2055CF}"/>
          </ac:spMkLst>
        </pc:spChg>
        <pc:spChg chg="add mod">
          <ac:chgData name="Caio Eduardo Ireno" userId="1862f81e13df3e98" providerId="LiveId" clId="{32C3D5D9-CEE4-47B4-98AC-81279FDF8C9F}" dt="2024-04-09T22:10:00.377" v="112" actId="14100"/>
          <ac:spMkLst>
            <pc:docMk/>
            <pc:sldMk cId="0" sldId="257"/>
            <ac:spMk id="13" creationId="{336C4D05-DB2B-ED76-A26C-89E61264ACDC}"/>
          </ac:spMkLst>
        </pc:spChg>
        <pc:spChg chg="mod">
          <ac:chgData name="Caio Eduardo Ireno" userId="1862f81e13df3e98" providerId="LiveId" clId="{32C3D5D9-CEE4-47B4-98AC-81279FDF8C9F}" dt="2024-04-09T22:08:27.597" v="84" actId="1076"/>
          <ac:spMkLst>
            <pc:docMk/>
            <pc:sldMk cId="0" sldId="257"/>
            <ac:spMk id="92" creationId="{00000000-0000-0000-0000-000000000000}"/>
          </ac:spMkLst>
        </pc:spChg>
        <pc:spChg chg="del">
          <ac:chgData name="Caio Eduardo Ireno" userId="1862f81e13df3e98" providerId="LiveId" clId="{32C3D5D9-CEE4-47B4-98AC-81279FDF8C9F}" dt="2024-04-09T22:07:46.781" v="73" actId="478"/>
          <ac:spMkLst>
            <pc:docMk/>
            <pc:sldMk cId="0" sldId="257"/>
            <ac:spMk id="93" creationId="{00000000-0000-0000-0000-000000000000}"/>
          </ac:spMkLst>
        </pc:spChg>
      </pc:sldChg>
      <pc:sldChg chg="addSp delSp modSp new mod">
        <pc:chgData name="Caio Eduardo Ireno" userId="1862f81e13df3e98" providerId="LiveId" clId="{32C3D5D9-CEE4-47B4-98AC-81279FDF8C9F}" dt="2024-04-09T23:16:57.646" v="185"/>
        <pc:sldMkLst>
          <pc:docMk/>
          <pc:sldMk cId="1089838417" sldId="276"/>
        </pc:sldMkLst>
        <pc:spChg chg="del">
          <ac:chgData name="Caio Eduardo Ireno" userId="1862f81e13df3e98" providerId="LiveId" clId="{32C3D5D9-CEE4-47B4-98AC-81279FDF8C9F}" dt="2024-04-09T23:16:56.533" v="184" actId="478"/>
          <ac:spMkLst>
            <pc:docMk/>
            <pc:sldMk cId="1089838417" sldId="276"/>
            <ac:spMk id="2" creationId="{899C88FA-C5D1-01D0-D9C5-7B5FE6EDDEF9}"/>
          </ac:spMkLst>
        </pc:spChg>
        <pc:spChg chg="mod">
          <ac:chgData name="Caio Eduardo Ireno" userId="1862f81e13df3e98" providerId="LiveId" clId="{32C3D5D9-CEE4-47B4-98AC-81279FDF8C9F}" dt="2024-04-09T23:12:21.423" v="134" actId="1076"/>
          <ac:spMkLst>
            <pc:docMk/>
            <pc:sldMk cId="1089838417" sldId="276"/>
            <ac:spMk id="3" creationId="{D3A5D81F-CE27-991D-8FDE-00D15D0C652A}"/>
          </ac:spMkLst>
        </pc:spChg>
        <pc:spChg chg="add del">
          <ac:chgData name="Caio Eduardo Ireno" userId="1862f81e13df3e98" providerId="LiveId" clId="{32C3D5D9-CEE4-47B4-98AC-81279FDF8C9F}" dt="2024-04-09T23:11:54.527" v="123" actId="22"/>
          <ac:spMkLst>
            <pc:docMk/>
            <pc:sldMk cId="1089838417" sldId="276"/>
            <ac:spMk id="6" creationId="{435C9093-583D-1C9B-AE45-36276AF427BD}"/>
          </ac:spMkLst>
        </pc:spChg>
        <pc:spChg chg="add mod">
          <ac:chgData name="Caio Eduardo Ireno" userId="1862f81e13df3e98" providerId="LiveId" clId="{32C3D5D9-CEE4-47B4-98AC-81279FDF8C9F}" dt="2024-04-09T23:12:38.384" v="136" actId="207"/>
          <ac:spMkLst>
            <pc:docMk/>
            <pc:sldMk cId="1089838417" sldId="276"/>
            <ac:spMk id="8" creationId="{B35A2C7B-C01D-0465-F971-A01D72DA24B3}"/>
          </ac:spMkLst>
        </pc:spChg>
        <pc:spChg chg="add mod">
          <ac:chgData name="Caio Eduardo Ireno" userId="1862f81e13df3e98" providerId="LiveId" clId="{32C3D5D9-CEE4-47B4-98AC-81279FDF8C9F}" dt="2024-04-09T23:16:57.646" v="185"/>
          <ac:spMkLst>
            <pc:docMk/>
            <pc:sldMk cId="1089838417" sldId="276"/>
            <ac:spMk id="9" creationId="{FA821A4B-AC07-CC02-748C-EA9DEFC8E2AA}"/>
          </ac:spMkLst>
        </pc:spChg>
      </pc:sldChg>
      <pc:sldChg chg="del">
        <pc:chgData name="Caio Eduardo Ireno" userId="1862f81e13df3e98" providerId="LiveId" clId="{32C3D5D9-CEE4-47B4-98AC-81279FDF8C9F}" dt="2024-04-09T22:05:19.790" v="33" actId="47"/>
        <pc:sldMkLst>
          <pc:docMk/>
          <pc:sldMk cId="3952526737" sldId="276"/>
        </pc:sldMkLst>
      </pc:sldChg>
      <pc:sldChg chg="addSp delSp modSp new mod">
        <pc:chgData name="Caio Eduardo Ireno" userId="1862f81e13df3e98" providerId="LiveId" clId="{32C3D5D9-CEE4-47B4-98AC-81279FDF8C9F}" dt="2024-04-09T23:25:53.427" v="207" actId="20577"/>
        <pc:sldMkLst>
          <pc:docMk/>
          <pc:sldMk cId="1308850580" sldId="277"/>
        </pc:sldMkLst>
        <pc:spChg chg="del mod">
          <ac:chgData name="Caio Eduardo Ireno" userId="1862f81e13df3e98" providerId="LiveId" clId="{32C3D5D9-CEE4-47B4-98AC-81279FDF8C9F}" dt="2024-04-09T23:17:01.412" v="186" actId="478"/>
          <ac:spMkLst>
            <pc:docMk/>
            <pc:sldMk cId="1308850580" sldId="277"/>
            <ac:spMk id="2" creationId="{A451BF45-1E69-23B9-2574-E894367A5068}"/>
          </ac:spMkLst>
        </pc:spChg>
        <pc:spChg chg="mod">
          <ac:chgData name="Caio Eduardo Ireno" userId="1862f81e13df3e98" providerId="LiveId" clId="{32C3D5D9-CEE4-47B4-98AC-81279FDF8C9F}" dt="2024-04-09T23:16:31.870" v="183" actId="14100"/>
          <ac:spMkLst>
            <pc:docMk/>
            <pc:sldMk cId="1308850580" sldId="277"/>
            <ac:spMk id="3" creationId="{559ADD3A-3661-B84D-296E-BAA6FFB819E5}"/>
          </ac:spMkLst>
        </pc:spChg>
        <pc:spChg chg="add mod">
          <ac:chgData name="Caio Eduardo Ireno" userId="1862f81e13df3e98" providerId="LiveId" clId="{32C3D5D9-CEE4-47B4-98AC-81279FDF8C9F}" dt="2024-04-09T23:25:53.427" v="207" actId="20577"/>
          <ac:spMkLst>
            <pc:docMk/>
            <pc:sldMk cId="1308850580" sldId="277"/>
            <ac:spMk id="6" creationId="{5F2FB56F-ACFA-727F-3F0B-F47199C9FFD4}"/>
          </ac:spMkLst>
        </pc:spChg>
        <pc:spChg chg="add mod">
          <ac:chgData name="Caio Eduardo Ireno" userId="1862f81e13df3e98" providerId="LiveId" clId="{32C3D5D9-CEE4-47B4-98AC-81279FDF8C9F}" dt="2024-04-09T23:17:02.746" v="187"/>
          <ac:spMkLst>
            <pc:docMk/>
            <pc:sldMk cId="1308850580" sldId="277"/>
            <ac:spMk id="7" creationId="{528EBC4A-1E7C-2E79-9413-C6BA764C1AD6}"/>
          </ac:spMkLst>
        </pc:spChg>
      </pc:sldChg>
      <pc:sldChg chg="del">
        <pc:chgData name="Caio Eduardo Ireno" userId="1862f81e13df3e98" providerId="LiveId" clId="{32C3D5D9-CEE4-47B4-98AC-81279FDF8C9F}" dt="2024-04-09T22:05:19.290" v="32" actId="47"/>
        <pc:sldMkLst>
          <pc:docMk/>
          <pc:sldMk cId="1756490115" sldId="277"/>
        </pc:sldMkLst>
      </pc:sldChg>
      <pc:sldChg chg="modSp new mod">
        <pc:chgData name="Caio Eduardo Ireno" userId="1862f81e13df3e98" providerId="LiveId" clId="{32C3D5D9-CEE4-47B4-98AC-81279FDF8C9F}" dt="2024-04-09T23:26:15.384" v="210" actId="1076"/>
        <pc:sldMkLst>
          <pc:docMk/>
          <pc:sldMk cId="1674899304" sldId="278"/>
        </pc:sldMkLst>
        <pc:spChg chg="mod">
          <ac:chgData name="Caio Eduardo Ireno" userId="1862f81e13df3e98" providerId="LiveId" clId="{32C3D5D9-CEE4-47B4-98AC-81279FDF8C9F}" dt="2024-04-09T23:26:15.384" v="210" actId="1076"/>
          <ac:spMkLst>
            <pc:docMk/>
            <pc:sldMk cId="1674899304" sldId="278"/>
            <ac:spMk id="2" creationId="{21BBE15D-33AD-E024-AF7E-6D9A9BA4D9AD}"/>
          </ac:spMkLst>
        </pc:spChg>
        <pc:spChg chg="mod">
          <ac:chgData name="Caio Eduardo Ireno" userId="1862f81e13df3e98" providerId="LiveId" clId="{32C3D5D9-CEE4-47B4-98AC-81279FDF8C9F}" dt="2024-04-09T23:26:00.563" v="208" actId="108"/>
          <ac:spMkLst>
            <pc:docMk/>
            <pc:sldMk cId="1674899304" sldId="278"/>
            <ac:spMk id="3" creationId="{033AEDF5-B92B-5DDB-C56F-F7B8C5D554A0}"/>
          </ac:spMkLst>
        </pc:spChg>
      </pc:sldChg>
      <pc:sldChg chg="del">
        <pc:chgData name="Caio Eduardo Ireno" userId="1862f81e13df3e98" providerId="LiveId" clId="{32C3D5D9-CEE4-47B4-98AC-81279FDF8C9F}" dt="2024-04-09T22:05:16.191" v="26" actId="47"/>
        <pc:sldMkLst>
          <pc:docMk/>
          <pc:sldMk cId="4035940856" sldId="278"/>
        </pc:sldMkLst>
      </pc:sldChg>
      <pc:sldChg chg="addSp delSp modSp new mod">
        <pc:chgData name="Caio Eduardo Ireno" userId="1862f81e13df3e98" providerId="LiveId" clId="{32C3D5D9-CEE4-47B4-98AC-81279FDF8C9F}" dt="2024-04-09T23:28:39.427" v="321"/>
        <pc:sldMkLst>
          <pc:docMk/>
          <pc:sldMk cId="1361684937" sldId="279"/>
        </pc:sldMkLst>
        <pc:spChg chg="del">
          <ac:chgData name="Caio Eduardo Ireno" userId="1862f81e13df3e98" providerId="LiveId" clId="{32C3D5D9-CEE4-47B4-98AC-81279FDF8C9F}" dt="2024-04-09T23:28:38.969" v="320" actId="478"/>
          <ac:spMkLst>
            <pc:docMk/>
            <pc:sldMk cId="1361684937" sldId="279"/>
            <ac:spMk id="2" creationId="{2E0BE8E3-9C05-A28B-75F3-3EC7F3CD1016}"/>
          </ac:spMkLst>
        </pc:spChg>
        <pc:spChg chg="mod">
          <ac:chgData name="Caio Eduardo Ireno" userId="1862f81e13df3e98" providerId="LiveId" clId="{32C3D5D9-CEE4-47B4-98AC-81279FDF8C9F}" dt="2024-04-09T23:28:22.214" v="319" actId="207"/>
          <ac:spMkLst>
            <pc:docMk/>
            <pc:sldMk cId="1361684937" sldId="279"/>
            <ac:spMk id="3" creationId="{7C512AA0-AF02-AF33-485E-872335E29C63}"/>
          </ac:spMkLst>
        </pc:spChg>
        <pc:spChg chg="add mod">
          <ac:chgData name="Caio Eduardo Ireno" userId="1862f81e13df3e98" providerId="LiveId" clId="{32C3D5D9-CEE4-47B4-98AC-81279FDF8C9F}" dt="2024-04-09T23:28:39.427" v="321"/>
          <ac:spMkLst>
            <pc:docMk/>
            <pc:sldMk cId="1361684937" sldId="279"/>
            <ac:spMk id="5" creationId="{49106578-F58E-35DA-4B15-274E044B27B7}"/>
          </ac:spMkLst>
        </pc:spChg>
      </pc:sldChg>
      <pc:sldChg chg="del">
        <pc:chgData name="Caio Eduardo Ireno" userId="1862f81e13df3e98" providerId="LiveId" clId="{32C3D5D9-CEE4-47B4-98AC-81279FDF8C9F}" dt="2024-04-09T22:05:16.900" v="27" actId="47"/>
        <pc:sldMkLst>
          <pc:docMk/>
          <pc:sldMk cId="4177458630" sldId="279"/>
        </pc:sldMkLst>
      </pc:sldChg>
      <pc:sldChg chg="del">
        <pc:chgData name="Caio Eduardo Ireno" userId="1862f81e13df3e98" providerId="LiveId" clId="{32C3D5D9-CEE4-47B4-98AC-81279FDF8C9F}" dt="2024-04-09T22:05:17.511" v="28" actId="47"/>
        <pc:sldMkLst>
          <pc:docMk/>
          <pc:sldMk cId="2338381311" sldId="280"/>
        </pc:sldMkLst>
      </pc:sldChg>
      <pc:sldChg chg="modSp new mod">
        <pc:chgData name="Caio Eduardo Ireno" userId="1862f81e13df3e98" providerId="LiveId" clId="{32C3D5D9-CEE4-47B4-98AC-81279FDF8C9F}" dt="2024-04-09T23:31:03.702" v="351" actId="1076"/>
        <pc:sldMkLst>
          <pc:docMk/>
          <pc:sldMk cId="3509862861" sldId="280"/>
        </pc:sldMkLst>
        <pc:spChg chg="mod">
          <ac:chgData name="Caio Eduardo Ireno" userId="1862f81e13df3e98" providerId="LiveId" clId="{32C3D5D9-CEE4-47B4-98AC-81279FDF8C9F}" dt="2024-04-09T23:31:03.702" v="351" actId="1076"/>
          <ac:spMkLst>
            <pc:docMk/>
            <pc:sldMk cId="3509862861" sldId="280"/>
            <ac:spMk id="2" creationId="{36E12094-42DD-4F8F-1166-40334D19CA46}"/>
          </ac:spMkLst>
        </pc:spChg>
        <pc:spChg chg="mod">
          <ac:chgData name="Caio Eduardo Ireno" userId="1862f81e13df3e98" providerId="LiveId" clId="{32C3D5D9-CEE4-47B4-98AC-81279FDF8C9F}" dt="2024-04-09T23:30:10.403" v="337" actId="123"/>
          <ac:spMkLst>
            <pc:docMk/>
            <pc:sldMk cId="3509862861" sldId="280"/>
            <ac:spMk id="3" creationId="{E495A524-9280-FD5B-A4CE-F204C7DF71F5}"/>
          </ac:spMkLst>
        </pc:spChg>
      </pc:sldChg>
      <pc:sldChg chg="addSp delSp modSp add mod">
        <pc:chgData name="Caio Eduardo Ireno" userId="1862f81e13df3e98" providerId="LiveId" clId="{32C3D5D9-CEE4-47B4-98AC-81279FDF8C9F}" dt="2024-04-09T23:31:11.862" v="356"/>
        <pc:sldMkLst>
          <pc:docMk/>
          <pc:sldMk cId="3224971599" sldId="281"/>
        </pc:sldMkLst>
        <pc:spChg chg="del">
          <ac:chgData name="Caio Eduardo Ireno" userId="1862f81e13df3e98" providerId="LiveId" clId="{32C3D5D9-CEE4-47B4-98AC-81279FDF8C9F}" dt="2024-04-09T23:31:07.285" v="352" actId="478"/>
          <ac:spMkLst>
            <pc:docMk/>
            <pc:sldMk cId="3224971599" sldId="281"/>
            <ac:spMk id="2" creationId="{36E12094-42DD-4F8F-1166-40334D19CA46}"/>
          </ac:spMkLst>
        </pc:spChg>
        <pc:spChg chg="add del mod">
          <ac:chgData name="Caio Eduardo Ireno" userId="1862f81e13df3e98" providerId="LiveId" clId="{32C3D5D9-CEE4-47B4-98AC-81279FDF8C9F}" dt="2024-04-09T23:30:46.476" v="347" actId="20577"/>
          <ac:spMkLst>
            <pc:docMk/>
            <pc:sldMk cId="3224971599" sldId="281"/>
            <ac:spMk id="3" creationId="{E495A524-9280-FD5B-A4CE-F204C7DF71F5}"/>
          </ac:spMkLst>
        </pc:spChg>
        <pc:spChg chg="add">
          <ac:chgData name="Caio Eduardo Ireno" userId="1862f81e13df3e98" providerId="LiveId" clId="{32C3D5D9-CEE4-47B4-98AC-81279FDF8C9F}" dt="2024-04-09T23:30:36.969" v="340"/>
          <ac:spMkLst>
            <pc:docMk/>
            <pc:sldMk cId="3224971599" sldId="281"/>
            <ac:spMk id="5" creationId="{F1279237-C874-5663-D749-EC669B01928F}"/>
          </ac:spMkLst>
        </pc:spChg>
        <pc:spChg chg="add mod">
          <ac:chgData name="Caio Eduardo Ireno" userId="1862f81e13df3e98" providerId="LiveId" clId="{32C3D5D9-CEE4-47B4-98AC-81279FDF8C9F}" dt="2024-04-09T23:30:42.511" v="343"/>
          <ac:spMkLst>
            <pc:docMk/>
            <pc:sldMk cId="3224971599" sldId="281"/>
            <ac:spMk id="6" creationId="{93618F3B-4064-1A8D-8AF9-79BA98D91D2D}"/>
          </ac:spMkLst>
        </pc:spChg>
        <pc:spChg chg="add del mod">
          <ac:chgData name="Caio Eduardo Ireno" userId="1862f81e13df3e98" providerId="LiveId" clId="{32C3D5D9-CEE4-47B4-98AC-81279FDF8C9F}" dt="2024-04-09T23:31:11.523" v="355" actId="478"/>
          <ac:spMkLst>
            <pc:docMk/>
            <pc:sldMk cId="3224971599" sldId="281"/>
            <ac:spMk id="8" creationId="{49E20978-6D65-C3E4-2597-411D4DB9FB59}"/>
          </ac:spMkLst>
        </pc:spChg>
        <pc:spChg chg="add mod">
          <ac:chgData name="Caio Eduardo Ireno" userId="1862f81e13df3e98" providerId="LiveId" clId="{32C3D5D9-CEE4-47B4-98AC-81279FDF8C9F}" dt="2024-04-09T23:31:10.066" v="354"/>
          <ac:spMkLst>
            <pc:docMk/>
            <pc:sldMk cId="3224971599" sldId="281"/>
            <ac:spMk id="9" creationId="{E6BE179D-03EE-1F0F-5B5E-2D3D2F9E3D7E}"/>
          </ac:spMkLst>
        </pc:spChg>
        <pc:spChg chg="add mod">
          <ac:chgData name="Caio Eduardo Ireno" userId="1862f81e13df3e98" providerId="LiveId" clId="{32C3D5D9-CEE4-47B4-98AC-81279FDF8C9F}" dt="2024-04-09T23:31:11.862" v="356"/>
          <ac:spMkLst>
            <pc:docMk/>
            <pc:sldMk cId="3224971599" sldId="281"/>
            <ac:spMk id="10" creationId="{EB19D9EE-201A-BABA-A69C-D93B14540B10}"/>
          </ac:spMkLst>
        </pc:spChg>
      </pc:sldChg>
      <pc:sldChg chg="del">
        <pc:chgData name="Caio Eduardo Ireno" userId="1862f81e13df3e98" providerId="LiveId" clId="{32C3D5D9-CEE4-47B4-98AC-81279FDF8C9F}" dt="2024-04-09T22:05:18.385" v="30" actId="47"/>
        <pc:sldMkLst>
          <pc:docMk/>
          <pc:sldMk cId="3349863134" sldId="281"/>
        </pc:sldMkLst>
      </pc:sldChg>
      <pc:sldChg chg="addSp delSp modSp add mod">
        <pc:chgData name="Caio Eduardo Ireno" userId="1862f81e13df3e98" providerId="LiveId" clId="{32C3D5D9-CEE4-47B4-98AC-81279FDF8C9F}" dt="2024-04-09T23:31:44.015" v="368" actId="20577"/>
        <pc:sldMkLst>
          <pc:docMk/>
          <pc:sldMk cId="715125093" sldId="282"/>
        </pc:sldMkLst>
        <pc:spChg chg="del">
          <ac:chgData name="Caio Eduardo Ireno" userId="1862f81e13df3e98" providerId="LiveId" clId="{32C3D5D9-CEE4-47B4-98AC-81279FDF8C9F}" dt="2024-04-09T23:31:14.878" v="357" actId="478"/>
          <ac:spMkLst>
            <pc:docMk/>
            <pc:sldMk cId="715125093" sldId="282"/>
            <ac:spMk id="2" creationId="{36E12094-42DD-4F8F-1166-40334D19CA46}"/>
          </ac:spMkLst>
        </pc:spChg>
        <pc:spChg chg="mod">
          <ac:chgData name="Caio Eduardo Ireno" userId="1862f81e13df3e98" providerId="LiveId" clId="{32C3D5D9-CEE4-47B4-98AC-81279FDF8C9F}" dt="2024-04-09T23:31:44.015" v="368" actId="20577"/>
          <ac:spMkLst>
            <pc:docMk/>
            <pc:sldMk cId="715125093" sldId="282"/>
            <ac:spMk id="3" creationId="{E495A524-9280-FD5B-A4CE-F204C7DF71F5}"/>
          </ac:spMkLst>
        </pc:spChg>
        <pc:spChg chg="add del mod">
          <ac:chgData name="Caio Eduardo Ireno" userId="1862f81e13df3e98" providerId="LiveId" clId="{32C3D5D9-CEE4-47B4-98AC-81279FDF8C9F}" dt="2024-04-09T23:31:15.477" v="358" actId="478"/>
          <ac:spMkLst>
            <pc:docMk/>
            <pc:sldMk cId="715125093" sldId="282"/>
            <ac:spMk id="6" creationId="{686906BA-2D27-EB7A-B813-0FBA18822E43}"/>
          </ac:spMkLst>
        </pc:spChg>
        <pc:spChg chg="add mod">
          <ac:chgData name="Caio Eduardo Ireno" userId="1862f81e13df3e98" providerId="LiveId" clId="{32C3D5D9-CEE4-47B4-98AC-81279FDF8C9F}" dt="2024-04-09T23:31:16.391" v="359"/>
          <ac:spMkLst>
            <pc:docMk/>
            <pc:sldMk cId="715125093" sldId="282"/>
            <ac:spMk id="7" creationId="{3A68CBF7-5CB1-1945-0AC3-D1235FA0F55F}"/>
          </ac:spMkLst>
        </pc:spChg>
      </pc:sldChg>
      <pc:sldChg chg="del">
        <pc:chgData name="Caio Eduardo Ireno" userId="1862f81e13df3e98" providerId="LiveId" clId="{32C3D5D9-CEE4-47B4-98AC-81279FDF8C9F}" dt="2024-04-09T22:05:18.030" v="29" actId="47"/>
        <pc:sldMkLst>
          <pc:docMk/>
          <pc:sldMk cId="736275424" sldId="282"/>
        </pc:sldMkLst>
      </pc:sldChg>
      <pc:sldChg chg="del">
        <pc:chgData name="Caio Eduardo Ireno" userId="1862f81e13df3e98" providerId="LiveId" clId="{32C3D5D9-CEE4-47B4-98AC-81279FDF8C9F}" dt="2024-04-09T22:05:18.873" v="31" actId="47"/>
        <pc:sldMkLst>
          <pc:docMk/>
          <pc:sldMk cId="627111839" sldId="283"/>
        </pc:sldMkLst>
      </pc:sldChg>
      <pc:sldChg chg="addSp delSp modSp new mod">
        <pc:chgData name="Caio Eduardo Ireno" userId="1862f81e13df3e98" providerId="LiveId" clId="{32C3D5D9-CEE4-47B4-98AC-81279FDF8C9F}" dt="2024-04-09T23:32:20.481" v="377" actId="1076"/>
        <pc:sldMkLst>
          <pc:docMk/>
          <pc:sldMk cId="3781581471" sldId="283"/>
        </pc:sldMkLst>
        <pc:spChg chg="mod">
          <ac:chgData name="Caio Eduardo Ireno" userId="1862f81e13df3e98" providerId="LiveId" clId="{32C3D5D9-CEE4-47B4-98AC-81279FDF8C9F}" dt="2024-04-09T23:32:20.481" v="377" actId="1076"/>
          <ac:spMkLst>
            <pc:docMk/>
            <pc:sldMk cId="3781581471" sldId="283"/>
            <ac:spMk id="2" creationId="{C91D36CC-D8B4-261D-F76D-20D452AE5808}"/>
          </ac:spMkLst>
        </pc:spChg>
        <pc:spChg chg="del">
          <ac:chgData name="Caio Eduardo Ireno" userId="1862f81e13df3e98" providerId="LiveId" clId="{32C3D5D9-CEE4-47B4-98AC-81279FDF8C9F}" dt="2024-04-09T23:32:09.285" v="370" actId="478"/>
          <ac:spMkLst>
            <pc:docMk/>
            <pc:sldMk cId="3781581471" sldId="283"/>
            <ac:spMk id="3" creationId="{B4B19148-27BD-921F-8FC1-178F2D340CEA}"/>
          </ac:spMkLst>
        </pc:spChg>
        <pc:picChg chg="add mod">
          <ac:chgData name="Caio Eduardo Ireno" userId="1862f81e13df3e98" providerId="LiveId" clId="{32C3D5D9-CEE4-47B4-98AC-81279FDF8C9F}" dt="2024-04-09T23:32:14.897" v="373" actId="1076"/>
          <ac:picMkLst>
            <pc:docMk/>
            <pc:sldMk cId="3781581471" sldId="283"/>
            <ac:picMk id="2050" creationId="{6D596427-9E01-5115-F7C8-FD3D9FAF3CE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0" name="Google Shape;22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224177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63437466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3195130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75041778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Cabeçalho da Seçã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735028" y="2924944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742861" y="4377085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pt-BR"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9022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Título e conteúdo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467544" y="545196"/>
            <a:ext cx="8219256" cy="65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/>
              <a:t>Clique para editar o título Mestre</a:t>
            </a: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889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pt-BR"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pt-BR"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6997906" y="6564337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4801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5919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3200" b="0" strike="noStrike" spc="-1">
                <a:latin typeface="Arial"/>
              </a:rPr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1885793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4836309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9947910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31828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3200" b="0" strike="noStrike" spc="-1">
                <a:latin typeface="Arial"/>
              </a:rPr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80897107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3200" b="0" strike="noStrike" spc="-1">
                <a:latin typeface="Arial"/>
              </a:rPr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2399730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ítulo, 2 partes pequenas de conteúd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2310094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1074084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0060144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3283992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6752821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0819056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67042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3200" b="0" strike="noStrike" spc="-1">
                <a:latin typeface="Arial"/>
              </a:rPr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037845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218802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046222072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6847935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398862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3200" b="0" strike="noStrike" spc="-1">
                <a:latin typeface="Arial"/>
              </a:rPr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8937893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ítulo, 2 partes pequenas de conteúd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7823324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7925652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6808804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14906297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413341891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405488198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A9A650A-8BD1-4FDE-9899-1C20DF4B7708}" type="datetimeFigureOut">
              <a:rPr lang="en-US" smtClean="0"/>
              <a:t>5/22/25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98806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685886192"/>
      </p:ext>
    </p:extLst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07E61-D2F8-452B-B53A-91FE1E439E24}" type="datetimeFigureOut">
              <a:rPr lang="en-US" smtClean="0"/>
              <a:t>5/22/25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03537"/>
      </p:ext>
    </p:extLst>
  </p:cSld>
  <p:clrMapOvr>
    <a:masterClrMapping/>
  </p:clrMapOvr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776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3A57-F65A-4C42-9156-7629C10666E9}" type="datetimeFigureOut">
              <a:rPr lang="en-US" smtClean="0"/>
              <a:t>5/22/25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262185"/>
      </p:ext>
    </p:extLst>
  </p:cSld>
  <p:clrMapOvr>
    <a:masterClrMapping/>
  </p:clrMapOvr>
  <p:hf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FBF0B-319E-4F95-BA43-902EB3DC9783}" type="datetimeFigureOut">
              <a:rPr lang="en-US" smtClean="0"/>
              <a:t>5/22/25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865795"/>
      </p:ext>
    </p:extLst>
  </p:cSld>
  <p:clrMapOvr>
    <a:masterClrMapping/>
  </p:clrMapOvr>
  <p:hf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158B3-6703-4BBB-A09E-33FD65E7DB24}" type="datetimeFigureOut">
              <a:rPr lang="en-US" smtClean="0"/>
              <a:t>5/22/25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354211"/>
      </p:ext>
    </p:extLst>
  </p:cSld>
  <p:clrMapOvr>
    <a:masterClrMapping/>
  </p:clrMapOvr>
  <p:hf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E9955-2DD3-491E-92B6-7018343227CE}" type="datetimeFigureOut">
              <a:rPr lang="en-US" smtClean="0"/>
              <a:t>5/22/25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39994"/>
      </p:ext>
    </p:extLst>
  </p:cSld>
  <p:clrMapOvr>
    <a:masterClrMapping/>
  </p:clrMapOvr>
  <p:hf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8A28-1D79-4F41-9521-CF26BB2C7EE3}" type="datetimeFigureOut">
              <a:rPr lang="en-US" smtClean="0"/>
              <a:t>5/22/25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258860"/>
      </p:ext>
    </p:extLst>
  </p:cSld>
  <p:clrMapOvr>
    <a:masterClrMapping/>
  </p:clrMapOvr>
  <p:hf hdr="0" ft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D9950-AF07-4F2A-A949-E1C816A93B30}" type="datetimeFigureOut">
              <a:rPr lang="en-US" smtClean="0"/>
              <a:t>5/22/25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802901"/>
      </p:ext>
    </p:extLst>
  </p:cSld>
  <p:clrMapOvr>
    <a:masterClrMapping/>
  </p:clrMapOvr>
  <p:hf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262D-6073-4A30-973C-53BE1D29884A}" type="datetimeFigureOut">
              <a:rPr lang="en-US" smtClean="0"/>
              <a:t>5/22/25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656128"/>
      </p:ext>
    </p:extLst>
  </p:cSld>
  <p:clrMapOvr>
    <a:masterClrMapping/>
  </p:clrMapOvr>
  <p:hf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AB0AF-EEE9-4421-9298-EB11A547E63F}" type="datetimeFigureOut">
              <a:rPr lang="en-US" smtClean="0"/>
              <a:t>5/22/25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39883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02276044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3200" b="0" strike="noStrike" spc="-1">
                <a:latin typeface="Arial"/>
              </a:rPr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44090055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ítulo, 2 partes pequenas de conteúd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16845509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95030668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título Mestre</a:t>
            </a: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pt-BR" sz="3200" b="0" strike="noStrike" spc="-1">
                <a:latin typeface="Arial"/>
              </a:rPr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58199053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6669360"/>
            <a:ext cx="9142560" cy="195120"/>
          </a:xfrm>
          <a:prstGeom prst="rect">
            <a:avLst/>
          </a:prstGeom>
          <a:solidFill>
            <a:srgbClr val="17365D">
              <a:alpha val="90000"/>
            </a:srgbClr>
          </a:solidFill>
          <a:ln w="25560">
            <a:solidFill>
              <a:srgbClr val="17365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3024580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6669360"/>
            <a:ext cx="9142560" cy="195120"/>
          </a:xfrm>
          <a:prstGeom prst="rect">
            <a:avLst/>
          </a:prstGeom>
          <a:solidFill>
            <a:srgbClr val="17365D">
              <a:alpha val="90000"/>
            </a:srgbClr>
          </a:solidFill>
          <a:ln w="25560">
            <a:solidFill>
              <a:srgbClr val="17365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0" y="-3960"/>
            <a:ext cx="9142560" cy="26424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1" name="Google Shape;27;p3"/>
          <p:cNvPicPr/>
          <p:nvPr/>
        </p:nvPicPr>
        <p:blipFill>
          <a:blip r:embed="rId14"/>
          <a:stretch/>
        </p:blipFill>
        <p:spPr>
          <a:xfrm>
            <a:off x="8257680" y="-4320"/>
            <a:ext cx="849240" cy="263520"/>
          </a:xfrm>
          <a:prstGeom prst="rect">
            <a:avLst/>
          </a:prstGeom>
          <a:ln>
            <a:noFill/>
          </a:ln>
        </p:spPr>
      </p:pic>
      <p:sp>
        <p:nvSpPr>
          <p:cNvPr id="42" name="CustomShape 3"/>
          <p:cNvSpPr/>
          <p:nvPr/>
        </p:nvSpPr>
        <p:spPr>
          <a:xfrm>
            <a:off x="467640" y="1124640"/>
            <a:ext cx="82177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DB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4142054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6669360"/>
            <a:ext cx="9142560" cy="195120"/>
          </a:xfrm>
          <a:prstGeom prst="rect">
            <a:avLst/>
          </a:prstGeom>
          <a:solidFill>
            <a:srgbClr val="17365D">
              <a:alpha val="90000"/>
            </a:srgbClr>
          </a:solidFill>
          <a:ln w="25560">
            <a:solidFill>
              <a:srgbClr val="17365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2"/>
          <p:cNvSpPr/>
          <p:nvPr/>
        </p:nvSpPr>
        <p:spPr>
          <a:xfrm>
            <a:off x="0" y="-3960"/>
            <a:ext cx="9142560" cy="264240"/>
          </a:xfrm>
          <a:prstGeom prst="rect">
            <a:avLst/>
          </a:prstGeom>
          <a:solidFill>
            <a:srgbClr val="17365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3" name="Google Shape;27;p3"/>
          <p:cNvPicPr/>
          <p:nvPr/>
        </p:nvPicPr>
        <p:blipFill>
          <a:blip r:embed="rId14"/>
          <a:stretch/>
        </p:blipFill>
        <p:spPr>
          <a:xfrm>
            <a:off x="8257680" y="-4320"/>
            <a:ext cx="849240" cy="263520"/>
          </a:xfrm>
          <a:prstGeom prst="rect">
            <a:avLst/>
          </a:prstGeom>
          <a:ln>
            <a:noFill/>
          </a:ln>
        </p:spPr>
      </p:pic>
      <p:sp>
        <p:nvSpPr>
          <p:cNvPr id="84" name="CustomShape 3"/>
          <p:cNvSpPr/>
          <p:nvPr/>
        </p:nvSpPr>
        <p:spPr>
          <a:xfrm>
            <a:off x="467640" y="1124640"/>
            <a:ext cx="82177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7DB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2402003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34A43A2E-6632-4F9D-8728-2CF59ACBBE60}" type="datetimeFigureOut">
              <a:rPr lang="en-US" dirty="0"/>
              <a:t>5/22/25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289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403985" y="3238145"/>
            <a:ext cx="7475220" cy="888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 sz="2880" b="0" cap="none" dirty="0">
                <a:latin typeface="Calibri"/>
                <a:ea typeface="Calibri"/>
                <a:cs typeface="Calibri"/>
                <a:sym typeface="Calibri"/>
              </a:rPr>
              <a:t>MVC	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2303310" y="5205694"/>
            <a:ext cx="6575895" cy="1388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pt-BR" sz="2400" b="1" dirty="0">
                <a:solidFill>
                  <a:schemeClr val="bg1"/>
                </a:solidFill>
              </a:rPr>
              <a:t>Caio Eduardo do Prado Ireno</a:t>
            </a:r>
            <a:endParaRPr sz="3600" dirty="0">
              <a:solidFill>
                <a:schemeClr val="bg1"/>
              </a:solidFill>
            </a:endParaRPr>
          </a:p>
        </p:txBody>
      </p:sp>
      <p:cxnSp>
        <p:nvCxnSpPr>
          <p:cNvPr id="87" name="Google Shape;87;p1"/>
          <p:cNvCxnSpPr/>
          <p:nvPr/>
        </p:nvCxnSpPr>
        <p:spPr>
          <a:xfrm>
            <a:off x="467544" y="5013176"/>
            <a:ext cx="7992888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" name="Picture 8" descr="Centro Universitário - Facens">
            <a:extLst>
              <a:ext uri="{FF2B5EF4-FFF2-40B4-BE49-F238E27FC236}">
                <a16:creationId xmlns:a16="http://schemas.microsoft.com/office/drawing/2014/main" id="{2791F948-2B66-73D2-55CC-935BA10A4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164" y="1024345"/>
            <a:ext cx="476250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D36CC-D8B4-261D-F76D-20D452AE5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371" y="481339"/>
            <a:ext cx="8219256" cy="651556"/>
          </a:xfrm>
        </p:spPr>
        <p:txBody>
          <a:bodyPr/>
          <a:lstStyle/>
          <a:p>
            <a:r>
              <a:rPr lang="pt-BR" dirty="0"/>
              <a:t>MVC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137F228-6863-F00B-6015-9FD3FD5F29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10</a:t>
            </a:fld>
            <a:endParaRPr lang="pt-B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D596427-9E01-5115-F7C8-FD3D9FAF3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48" y="2134146"/>
            <a:ext cx="8504903" cy="3590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581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"/>
          <p:cNvSpPr txBox="1">
            <a:spLocks noGrp="1"/>
          </p:cNvSpPr>
          <p:nvPr>
            <p:ph type="title"/>
          </p:nvPr>
        </p:nvSpPr>
        <p:spPr>
          <a:xfrm>
            <a:off x="3406614" y="4182866"/>
            <a:ext cx="2330772" cy="930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 sz="3600" cap="none" dirty="0">
                <a:latin typeface="Calibri"/>
                <a:ea typeface="Calibri"/>
                <a:cs typeface="Calibri"/>
                <a:sym typeface="Calibri"/>
              </a:rPr>
              <a:t>Obrigado!</a:t>
            </a:r>
            <a:br>
              <a:rPr lang="pt-BR" sz="3600" cap="none" dirty="0">
                <a:latin typeface="Calibri"/>
                <a:ea typeface="Calibri"/>
                <a:cs typeface="Calibri"/>
                <a:sym typeface="Calibri"/>
              </a:rPr>
            </a:br>
            <a:endParaRPr sz="2880" b="0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4" name="Google Shape;224;p19"/>
          <p:cNvCxnSpPr/>
          <p:nvPr/>
        </p:nvCxnSpPr>
        <p:spPr>
          <a:xfrm>
            <a:off x="467544" y="5013176"/>
            <a:ext cx="7992888" cy="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462372" y="505867"/>
            <a:ext cx="8219256" cy="65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 dirty="0"/>
              <a:t>Arquitetura de software </a:t>
            </a:r>
            <a:endParaRPr dirty="0"/>
          </a:p>
        </p:txBody>
      </p:sp>
      <p:sp>
        <p:nvSpPr>
          <p:cNvPr id="94" name="Google Shape;94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109E2AC-B0AE-39CA-9FF7-CFCE96C48CAC}"/>
              </a:ext>
            </a:extLst>
          </p:cNvPr>
          <p:cNvSpPr txBox="1"/>
          <p:nvPr/>
        </p:nvSpPr>
        <p:spPr>
          <a:xfrm>
            <a:off x="388886" y="1378479"/>
            <a:ext cx="81560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O que um arquiteto ou uma arquiteta acaba fazendo no dia a dia?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DF41F51-2527-D8E1-CEB6-1CB7BA35FE30}"/>
              </a:ext>
            </a:extLst>
          </p:cNvPr>
          <p:cNvSpPr txBox="1"/>
          <p:nvPr/>
        </p:nvSpPr>
        <p:spPr>
          <a:xfrm>
            <a:off x="388886" y="2430532"/>
            <a:ext cx="81560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A </a:t>
            </a:r>
            <a:r>
              <a:rPr lang="pt-BR" sz="2400" dirty="0">
                <a:solidFill>
                  <a:srgbClr val="FF0000"/>
                </a:solidFill>
              </a:rPr>
              <a:t>arquitetura de software </a:t>
            </a:r>
            <a:r>
              <a:rPr lang="pt-BR" sz="2400" dirty="0"/>
              <a:t>é uma disciplina da engenharia de software. Então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36C4D05-DB2B-ED76-A26C-89E61264ACDC}"/>
              </a:ext>
            </a:extLst>
          </p:cNvPr>
          <p:cNvSpPr txBox="1"/>
          <p:nvPr/>
        </p:nvSpPr>
        <p:spPr>
          <a:xfrm>
            <a:off x="388886" y="3596472"/>
            <a:ext cx="815600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Quando estamos falando em engenharia de software, estamos falando em todos os processos de desenvolvimento de software no dia a dia, desde metodologias de desenvolvimento, o formato como o software vai desenvolver, até todo o seu processo.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2;p2">
            <a:extLst>
              <a:ext uri="{FF2B5EF4-FFF2-40B4-BE49-F238E27FC236}">
                <a16:creationId xmlns:a16="http://schemas.microsoft.com/office/drawing/2014/main" id="{FA821A4B-AC07-CC02-748C-EA9DEFC8E2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2372" y="505867"/>
            <a:ext cx="8219256" cy="65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 dirty="0"/>
              <a:t>Arquitetura de software </a:t>
            </a:r>
            <a:endParaRPr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A5D81F-CE27-991D-8FDE-00D15D0C6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544" y="1651417"/>
            <a:ext cx="8229600" cy="742716"/>
          </a:xfrm>
        </p:spPr>
        <p:txBody>
          <a:bodyPr/>
          <a:lstStyle/>
          <a:p>
            <a:pPr marL="114300" indent="0" algn="ctr">
              <a:buNone/>
            </a:pPr>
            <a:r>
              <a:rPr lang="pt-BR" b="1" dirty="0">
                <a:solidFill>
                  <a:srgbClr val="FF0000"/>
                </a:solidFill>
              </a:rPr>
              <a:t>software </a:t>
            </a:r>
            <a:r>
              <a:rPr lang="pt-BR" b="1" dirty="0" err="1">
                <a:solidFill>
                  <a:srgbClr val="FF0000"/>
                </a:solidFill>
              </a:rPr>
              <a:t>development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 err="1">
                <a:solidFill>
                  <a:srgbClr val="FF0000"/>
                </a:solidFill>
              </a:rPr>
              <a:t>life</a:t>
            </a:r>
            <a:r>
              <a:rPr lang="pt-BR" b="1" dirty="0">
                <a:solidFill>
                  <a:srgbClr val="FF0000"/>
                </a:solidFill>
              </a:rPr>
              <a:t> time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B5623EE-D0C5-F732-6341-2928CE57DB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35A2C7B-C01D-0465-F971-A01D72DA24B3}"/>
              </a:ext>
            </a:extLst>
          </p:cNvPr>
          <p:cNvSpPr txBox="1"/>
          <p:nvPr/>
        </p:nvSpPr>
        <p:spPr>
          <a:xfrm>
            <a:off x="457200" y="3058632"/>
            <a:ext cx="82296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Existe uma definição mais formal sobre arquitetura de software que vem da ISO e ela fala um standard, que é o seguinte: </a:t>
            </a:r>
            <a:r>
              <a:rPr lang="pt-BR" sz="2400" dirty="0">
                <a:solidFill>
                  <a:srgbClr val="FF0000"/>
                </a:solidFill>
              </a:rPr>
              <a:t>"a arquitetura de software é a organização fundamental de um sistema e seus componentes, suas relações, seu ambiente, bem como os princípios que guiam seu design e evolução.” </a:t>
            </a:r>
          </a:p>
        </p:txBody>
      </p:sp>
    </p:spTree>
    <p:extLst>
      <p:ext uri="{BB962C8B-B14F-4D97-AF65-F5344CB8AC3E}">
        <p14:creationId xmlns:p14="http://schemas.microsoft.com/office/powerpoint/2010/main" val="1089838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2;p2">
            <a:extLst>
              <a:ext uri="{FF2B5EF4-FFF2-40B4-BE49-F238E27FC236}">
                <a16:creationId xmlns:a16="http://schemas.microsoft.com/office/drawing/2014/main" id="{528EBC4A-1E7C-2E79-9413-C6BA764C1A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2372" y="505867"/>
            <a:ext cx="8219256" cy="65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 dirty="0"/>
              <a:t>Arquitetura de software </a:t>
            </a:r>
            <a:endParaRPr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9ADD3A-3661-B84D-296E-BAA6FFB81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544" y="1280235"/>
            <a:ext cx="8208912" cy="1721935"/>
          </a:xfrm>
        </p:spPr>
        <p:txBody>
          <a:bodyPr/>
          <a:lstStyle/>
          <a:p>
            <a:pPr marL="114300" indent="0" algn="just">
              <a:buNone/>
            </a:pPr>
            <a:r>
              <a:rPr lang="pt-BR" sz="2800" dirty="0"/>
              <a:t>Um software tem que ser desenvolvido pensando sempre a </a:t>
            </a:r>
            <a:r>
              <a:rPr lang="pt-BR" sz="2800" dirty="0">
                <a:solidFill>
                  <a:srgbClr val="FF0000"/>
                </a:solidFill>
              </a:rPr>
              <a:t>longo prazo </a:t>
            </a:r>
            <a:r>
              <a:rPr lang="pt-BR" sz="2800" dirty="0"/>
              <a:t>e é esse que é o grande ponto.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C52B899-69FA-D9DD-6BC2-C2321C5CA8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</a:t>
            </a:fld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F2FB56F-ACFA-727F-3F0B-F47199C9FFD4}"/>
              </a:ext>
            </a:extLst>
          </p:cNvPr>
          <p:cNvSpPr txBox="1"/>
          <p:nvPr/>
        </p:nvSpPr>
        <p:spPr>
          <a:xfrm>
            <a:off x="467544" y="2485105"/>
            <a:ext cx="821925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/>
              <a:t>A arquitetura de software nos ajuda a fazer esse desenho para que esse software seja sustentável.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Então o processo de arquitetar um software estabelece que o que está sendo desenvolvido faça parte de um conjunto maior e normalmente esse conjunto maior é o negócio, atender as necessidades do negócio a curto, médio e a longo prazo...</a:t>
            </a:r>
          </a:p>
        </p:txBody>
      </p:sp>
    </p:spTree>
    <p:extLst>
      <p:ext uri="{BB962C8B-B14F-4D97-AF65-F5344CB8AC3E}">
        <p14:creationId xmlns:p14="http://schemas.microsoft.com/office/powerpoint/2010/main" val="1308850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BE15D-33AD-E024-AF7E-6D9A9BA4D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392169"/>
            <a:ext cx="8219256" cy="651556"/>
          </a:xfrm>
        </p:spPr>
        <p:txBody>
          <a:bodyPr/>
          <a:lstStyle/>
          <a:p>
            <a:r>
              <a:rPr lang="pt-BR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que é MVC?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3AEDF5-B92B-5DDB-C56F-F7B8C5D55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2372" y="1359487"/>
            <a:ext cx="8229600" cy="4889088"/>
          </a:xfrm>
        </p:spPr>
        <p:txBody>
          <a:bodyPr/>
          <a:lstStyle/>
          <a:p>
            <a:pPr marL="114300" indent="0" algn="just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pt-BR" sz="2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O MVC é um padrão de arquitetura de software. </a:t>
            </a:r>
          </a:p>
          <a:p>
            <a:pPr marL="114300" indent="0" algn="just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pt-BR" sz="240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14300" indent="0" algn="just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pt-BR" sz="240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O MVC sugere uma maneira para você pensar na divisão de responsabilidades, principalmente dentro de um software web.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6810099-7D36-2556-136E-AE41E4B010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4899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49106578-F58E-35DA-4B15-274E044B2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392169"/>
            <a:ext cx="8219256" cy="651556"/>
          </a:xfrm>
        </p:spPr>
        <p:txBody>
          <a:bodyPr/>
          <a:lstStyle/>
          <a:p>
            <a:r>
              <a:rPr lang="pt-BR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que é MVC?</a:t>
            </a:r>
            <a:endParaRPr lang="pt-B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512AA0-AF02-AF33-485E-872335E29C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just">
              <a:buNone/>
            </a:pPr>
            <a:r>
              <a:rPr lang="pt-BR" sz="2800" dirty="0"/>
              <a:t>O princípio básico do MVC é a divisão da aplicação em três camadas: </a:t>
            </a:r>
          </a:p>
          <a:p>
            <a:pPr marL="114300" indent="0" algn="just">
              <a:buNone/>
            </a:pPr>
            <a:endParaRPr lang="pt-BR" sz="2800" dirty="0"/>
          </a:p>
          <a:p>
            <a:pPr marL="114300" indent="0" algn="just">
              <a:buNone/>
            </a:pPr>
            <a:r>
              <a:rPr lang="pt-BR" sz="2800" b="1" dirty="0" err="1"/>
              <a:t>View</a:t>
            </a:r>
            <a:r>
              <a:rPr lang="pt-BR" sz="2800" b="1" dirty="0"/>
              <a:t>:</a:t>
            </a:r>
            <a:r>
              <a:rPr lang="pt-BR" sz="2800" dirty="0"/>
              <a:t> A camada de interação do usuário.</a:t>
            </a:r>
          </a:p>
          <a:p>
            <a:pPr marL="114300" indent="0" algn="just">
              <a:buNone/>
            </a:pPr>
            <a:r>
              <a:rPr lang="pt-BR" sz="2800" b="1" dirty="0"/>
              <a:t>Model:</a:t>
            </a:r>
            <a:r>
              <a:rPr lang="pt-BR" sz="2800" dirty="0"/>
              <a:t> A camada de manipulação dos dados.</a:t>
            </a:r>
          </a:p>
          <a:p>
            <a:pPr marL="114300" indent="0" algn="just">
              <a:buNone/>
            </a:pPr>
            <a:r>
              <a:rPr lang="pt-BR" sz="2800" b="1" dirty="0" err="1"/>
              <a:t>Controller</a:t>
            </a:r>
            <a:r>
              <a:rPr lang="pt-BR" sz="2800" b="1" dirty="0"/>
              <a:t>:</a:t>
            </a:r>
            <a:r>
              <a:rPr lang="pt-BR" sz="2800" dirty="0"/>
              <a:t> A camada de controle.</a:t>
            </a:r>
          </a:p>
          <a:p>
            <a:pPr marL="114300" indent="0" algn="just">
              <a:buNone/>
            </a:pPr>
            <a:endParaRPr lang="pt-BR" sz="2800" dirty="0"/>
          </a:p>
          <a:p>
            <a:pPr marL="114300" indent="0" algn="just">
              <a:buNone/>
            </a:pPr>
            <a:r>
              <a:rPr lang="pt-BR" sz="2800" dirty="0"/>
              <a:t>Com o MVC, é possível </a:t>
            </a:r>
            <a:r>
              <a:rPr lang="pt-BR" sz="2800" dirty="0">
                <a:solidFill>
                  <a:srgbClr val="FF0000"/>
                </a:solidFill>
              </a:rPr>
              <a:t>separar</a:t>
            </a:r>
            <a:r>
              <a:rPr lang="pt-BR" sz="2800" dirty="0"/>
              <a:t> o código relativo à interface do usuário das regras de negócio, o que sem dúvida traz muitas vantagens que veremos mais à frente.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55D467-56E2-2918-B800-CB23EB5918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1684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12094-42DD-4F8F-1166-40334D19C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446874"/>
            <a:ext cx="8219256" cy="651556"/>
          </a:xfrm>
        </p:spPr>
        <p:txBody>
          <a:bodyPr/>
          <a:lstStyle/>
          <a:p>
            <a:r>
              <a:rPr lang="pt-BR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Quais os papéis de cada camada?</a:t>
            </a:r>
            <a:endParaRPr lang="pt-BR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95A524-9280-FD5B-A4CE-F204C7DF71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just">
              <a:buNone/>
            </a:pPr>
            <a:r>
              <a:rPr lang="pt-BR" b="1" dirty="0"/>
              <a:t>Model:</a:t>
            </a:r>
            <a:r>
              <a:rPr lang="pt-BR" dirty="0"/>
              <a:t> A responsabilidade dos models é representar o negócio. Também é responsável pelo acesso e manipulação dos dados na sua aplicação.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FE62556-B029-E36A-8C57-82EEE50183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9862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EB19D9EE-201A-BABA-A69C-D93B14540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446874"/>
            <a:ext cx="8219256" cy="651556"/>
          </a:xfrm>
        </p:spPr>
        <p:txBody>
          <a:bodyPr/>
          <a:lstStyle/>
          <a:p>
            <a:r>
              <a:rPr lang="pt-BR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Quais os papéis de cada camada?</a:t>
            </a:r>
            <a:endParaRPr lang="pt-BR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95A524-9280-FD5B-A4CE-F204C7DF71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just">
              <a:buNone/>
            </a:pPr>
            <a:r>
              <a:rPr lang="pt-BR" b="1" dirty="0" err="1"/>
              <a:t>View</a:t>
            </a:r>
            <a:r>
              <a:rPr lang="pt-BR" b="1" dirty="0"/>
              <a:t>:</a:t>
            </a:r>
            <a:r>
              <a:rPr lang="pt-BR" dirty="0"/>
              <a:t> A </a:t>
            </a:r>
            <a:r>
              <a:rPr lang="pt-BR" dirty="0" err="1"/>
              <a:t>view</a:t>
            </a:r>
            <a:r>
              <a:rPr lang="pt-BR" dirty="0"/>
              <a:t> é responsável pela interface que será apresentada, mostrando as informações do model para o usuário.</a:t>
            </a:r>
          </a:p>
          <a:p>
            <a:pPr marL="114300" indent="0" algn="just">
              <a:buNone/>
            </a:pPr>
            <a:endParaRPr lang="pt-BR" dirty="0"/>
          </a:p>
          <a:p>
            <a:pPr marL="114300" indent="0" algn="just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FE62556-B029-E36A-8C57-82EEE50183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4971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3A68CBF7-5CB1-1945-0AC3-D1235FA0F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446874"/>
            <a:ext cx="8219256" cy="651556"/>
          </a:xfrm>
        </p:spPr>
        <p:txBody>
          <a:bodyPr/>
          <a:lstStyle/>
          <a:p>
            <a:r>
              <a:rPr lang="pt-BR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Quais os papéis de cada camada?</a:t>
            </a:r>
            <a:endParaRPr lang="pt-BR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95A524-9280-FD5B-A4CE-F204C7DF71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just">
              <a:buNone/>
            </a:pPr>
            <a:r>
              <a:rPr lang="pt-BR" b="1" dirty="0" err="1"/>
              <a:t>Controller</a:t>
            </a:r>
            <a:r>
              <a:rPr lang="pt-BR" b="1" dirty="0"/>
              <a:t>:</a:t>
            </a:r>
            <a:r>
              <a:rPr lang="pt-BR" dirty="0"/>
              <a:t> É a camada de controle, responsável por ligar o model e a </a:t>
            </a:r>
            <a:r>
              <a:rPr lang="pt-BR" dirty="0" err="1"/>
              <a:t>view</a:t>
            </a:r>
            <a:r>
              <a:rPr lang="pt-BR" dirty="0"/>
              <a:t>, fazendo com que os models possam ser repassados para as </a:t>
            </a:r>
            <a:r>
              <a:rPr lang="pt-BR" dirty="0" err="1"/>
              <a:t>views</a:t>
            </a:r>
            <a:r>
              <a:rPr lang="pt-BR" dirty="0"/>
              <a:t> e vice-versa.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FE62556-B029-E36A-8C57-82EEE50183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1250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8EC80F89-1872-1344-B57D-17DC138DE2AA}" vid="{36ECAD06-5264-B54E-BA3C-3A58ED076FA7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Base">
  <a:themeElements>
    <a:clrScheme name="Personalizada 2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Base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5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824</TotalTime>
  <Words>447</Words>
  <Application>Microsoft Macintosh PowerPoint</Application>
  <PresentationFormat>Apresentação na tela (4:3)</PresentationFormat>
  <Paragraphs>43</Paragraphs>
  <Slides>11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Corbel</vt:lpstr>
      <vt:lpstr>Symbol</vt:lpstr>
      <vt:lpstr>Wingdings</vt:lpstr>
      <vt:lpstr>Tema1</vt:lpstr>
      <vt:lpstr>Tema do Office</vt:lpstr>
      <vt:lpstr>1_Tema do Office</vt:lpstr>
      <vt:lpstr>Base</vt:lpstr>
      <vt:lpstr>MVC </vt:lpstr>
      <vt:lpstr>Arquitetura de software </vt:lpstr>
      <vt:lpstr>Arquitetura de software </vt:lpstr>
      <vt:lpstr>Arquitetura de software </vt:lpstr>
      <vt:lpstr>o que é MVC?</vt:lpstr>
      <vt:lpstr>o que é MVC?</vt:lpstr>
      <vt:lpstr>Quais os papéis de cada camada?</vt:lpstr>
      <vt:lpstr>Quais os papéis de cada camada?</vt:lpstr>
      <vt:lpstr>Quais os papéis de cada camada?</vt:lpstr>
      <vt:lpstr>MVC</vt:lpstr>
      <vt:lpstr>Obrigado!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Desenvolvimento de APIs e Microsserviços Aula 01 – Apresentação da Disciplina</dc:title>
  <dc:creator>Caio Eduardo Ireno</dc:creator>
  <cp:lastModifiedBy>Caio Eduardo Ireno</cp:lastModifiedBy>
  <cp:revision>9</cp:revision>
  <dcterms:modified xsi:type="dcterms:W3CDTF">2025-05-22T22:00:11Z</dcterms:modified>
</cp:coreProperties>
</file>