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74" r:id="rId2"/>
    <p:sldMasterId id="2147483687" r:id="rId3"/>
    <p:sldMasterId id="2147483700" r:id="rId4"/>
  </p:sldMasterIdLst>
  <p:notesMasterIdLst>
    <p:notesMasterId r:id="rId25"/>
  </p:notesMasterIdLst>
  <p:sldIdLst>
    <p:sldId id="256" r:id="rId5"/>
    <p:sldId id="276" r:id="rId6"/>
    <p:sldId id="277" r:id="rId7"/>
    <p:sldId id="278" r:id="rId8"/>
    <p:sldId id="286" r:id="rId9"/>
    <p:sldId id="287" r:id="rId10"/>
    <p:sldId id="283" r:id="rId11"/>
    <p:sldId id="279" r:id="rId12"/>
    <p:sldId id="280" r:id="rId13"/>
    <p:sldId id="282" r:id="rId14"/>
    <p:sldId id="281" r:id="rId15"/>
    <p:sldId id="284" r:id="rId16"/>
    <p:sldId id="285" r:id="rId17"/>
    <p:sldId id="288" r:id="rId18"/>
    <p:sldId id="291" r:id="rId19"/>
    <p:sldId id="292" r:id="rId20"/>
    <p:sldId id="293" r:id="rId21"/>
    <p:sldId id="290" r:id="rId22"/>
    <p:sldId id="289" r:id="rId23"/>
    <p:sldId id="275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0BC1845-365E-42DD-B7DF-117106F05F56}">
          <p14:sldIdLst>
            <p14:sldId id="256"/>
            <p14:sldId id="276"/>
            <p14:sldId id="277"/>
            <p14:sldId id="278"/>
            <p14:sldId id="286"/>
            <p14:sldId id="287"/>
            <p14:sldId id="283"/>
            <p14:sldId id="279"/>
            <p14:sldId id="280"/>
            <p14:sldId id="282"/>
            <p14:sldId id="281"/>
            <p14:sldId id="284"/>
            <p14:sldId id="285"/>
            <p14:sldId id="288"/>
            <p14:sldId id="291"/>
            <p14:sldId id="292"/>
            <p14:sldId id="293"/>
            <p14:sldId id="290"/>
          </p14:sldIdLst>
        </p14:section>
        <p14:section name="Seção sem Título" id="{A089EA51-33D7-4D03-B551-DA9EA1A952A1}">
          <p14:sldIdLst>
            <p14:sldId id="289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34" roundtripDataSignature="AMtx7mg9iRh1gpXmS9NDlWO/q0dmAy0Q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4"/>
  </p:normalViewPr>
  <p:slideViewPr>
    <p:cSldViewPr snapToGrid="0">
      <p:cViewPr varScale="1">
        <p:scale>
          <a:sx n="100" d="100"/>
          <a:sy n="100" d="100"/>
        </p:scale>
        <p:origin x="2200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Eduardo Ireno" userId="1862f81e13df3e98" providerId="LiveId" clId="{32C3D5D9-CEE4-47B4-98AC-81279FDF8C9F}"/>
    <pc:docChg chg="undo custSel addSld delSld modSld">
      <pc:chgData name="Caio Eduardo Ireno" userId="1862f81e13df3e98" providerId="LiveId" clId="{32C3D5D9-CEE4-47B4-98AC-81279FDF8C9F}" dt="2024-04-09T23:32:20.481" v="377" actId="1076"/>
      <pc:docMkLst>
        <pc:docMk/>
      </pc:docMkLst>
      <pc:sldChg chg="modSp mod">
        <pc:chgData name="Caio Eduardo Ireno" userId="1862f81e13df3e98" providerId="LiveId" clId="{32C3D5D9-CEE4-47B4-98AC-81279FDF8C9F}" dt="2024-04-09T22:05:08.804" v="25" actId="1076"/>
        <pc:sldMkLst>
          <pc:docMk/>
          <pc:sldMk cId="0" sldId="256"/>
        </pc:sldMkLst>
      </pc:sldChg>
      <pc:sldChg chg="addSp delSp modSp mod">
        <pc:chgData name="Caio Eduardo Ireno" userId="1862f81e13df3e98" providerId="LiveId" clId="{32C3D5D9-CEE4-47B4-98AC-81279FDF8C9F}" dt="2024-04-09T22:10:00.377" v="112" actId="14100"/>
        <pc:sldMkLst>
          <pc:docMk/>
          <pc:sldMk cId="0" sldId="257"/>
        </pc:sldMkLst>
      </pc:sldChg>
      <pc:sldChg chg="addSp delSp modSp new mod">
        <pc:chgData name="Caio Eduardo Ireno" userId="1862f81e13df3e98" providerId="LiveId" clId="{32C3D5D9-CEE4-47B4-98AC-81279FDF8C9F}" dt="2024-04-09T23:16:57.646" v="185"/>
        <pc:sldMkLst>
          <pc:docMk/>
          <pc:sldMk cId="1089838417" sldId="276"/>
        </pc:sldMkLst>
      </pc:sldChg>
      <pc:sldChg chg="del">
        <pc:chgData name="Caio Eduardo Ireno" userId="1862f81e13df3e98" providerId="LiveId" clId="{32C3D5D9-CEE4-47B4-98AC-81279FDF8C9F}" dt="2024-04-09T22:05:19.790" v="33" actId="47"/>
        <pc:sldMkLst>
          <pc:docMk/>
          <pc:sldMk cId="3952526737" sldId="276"/>
        </pc:sldMkLst>
      </pc:sldChg>
      <pc:sldChg chg="addSp delSp modSp new mod">
        <pc:chgData name="Caio Eduardo Ireno" userId="1862f81e13df3e98" providerId="LiveId" clId="{32C3D5D9-CEE4-47B4-98AC-81279FDF8C9F}" dt="2024-04-09T23:25:53.427" v="207" actId="20577"/>
        <pc:sldMkLst>
          <pc:docMk/>
          <pc:sldMk cId="1308850580" sldId="277"/>
        </pc:sldMkLst>
      </pc:sldChg>
      <pc:sldChg chg="del">
        <pc:chgData name="Caio Eduardo Ireno" userId="1862f81e13df3e98" providerId="LiveId" clId="{32C3D5D9-CEE4-47B4-98AC-81279FDF8C9F}" dt="2024-04-09T22:05:19.290" v="32" actId="47"/>
        <pc:sldMkLst>
          <pc:docMk/>
          <pc:sldMk cId="1756490115" sldId="277"/>
        </pc:sldMkLst>
      </pc:sldChg>
      <pc:sldChg chg="modSp new mod">
        <pc:chgData name="Caio Eduardo Ireno" userId="1862f81e13df3e98" providerId="LiveId" clId="{32C3D5D9-CEE4-47B4-98AC-81279FDF8C9F}" dt="2024-04-09T23:26:15.384" v="210" actId="1076"/>
        <pc:sldMkLst>
          <pc:docMk/>
          <pc:sldMk cId="1674899304" sldId="278"/>
        </pc:sldMkLst>
      </pc:sldChg>
      <pc:sldChg chg="del">
        <pc:chgData name="Caio Eduardo Ireno" userId="1862f81e13df3e98" providerId="LiveId" clId="{32C3D5D9-CEE4-47B4-98AC-81279FDF8C9F}" dt="2024-04-09T22:05:16.191" v="26" actId="47"/>
        <pc:sldMkLst>
          <pc:docMk/>
          <pc:sldMk cId="4035940856" sldId="278"/>
        </pc:sldMkLst>
      </pc:sldChg>
      <pc:sldChg chg="addSp delSp modSp new mod">
        <pc:chgData name="Caio Eduardo Ireno" userId="1862f81e13df3e98" providerId="LiveId" clId="{32C3D5D9-CEE4-47B4-98AC-81279FDF8C9F}" dt="2024-04-09T23:28:39.427" v="321"/>
        <pc:sldMkLst>
          <pc:docMk/>
          <pc:sldMk cId="1361684937" sldId="279"/>
        </pc:sldMkLst>
      </pc:sldChg>
      <pc:sldChg chg="del">
        <pc:chgData name="Caio Eduardo Ireno" userId="1862f81e13df3e98" providerId="LiveId" clId="{32C3D5D9-CEE4-47B4-98AC-81279FDF8C9F}" dt="2024-04-09T22:05:16.900" v="27" actId="47"/>
        <pc:sldMkLst>
          <pc:docMk/>
          <pc:sldMk cId="4177458630" sldId="279"/>
        </pc:sldMkLst>
      </pc:sldChg>
      <pc:sldChg chg="del">
        <pc:chgData name="Caio Eduardo Ireno" userId="1862f81e13df3e98" providerId="LiveId" clId="{32C3D5D9-CEE4-47B4-98AC-81279FDF8C9F}" dt="2024-04-09T22:05:17.511" v="28" actId="47"/>
        <pc:sldMkLst>
          <pc:docMk/>
          <pc:sldMk cId="2338381311" sldId="280"/>
        </pc:sldMkLst>
      </pc:sldChg>
      <pc:sldChg chg="modSp new mod">
        <pc:chgData name="Caio Eduardo Ireno" userId="1862f81e13df3e98" providerId="LiveId" clId="{32C3D5D9-CEE4-47B4-98AC-81279FDF8C9F}" dt="2024-04-09T23:31:03.702" v="351" actId="1076"/>
        <pc:sldMkLst>
          <pc:docMk/>
          <pc:sldMk cId="3509862861" sldId="280"/>
        </pc:sldMkLst>
      </pc:sldChg>
      <pc:sldChg chg="addSp delSp modSp add mod">
        <pc:chgData name="Caio Eduardo Ireno" userId="1862f81e13df3e98" providerId="LiveId" clId="{32C3D5D9-CEE4-47B4-98AC-81279FDF8C9F}" dt="2024-04-09T23:31:11.862" v="356"/>
        <pc:sldMkLst>
          <pc:docMk/>
          <pc:sldMk cId="3224971599" sldId="281"/>
        </pc:sldMkLst>
      </pc:sldChg>
      <pc:sldChg chg="del">
        <pc:chgData name="Caio Eduardo Ireno" userId="1862f81e13df3e98" providerId="LiveId" clId="{32C3D5D9-CEE4-47B4-98AC-81279FDF8C9F}" dt="2024-04-09T22:05:18.385" v="30" actId="47"/>
        <pc:sldMkLst>
          <pc:docMk/>
          <pc:sldMk cId="3349863134" sldId="281"/>
        </pc:sldMkLst>
      </pc:sldChg>
      <pc:sldChg chg="addSp delSp modSp add mod">
        <pc:chgData name="Caio Eduardo Ireno" userId="1862f81e13df3e98" providerId="LiveId" clId="{32C3D5D9-CEE4-47B4-98AC-81279FDF8C9F}" dt="2024-04-09T23:31:44.015" v="368" actId="20577"/>
        <pc:sldMkLst>
          <pc:docMk/>
          <pc:sldMk cId="715125093" sldId="282"/>
        </pc:sldMkLst>
      </pc:sldChg>
      <pc:sldChg chg="del">
        <pc:chgData name="Caio Eduardo Ireno" userId="1862f81e13df3e98" providerId="LiveId" clId="{32C3D5D9-CEE4-47B4-98AC-81279FDF8C9F}" dt="2024-04-09T22:05:18.030" v="29" actId="47"/>
        <pc:sldMkLst>
          <pc:docMk/>
          <pc:sldMk cId="736275424" sldId="282"/>
        </pc:sldMkLst>
      </pc:sldChg>
      <pc:sldChg chg="del">
        <pc:chgData name="Caio Eduardo Ireno" userId="1862f81e13df3e98" providerId="LiveId" clId="{32C3D5D9-CEE4-47B4-98AC-81279FDF8C9F}" dt="2024-04-09T22:05:18.873" v="31" actId="47"/>
        <pc:sldMkLst>
          <pc:docMk/>
          <pc:sldMk cId="627111839" sldId="283"/>
        </pc:sldMkLst>
      </pc:sldChg>
      <pc:sldChg chg="addSp delSp modSp new mod">
        <pc:chgData name="Caio Eduardo Ireno" userId="1862f81e13df3e98" providerId="LiveId" clId="{32C3D5D9-CEE4-47B4-98AC-81279FDF8C9F}" dt="2024-04-09T23:32:20.481" v="377" actId="1076"/>
        <pc:sldMkLst>
          <pc:docMk/>
          <pc:sldMk cId="3781581471" sldId="283"/>
        </pc:sldMkLst>
      </pc:sldChg>
    </pc:docChg>
  </pc:docChgLst>
  <pc:docChgLst>
    <pc:chgData name="Caio Eduardo Ireno" userId="1862f81e13df3e98" providerId="LiveId" clId="{4023AC91-6201-43DE-A108-5F2A590228FB}"/>
    <pc:docChg chg="delSld modSection">
      <pc:chgData name="Caio Eduardo Ireno" userId="1862f81e13df3e98" providerId="LiveId" clId="{4023AC91-6201-43DE-A108-5F2A590228FB}" dt="2024-10-10T01:10:47.196" v="0" actId="47"/>
      <pc:docMkLst>
        <pc:docMk/>
      </pc:docMkLst>
      <pc:sldChg chg="del">
        <pc:chgData name="Caio Eduardo Ireno" userId="1862f81e13df3e98" providerId="LiveId" clId="{4023AC91-6201-43DE-A108-5F2A590228FB}" dt="2024-10-10T01:10:47.196" v="0" actId="47"/>
        <pc:sldMkLst>
          <pc:docMk/>
          <pc:sldMk cId="3272651215" sldId="306"/>
        </pc:sldMkLst>
      </pc:sldChg>
    </pc:docChg>
  </pc:docChgLst>
  <pc:docChgLst>
    <pc:chgData name="Caio Eduardo Ireno" userId="1862f81e13df3e98" providerId="LiveId" clId="{55870ACC-936A-459F-BE80-8669985D34F8}"/>
    <pc:docChg chg="modSld">
      <pc:chgData name="Caio Eduardo Ireno" userId="1862f81e13df3e98" providerId="LiveId" clId="{55870ACC-936A-459F-BE80-8669985D34F8}" dt="2025-03-11T21:42:49.905" v="0" actId="1076"/>
      <pc:docMkLst>
        <pc:docMk/>
      </pc:docMkLst>
      <pc:sldChg chg="modSp mod">
        <pc:chgData name="Caio Eduardo Ireno" userId="1862f81e13df3e98" providerId="LiveId" clId="{55870ACC-936A-459F-BE80-8669985D34F8}" dt="2025-03-11T21:42:49.905" v="0" actId="1076"/>
        <pc:sldMkLst>
          <pc:docMk/>
          <pc:sldMk cId="4159145993" sldId="287"/>
        </pc:sldMkLst>
        <pc:spChg chg="mod">
          <ac:chgData name="Caio Eduardo Ireno" userId="1862f81e13df3e98" providerId="LiveId" clId="{55870ACC-936A-459F-BE80-8669985D34F8}" dt="2025-03-11T21:42:49.905" v="0" actId="1076"/>
          <ac:spMkLst>
            <pc:docMk/>
            <pc:sldMk cId="4159145993" sldId="287"/>
            <ac:spMk id="2" creationId="{9F28F26F-2153-2977-B841-F855D1FE8A86}"/>
          </ac:spMkLst>
        </pc:spChg>
      </pc:sldChg>
    </pc:docChg>
  </pc:docChgLst>
  <pc:docChgLst>
    <pc:chgData name="Caio Eduardo Ireno" userId="1862f81e13df3e98" providerId="LiveId" clId="{22D9C61D-0220-4BD3-9E94-AC2631F37796}"/>
    <pc:docChg chg="undo redo custSel addSld delSld modSld sldOrd addSection modSection">
      <pc:chgData name="Caio Eduardo Ireno" userId="1862f81e13df3e98" providerId="LiveId" clId="{22D9C61D-0220-4BD3-9E94-AC2631F37796}" dt="2024-04-17T22:54:24.435" v="1618" actId="47"/>
      <pc:docMkLst>
        <pc:docMk/>
      </pc:docMkLst>
      <pc:sldChg chg="modSp mod">
        <pc:chgData name="Caio Eduardo Ireno" userId="1862f81e13df3e98" providerId="LiveId" clId="{22D9C61D-0220-4BD3-9E94-AC2631F37796}" dt="2024-04-16T23:31:16.072" v="447" actId="20577"/>
        <pc:sldMkLst>
          <pc:docMk/>
          <pc:sldMk cId="0" sldId="256"/>
        </pc:sldMkLst>
      </pc:sldChg>
      <pc:sldChg chg="modSp del mod">
        <pc:chgData name="Caio Eduardo Ireno" userId="1862f81e13df3e98" providerId="LiveId" clId="{22D9C61D-0220-4BD3-9E94-AC2631F37796}" dt="2024-04-16T23:31:23.336" v="448" actId="47"/>
        <pc:sldMkLst>
          <pc:docMk/>
          <pc:sldMk cId="0" sldId="257"/>
        </pc:sldMkLst>
      </pc:sldChg>
      <pc:sldChg chg="addSp delSp modSp new mod">
        <pc:chgData name="Caio Eduardo Ireno" userId="1862f81e13df3e98" providerId="LiveId" clId="{22D9C61D-0220-4BD3-9E94-AC2631F37796}" dt="2024-04-16T23:35:00.639" v="459"/>
        <pc:sldMkLst>
          <pc:docMk/>
          <pc:sldMk cId="1011052557" sldId="276"/>
        </pc:sldMkLst>
      </pc:sldChg>
      <pc:sldChg chg="del">
        <pc:chgData name="Caio Eduardo Ireno" userId="1862f81e13df3e98" providerId="LiveId" clId="{22D9C61D-0220-4BD3-9E94-AC2631F37796}" dt="2024-04-16T22:47:37.812" v="0" actId="47"/>
        <pc:sldMkLst>
          <pc:docMk/>
          <pc:sldMk cId="1089838417" sldId="276"/>
        </pc:sldMkLst>
      </pc:sldChg>
      <pc:sldChg chg="del">
        <pc:chgData name="Caio Eduardo Ireno" userId="1862f81e13df3e98" providerId="LiveId" clId="{22D9C61D-0220-4BD3-9E94-AC2631F37796}" dt="2024-04-16T22:47:37.969" v="1" actId="47"/>
        <pc:sldMkLst>
          <pc:docMk/>
          <pc:sldMk cId="1308850580" sldId="277"/>
        </pc:sldMkLst>
      </pc:sldChg>
      <pc:sldChg chg="addSp delSp modSp add mod">
        <pc:chgData name="Caio Eduardo Ireno" userId="1862f81e13df3e98" providerId="LiveId" clId="{22D9C61D-0220-4BD3-9E94-AC2631F37796}" dt="2024-04-16T23:35:05.871" v="461" actId="20577"/>
        <pc:sldMkLst>
          <pc:docMk/>
          <pc:sldMk cId="2594444487" sldId="277"/>
        </pc:sldMkLst>
      </pc:sldChg>
      <pc:sldChg chg="addSp delSp modSp add mod">
        <pc:chgData name="Caio Eduardo Ireno" userId="1862f81e13df3e98" providerId="LiveId" clId="{22D9C61D-0220-4BD3-9E94-AC2631F37796}" dt="2024-04-16T23:35:13.449" v="462"/>
        <pc:sldMkLst>
          <pc:docMk/>
          <pc:sldMk cId="1540196541" sldId="278"/>
        </pc:sldMkLst>
      </pc:sldChg>
      <pc:sldChg chg="del">
        <pc:chgData name="Caio Eduardo Ireno" userId="1862f81e13df3e98" providerId="LiveId" clId="{22D9C61D-0220-4BD3-9E94-AC2631F37796}" dt="2024-04-16T22:47:38.138" v="2" actId="47"/>
        <pc:sldMkLst>
          <pc:docMk/>
          <pc:sldMk cId="1674899304" sldId="278"/>
        </pc:sldMkLst>
      </pc:sldChg>
      <pc:sldChg chg="modSp new mod">
        <pc:chgData name="Caio Eduardo Ireno" userId="1862f81e13df3e98" providerId="LiveId" clId="{22D9C61D-0220-4BD3-9E94-AC2631F37796}" dt="2024-04-16T23:26:08.831" v="302" actId="207"/>
        <pc:sldMkLst>
          <pc:docMk/>
          <pc:sldMk cId="551641269" sldId="279"/>
        </pc:sldMkLst>
      </pc:sldChg>
      <pc:sldChg chg="del">
        <pc:chgData name="Caio Eduardo Ireno" userId="1862f81e13df3e98" providerId="LiveId" clId="{22D9C61D-0220-4BD3-9E94-AC2631F37796}" dt="2024-04-16T22:47:38.320" v="3" actId="47"/>
        <pc:sldMkLst>
          <pc:docMk/>
          <pc:sldMk cId="1361684937" sldId="279"/>
        </pc:sldMkLst>
      </pc:sldChg>
      <pc:sldChg chg="modSp new mod">
        <pc:chgData name="Caio Eduardo Ireno" userId="1862f81e13df3e98" providerId="LiveId" clId="{22D9C61D-0220-4BD3-9E94-AC2631F37796}" dt="2024-04-16T23:23:42.492" v="262"/>
        <pc:sldMkLst>
          <pc:docMk/>
          <pc:sldMk cId="1981148403" sldId="280"/>
        </pc:sldMkLst>
      </pc:sldChg>
      <pc:sldChg chg="del">
        <pc:chgData name="Caio Eduardo Ireno" userId="1862f81e13df3e98" providerId="LiveId" clId="{22D9C61D-0220-4BD3-9E94-AC2631F37796}" dt="2024-04-16T22:47:38.502" v="4" actId="47"/>
        <pc:sldMkLst>
          <pc:docMk/>
          <pc:sldMk cId="3509862861" sldId="280"/>
        </pc:sldMkLst>
      </pc:sldChg>
      <pc:sldChg chg="modSp new mod">
        <pc:chgData name="Caio Eduardo Ireno" userId="1862f81e13df3e98" providerId="LiveId" clId="{22D9C61D-0220-4BD3-9E94-AC2631F37796}" dt="2024-04-16T23:25:03.579" v="288"/>
        <pc:sldMkLst>
          <pc:docMk/>
          <pc:sldMk cId="1158268808" sldId="281"/>
        </pc:sldMkLst>
      </pc:sldChg>
      <pc:sldChg chg="del">
        <pc:chgData name="Caio Eduardo Ireno" userId="1862f81e13df3e98" providerId="LiveId" clId="{22D9C61D-0220-4BD3-9E94-AC2631F37796}" dt="2024-04-16T22:47:38.684" v="5" actId="47"/>
        <pc:sldMkLst>
          <pc:docMk/>
          <pc:sldMk cId="3224971599" sldId="281"/>
        </pc:sldMkLst>
      </pc:sldChg>
      <pc:sldChg chg="modSp add mod ord">
        <pc:chgData name="Caio Eduardo Ireno" userId="1862f81e13df3e98" providerId="LiveId" clId="{22D9C61D-0220-4BD3-9E94-AC2631F37796}" dt="2024-04-16T23:25:01.666" v="287"/>
        <pc:sldMkLst>
          <pc:docMk/>
          <pc:sldMk cId="98945676" sldId="282"/>
        </pc:sldMkLst>
      </pc:sldChg>
      <pc:sldChg chg="del">
        <pc:chgData name="Caio Eduardo Ireno" userId="1862f81e13df3e98" providerId="LiveId" clId="{22D9C61D-0220-4BD3-9E94-AC2631F37796}" dt="2024-04-16T22:47:38.916" v="6" actId="47"/>
        <pc:sldMkLst>
          <pc:docMk/>
          <pc:sldMk cId="715125093" sldId="282"/>
        </pc:sldMkLst>
      </pc:sldChg>
      <pc:sldChg chg="modSp new mod">
        <pc:chgData name="Caio Eduardo Ireno" userId="1862f81e13df3e98" providerId="LiveId" clId="{22D9C61D-0220-4BD3-9E94-AC2631F37796}" dt="2024-04-16T23:26:00.052" v="300" actId="1076"/>
        <pc:sldMkLst>
          <pc:docMk/>
          <pc:sldMk cId="3410265823" sldId="283"/>
        </pc:sldMkLst>
      </pc:sldChg>
      <pc:sldChg chg="del">
        <pc:chgData name="Caio Eduardo Ireno" userId="1862f81e13df3e98" providerId="LiveId" clId="{22D9C61D-0220-4BD3-9E94-AC2631F37796}" dt="2024-04-16T22:47:39.329" v="7" actId="47"/>
        <pc:sldMkLst>
          <pc:docMk/>
          <pc:sldMk cId="3781581471" sldId="283"/>
        </pc:sldMkLst>
      </pc:sldChg>
      <pc:sldChg chg="addSp delSp modSp new mod">
        <pc:chgData name="Caio Eduardo Ireno" userId="1862f81e13df3e98" providerId="LiveId" clId="{22D9C61D-0220-4BD3-9E94-AC2631F37796}" dt="2024-04-16T23:26:54.517" v="345" actId="207"/>
        <pc:sldMkLst>
          <pc:docMk/>
          <pc:sldMk cId="2023212651" sldId="284"/>
        </pc:sldMkLst>
      </pc:sldChg>
      <pc:sldChg chg="addSp delSp modSp new mod">
        <pc:chgData name="Caio Eduardo Ireno" userId="1862f81e13df3e98" providerId="LiveId" clId="{22D9C61D-0220-4BD3-9E94-AC2631F37796}" dt="2024-04-16T23:52:20.124" v="693"/>
        <pc:sldMkLst>
          <pc:docMk/>
          <pc:sldMk cId="3148451204" sldId="285"/>
        </pc:sldMkLst>
      </pc:sldChg>
      <pc:sldChg chg="addSp delSp modSp add mod">
        <pc:chgData name="Caio Eduardo Ireno" userId="1862f81e13df3e98" providerId="LiveId" clId="{22D9C61D-0220-4BD3-9E94-AC2631F37796}" dt="2024-04-16T23:38:17.425" v="507" actId="1076"/>
        <pc:sldMkLst>
          <pc:docMk/>
          <pc:sldMk cId="3833095500" sldId="286"/>
        </pc:sldMkLst>
      </pc:sldChg>
      <pc:sldChg chg="modSp add mod">
        <pc:chgData name="Caio Eduardo Ireno" userId="1862f81e13df3e98" providerId="LiveId" clId="{22D9C61D-0220-4BD3-9E94-AC2631F37796}" dt="2024-04-16T23:38:22.901" v="509" actId="1076"/>
        <pc:sldMkLst>
          <pc:docMk/>
          <pc:sldMk cId="4159145993" sldId="287"/>
        </pc:sldMkLst>
      </pc:sldChg>
      <pc:sldChg chg="addSp delSp modSp new mod modAnim">
        <pc:chgData name="Caio Eduardo Ireno" userId="1862f81e13df3e98" providerId="LiveId" clId="{22D9C61D-0220-4BD3-9E94-AC2631F37796}" dt="2024-04-16T23:57:04.535" v="780" actId="20577"/>
        <pc:sldMkLst>
          <pc:docMk/>
          <pc:sldMk cId="3119799507" sldId="288"/>
        </pc:sldMkLst>
      </pc:sldChg>
      <pc:sldChg chg="addSp delSp modSp new mod">
        <pc:chgData name="Caio Eduardo Ireno" userId="1862f81e13df3e98" providerId="LiveId" clId="{22D9C61D-0220-4BD3-9E94-AC2631F37796}" dt="2024-04-16T23:57:55.940" v="787" actId="1076"/>
        <pc:sldMkLst>
          <pc:docMk/>
          <pc:sldMk cId="1300259532" sldId="289"/>
        </pc:sldMkLst>
      </pc:sldChg>
      <pc:sldChg chg="modSp new mod ord">
        <pc:chgData name="Caio Eduardo Ireno" userId="1862f81e13df3e98" providerId="LiveId" clId="{22D9C61D-0220-4BD3-9E94-AC2631F37796}" dt="2024-04-16T23:57:09.249" v="783" actId="20577"/>
        <pc:sldMkLst>
          <pc:docMk/>
          <pc:sldMk cId="2481392478" sldId="290"/>
        </pc:sldMkLst>
      </pc:sldChg>
      <pc:sldChg chg="modSp new mod">
        <pc:chgData name="Caio Eduardo Ireno" userId="1862f81e13df3e98" providerId="LiveId" clId="{22D9C61D-0220-4BD3-9E94-AC2631F37796}" dt="2024-04-16T23:55:36.423" v="733"/>
        <pc:sldMkLst>
          <pc:docMk/>
          <pc:sldMk cId="108165888" sldId="291"/>
        </pc:sldMkLst>
      </pc:sldChg>
      <pc:sldChg chg="addSp delSp modSp new mod">
        <pc:chgData name="Caio Eduardo Ireno" userId="1862f81e13df3e98" providerId="LiveId" clId="{22D9C61D-0220-4BD3-9E94-AC2631F37796}" dt="2024-04-16T23:55:40.677" v="736"/>
        <pc:sldMkLst>
          <pc:docMk/>
          <pc:sldMk cId="217279510" sldId="292"/>
        </pc:sldMkLst>
      </pc:sldChg>
      <pc:sldChg chg="addSp delSp modSp add mod">
        <pc:chgData name="Caio Eduardo Ireno" userId="1862f81e13df3e98" providerId="LiveId" clId="{22D9C61D-0220-4BD3-9E94-AC2631F37796}" dt="2024-04-16T23:56:27.333" v="766" actId="20577"/>
        <pc:sldMkLst>
          <pc:docMk/>
          <pc:sldMk cId="1819105824" sldId="293"/>
        </pc:sldMkLst>
      </pc:sldChg>
      <pc:sldChg chg="new del">
        <pc:chgData name="Caio Eduardo Ireno" userId="1862f81e13df3e98" providerId="LiveId" clId="{22D9C61D-0220-4BD3-9E94-AC2631F37796}" dt="2024-04-17T00:00:45.844" v="822" actId="47"/>
        <pc:sldMkLst>
          <pc:docMk/>
          <pc:sldMk cId="2227384766" sldId="294"/>
        </pc:sldMkLst>
      </pc:sldChg>
      <pc:sldChg chg="delSp modSp new del mod">
        <pc:chgData name="Caio Eduardo Ireno" userId="1862f81e13df3e98" providerId="LiveId" clId="{22D9C61D-0220-4BD3-9E94-AC2631F37796}" dt="2024-04-17T22:54:24.435" v="1618" actId="47"/>
        <pc:sldMkLst>
          <pc:docMk/>
          <pc:sldMk cId="3797951735" sldId="295"/>
        </pc:sldMkLst>
      </pc:sldChg>
      <pc:sldChg chg="new del">
        <pc:chgData name="Caio Eduardo Ireno" userId="1862f81e13df3e98" providerId="LiveId" clId="{22D9C61D-0220-4BD3-9E94-AC2631F37796}" dt="2024-04-17T00:00:53.742" v="825" actId="47"/>
        <pc:sldMkLst>
          <pc:docMk/>
          <pc:sldMk cId="4005373091" sldId="296"/>
        </pc:sldMkLst>
      </pc:sldChg>
      <pc:sldChg chg="modSp new del mod">
        <pc:chgData name="Caio Eduardo Ireno" userId="1862f81e13df3e98" providerId="LiveId" clId="{22D9C61D-0220-4BD3-9E94-AC2631F37796}" dt="2024-04-17T22:54:24.435" v="1618" actId="47"/>
        <pc:sldMkLst>
          <pc:docMk/>
          <pc:sldMk cId="1945391147" sldId="297"/>
        </pc:sldMkLst>
      </pc:sldChg>
      <pc:sldChg chg="modSp new del mod">
        <pc:chgData name="Caio Eduardo Ireno" userId="1862f81e13df3e98" providerId="LiveId" clId="{22D9C61D-0220-4BD3-9E94-AC2631F37796}" dt="2024-04-17T22:54:24.435" v="1618" actId="47"/>
        <pc:sldMkLst>
          <pc:docMk/>
          <pc:sldMk cId="2034642063" sldId="298"/>
        </pc:sldMkLst>
      </pc:sldChg>
      <pc:sldChg chg="addSp modSp new del mod">
        <pc:chgData name="Caio Eduardo Ireno" userId="1862f81e13df3e98" providerId="LiveId" clId="{22D9C61D-0220-4BD3-9E94-AC2631F37796}" dt="2024-04-17T22:54:24.435" v="1618" actId="47"/>
        <pc:sldMkLst>
          <pc:docMk/>
          <pc:sldMk cId="3033291693" sldId="299"/>
        </pc:sldMkLst>
      </pc:sldChg>
      <pc:sldChg chg="addSp modSp new del mod">
        <pc:chgData name="Caio Eduardo Ireno" userId="1862f81e13df3e98" providerId="LiveId" clId="{22D9C61D-0220-4BD3-9E94-AC2631F37796}" dt="2024-04-17T22:54:24.435" v="1618" actId="47"/>
        <pc:sldMkLst>
          <pc:docMk/>
          <pc:sldMk cId="2883290975" sldId="300"/>
        </pc:sldMkLst>
      </pc:sldChg>
      <pc:sldChg chg="addSp modSp new del mod">
        <pc:chgData name="Caio Eduardo Ireno" userId="1862f81e13df3e98" providerId="LiveId" clId="{22D9C61D-0220-4BD3-9E94-AC2631F37796}" dt="2024-04-17T22:54:24.435" v="1618" actId="47"/>
        <pc:sldMkLst>
          <pc:docMk/>
          <pc:sldMk cId="1187933063" sldId="301"/>
        </pc:sldMkLst>
      </pc:sldChg>
      <pc:sldChg chg="addSp delSp modSp new del mod">
        <pc:chgData name="Caio Eduardo Ireno" userId="1862f81e13df3e98" providerId="LiveId" clId="{22D9C61D-0220-4BD3-9E94-AC2631F37796}" dt="2024-04-17T22:54:24.435" v="1618" actId="47"/>
        <pc:sldMkLst>
          <pc:docMk/>
          <pc:sldMk cId="959551043" sldId="302"/>
        </pc:sldMkLst>
      </pc:sldChg>
      <pc:sldChg chg="modSp new del mod">
        <pc:chgData name="Caio Eduardo Ireno" userId="1862f81e13df3e98" providerId="LiveId" clId="{22D9C61D-0220-4BD3-9E94-AC2631F37796}" dt="2024-04-17T22:54:24.435" v="1618" actId="47"/>
        <pc:sldMkLst>
          <pc:docMk/>
          <pc:sldMk cId="3889380085" sldId="303"/>
        </pc:sldMkLst>
      </pc:sldChg>
      <pc:sldChg chg="modSp new del mod">
        <pc:chgData name="Caio Eduardo Ireno" userId="1862f81e13df3e98" providerId="LiveId" clId="{22D9C61D-0220-4BD3-9E94-AC2631F37796}" dt="2024-04-17T22:54:24.435" v="1618" actId="47"/>
        <pc:sldMkLst>
          <pc:docMk/>
          <pc:sldMk cId="4154941037" sldId="304"/>
        </pc:sldMkLst>
      </pc:sldChg>
      <pc:sldChg chg="modSp new del mod">
        <pc:chgData name="Caio Eduardo Ireno" userId="1862f81e13df3e98" providerId="LiveId" clId="{22D9C61D-0220-4BD3-9E94-AC2631F37796}" dt="2024-04-17T22:54:24.435" v="1618" actId="47"/>
        <pc:sldMkLst>
          <pc:docMk/>
          <pc:sldMk cId="538694701" sldId="305"/>
        </pc:sldMkLst>
      </pc:sldChg>
      <pc:sldChg chg="modSp new mod">
        <pc:chgData name="Caio Eduardo Ireno" userId="1862f81e13df3e98" providerId="LiveId" clId="{22D9C61D-0220-4BD3-9E94-AC2631F37796}" dt="2024-04-17T01:03:20.844" v="1617" actId="20577"/>
        <pc:sldMkLst>
          <pc:docMk/>
          <pc:sldMk cId="3272651215" sldId="306"/>
        </pc:sldMkLst>
      </pc:sldChg>
      <pc:sldMasterChg chg="delSldLayout">
        <pc:chgData name="Caio Eduardo Ireno" userId="1862f81e13df3e98" providerId="LiveId" clId="{22D9C61D-0220-4BD3-9E94-AC2631F37796}" dt="2024-04-17T22:54:24.435" v="1618" actId="47"/>
        <pc:sldMasterMkLst>
          <pc:docMk/>
          <pc:sldMasterMk cId="0" sldId="2147483648"/>
        </pc:sldMasterMkLst>
        <pc:sldLayoutChg chg="del">
          <pc:chgData name="Caio Eduardo Ireno" userId="1862f81e13df3e98" providerId="LiveId" clId="{22D9C61D-0220-4BD3-9E94-AC2631F37796}" dt="2024-04-17T22:54:24.435" v="1618" actId="4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57992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960247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183337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48775812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Cabeçalho da Seçã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pt-BR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304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Título e conteúd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pt-BR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pt-B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052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689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40064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234255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09676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9750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5369378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713328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972598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194602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25236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04589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99430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27376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9678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01289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80654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421719206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54721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351715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942117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775027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356237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522972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1201185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6765297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1384232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9A650A-8BD1-4FDE-9899-1C20DF4B7708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3370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315594563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7E61-D2F8-452B-B53A-91FE1E439E24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58635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743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3A57-F65A-4C42-9156-7629C10666E9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99857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BF0B-319E-4F95-BA43-902EB3DC9783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7274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58B3-6703-4BBB-A09E-33FD65E7DB24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94700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955-2DD3-491E-92B6-7018343227CE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90021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A28-1D79-4F41-9521-CF26BB2C7EE3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66250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950-AF07-4F2A-A949-E1C816A93B30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74671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262D-6073-4A30-973C-53BE1D29884A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13181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B0AF-EEE9-4421-9298-EB11A547E63F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6362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313330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5812588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20271442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94014220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1811047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6669360"/>
            <a:ext cx="9142560" cy="195120"/>
          </a:xfrm>
          <a:prstGeom prst="rect">
            <a:avLst/>
          </a:prstGeom>
          <a:solidFill>
            <a:srgbClr val="17365D">
              <a:alpha val="90000"/>
            </a:srgbClr>
          </a:solidFill>
          <a:ln w="25560">
            <a:solidFill>
              <a:srgbClr val="1736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65084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6669360"/>
            <a:ext cx="9142560" cy="195120"/>
          </a:xfrm>
          <a:prstGeom prst="rect">
            <a:avLst/>
          </a:prstGeom>
          <a:solidFill>
            <a:srgbClr val="17365D">
              <a:alpha val="90000"/>
            </a:srgbClr>
          </a:solidFill>
          <a:ln w="25560">
            <a:solidFill>
              <a:srgbClr val="1736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0" y="-3960"/>
            <a:ext cx="9142560" cy="2642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Google Shape;27;p3"/>
          <p:cNvPicPr/>
          <p:nvPr/>
        </p:nvPicPr>
        <p:blipFill>
          <a:blip r:embed="rId14"/>
          <a:stretch/>
        </p:blipFill>
        <p:spPr>
          <a:xfrm>
            <a:off x="8257680" y="-4320"/>
            <a:ext cx="849240" cy="26352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467640" y="1124640"/>
            <a:ext cx="8217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DB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22941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6669360"/>
            <a:ext cx="9142560" cy="195120"/>
          </a:xfrm>
          <a:prstGeom prst="rect">
            <a:avLst/>
          </a:prstGeom>
          <a:solidFill>
            <a:srgbClr val="17365D">
              <a:alpha val="90000"/>
            </a:srgbClr>
          </a:solidFill>
          <a:ln w="25560">
            <a:solidFill>
              <a:srgbClr val="1736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0" y="-3960"/>
            <a:ext cx="9142560" cy="2642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3" name="Google Shape;27;p3"/>
          <p:cNvPicPr/>
          <p:nvPr/>
        </p:nvPicPr>
        <p:blipFill>
          <a:blip r:embed="rId14"/>
          <a:stretch/>
        </p:blipFill>
        <p:spPr>
          <a:xfrm>
            <a:off x="8257680" y="-4320"/>
            <a:ext cx="849240" cy="26352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467640" y="1124640"/>
            <a:ext cx="8217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DB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12789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34A43A2E-6632-4F9D-8728-2CF59ACBBE60}" type="datetimeFigureOut">
              <a:rPr lang="en-US" dirty="0"/>
              <a:t>5/22/25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9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k.palletsprojects.com/en/3.0.x/blueprints/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442085" y="3193776"/>
            <a:ext cx="747522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200" b="0" cap="none" dirty="0" err="1">
                <a:latin typeface="Calibri"/>
                <a:ea typeface="Calibri"/>
                <a:cs typeface="Calibri"/>
                <a:sym typeface="Calibri"/>
              </a:rPr>
              <a:t>Blueprint</a:t>
            </a:r>
            <a:r>
              <a:rPr lang="pt-BR" sz="3200" b="0" cap="none" dirty="0">
                <a:latin typeface="Calibri"/>
                <a:ea typeface="Calibri"/>
                <a:cs typeface="Calibri"/>
                <a:sym typeface="Calibri"/>
              </a:rPr>
              <a:t>	</a:t>
            </a:r>
            <a:endParaRPr sz="6600"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2341410" y="5285030"/>
            <a:ext cx="6575895" cy="13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2400" b="1" dirty="0">
                <a:solidFill>
                  <a:schemeClr val="bg1"/>
                </a:solidFill>
              </a:rPr>
              <a:t>Caio Eduardo do Prado Ireno</a:t>
            </a:r>
            <a:endParaRPr sz="3600" dirty="0">
              <a:solidFill>
                <a:schemeClr val="bg1"/>
              </a:solidFill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Picture 8" descr="Centro Universitário - Facens">
            <a:extLst>
              <a:ext uri="{FF2B5EF4-FFF2-40B4-BE49-F238E27FC236}">
                <a16:creationId xmlns:a16="http://schemas.microsoft.com/office/drawing/2014/main" id="{F29DD153-6120-5DA8-A02C-CB0BA3E2D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125962"/>
            <a:ext cx="47625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0B557-9348-AEF0-F3FC-9B17AE19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Utilizando </a:t>
            </a:r>
            <a:r>
              <a:rPr lang="pt-BR" err="1"/>
              <a:t>blueprint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4717C9-FB45-556A-6AE6-0334E1C4D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847" y="1423716"/>
            <a:ext cx="8674306" cy="4889088"/>
          </a:xfrm>
        </p:spPr>
        <p:txBody>
          <a:bodyPr/>
          <a:lstStyle/>
          <a:p>
            <a:pPr marL="114300" indent="0">
              <a:buNone/>
            </a:pPr>
            <a:r>
              <a:rPr lang="pt-BR" sz="2400"/>
              <a:t>Principais características e benefícios dos </a:t>
            </a:r>
            <a:r>
              <a:rPr lang="pt-BR" sz="2400" err="1"/>
              <a:t>blueprints</a:t>
            </a:r>
            <a:r>
              <a:rPr lang="pt-BR" sz="2400"/>
              <a:t> em </a:t>
            </a:r>
            <a:r>
              <a:rPr lang="pt-BR" sz="2400" err="1"/>
              <a:t>Flask</a:t>
            </a:r>
            <a:r>
              <a:rPr lang="pt-BR" sz="2400"/>
              <a:t>:</a:t>
            </a:r>
          </a:p>
          <a:p>
            <a:pPr marL="114300" indent="0">
              <a:buNone/>
            </a:pPr>
            <a:endParaRPr lang="pt-BR" sz="2400"/>
          </a:p>
          <a:p>
            <a:pPr marL="114300" indent="0">
              <a:buNone/>
            </a:pPr>
            <a:r>
              <a:rPr lang="pt-BR" sz="2400" b="1"/>
              <a:t>Modularidade</a:t>
            </a:r>
            <a:r>
              <a:rPr lang="pt-BR" sz="2400"/>
              <a:t>: Os </a:t>
            </a:r>
            <a:r>
              <a:rPr lang="pt-BR" sz="2400" err="1"/>
              <a:t>blueprints</a:t>
            </a:r>
            <a:r>
              <a:rPr lang="pt-BR" sz="2400"/>
              <a:t> permitem dividir uma aplicação em módulos independentes, cada um com suas próprias rotas, </a:t>
            </a:r>
            <a:r>
              <a:rPr lang="pt-BR" sz="2400" err="1"/>
              <a:t>views</a:t>
            </a:r>
            <a:r>
              <a:rPr lang="pt-BR" sz="2400"/>
              <a:t> e </a:t>
            </a:r>
            <a:r>
              <a:rPr lang="pt-BR" sz="2400" err="1"/>
              <a:t>templates</a:t>
            </a:r>
            <a:r>
              <a:rPr lang="pt-BR" sz="2400"/>
              <a:t>.</a:t>
            </a:r>
          </a:p>
          <a:p>
            <a:pPr marL="114300" indent="0">
              <a:buNone/>
            </a:pPr>
            <a:endParaRPr lang="pt-BR" sz="2400"/>
          </a:p>
          <a:p>
            <a:pPr marL="114300" indent="0">
              <a:buNone/>
            </a:pPr>
            <a:r>
              <a:rPr lang="pt-BR" sz="2400" b="1"/>
              <a:t>Reutilização: </a:t>
            </a:r>
            <a:r>
              <a:rPr lang="pt-BR" sz="2400"/>
              <a:t>Os </a:t>
            </a:r>
            <a:r>
              <a:rPr lang="pt-BR" sz="2400" err="1"/>
              <a:t>blueprints</a:t>
            </a:r>
            <a:r>
              <a:rPr lang="pt-BR" sz="2400"/>
              <a:t> podem ser facilmente reutilizados em diferentes partes de uma aplicação ou em diferentes aplicativos </a:t>
            </a:r>
            <a:r>
              <a:rPr lang="pt-BR" sz="2400" err="1"/>
              <a:t>Flask</a:t>
            </a:r>
            <a:r>
              <a:rPr lang="pt-BR" sz="240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533DCF-3464-ED92-8121-6C2EB45439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4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0B557-9348-AEF0-F3FC-9B17AE19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Utilizando </a:t>
            </a:r>
            <a:r>
              <a:rPr lang="pt-BR" err="1"/>
              <a:t>blueprint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4717C9-FB45-556A-6AE6-0334E1C4D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847" y="1301439"/>
            <a:ext cx="8674306" cy="4889088"/>
          </a:xfrm>
        </p:spPr>
        <p:txBody>
          <a:bodyPr/>
          <a:lstStyle/>
          <a:p>
            <a:pPr marL="114300" indent="0">
              <a:buNone/>
            </a:pPr>
            <a:r>
              <a:rPr lang="pt-BR" sz="2400" b="1"/>
              <a:t>Manutenção: </a:t>
            </a:r>
            <a:r>
              <a:rPr lang="pt-BR" sz="2400"/>
              <a:t>A separação de funcionalidades em </a:t>
            </a:r>
            <a:r>
              <a:rPr lang="pt-BR" sz="2400" err="1"/>
              <a:t>blueprints</a:t>
            </a:r>
            <a:r>
              <a:rPr lang="pt-BR" sz="2400"/>
              <a:t> facilita a manutenção do código, pois torna mais fácil localizar e atualizar partes específicas da aplicação.</a:t>
            </a:r>
          </a:p>
          <a:p>
            <a:pPr marL="114300" indent="0">
              <a:buNone/>
            </a:pPr>
            <a:endParaRPr lang="pt-BR" sz="2400"/>
          </a:p>
          <a:p>
            <a:pPr marL="114300" indent="0">
              <a:buNone/>
            </a:pPr>
            <a:r>
              <a:rPr lang="pt-BR" sz="2400" b="1"/>
              <a:t>Organização: </a:t>
            </a:r>
            <a:r>
              <a:rPr lang="pt-BR" sz="2400"/>
              <a:t>Os </a:t>
            </a:r>
            <a:r>
              <a:rPr lang="pt-BR" sz="2400" err="1"/>
              <a:t>blueprints</a:t>
            </a:r>
            <a:r>
              <a:rPr lang="pt-BR" sz="2400"/>
              <a:t> ajudam a organizar o código de forma mais lógica e estruturada, o que torna o desenvolvimento e a manutenção do aplicativo mais eficientes.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533DCF-3464-ED92-8121-6C2EB45439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26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A272D-E403-856A-E2CA-7EBC9B27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Definição no nosso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4F0488-A34B-1089-2EE5-675D70065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pt-BR"/>
              <a:t>Para definir um </a:t>
            </a:r>
            <a:r>
              <a:rPr lang="pt-BR" err="1"/>
              <a:t>blueprint</a:t>
            </a:r>
            <a:r>
              <a:rPr lang="pt-BR"/>
              <a:t> em </a:t>
            </a:r>
            <a:r>
              <a:rPr lang="pt-BR" err="1"/>
              <a:t>Flask</a:t>
            </a:r>
            <a:r>
              <a:rPr lang="pt-BR"/>
              <a:t>, você geralmente cria uma instância de </a:t>
            </a:r>
            <a:r>
              <a:rPr lang="pt-BR" err="1"/>
              <a:t>Blueprint</a:t>
            </a:r>
            <a:r>
              <a:rPr lang="pt-BR"/>
              <a:t> e, em seguida, define rotas e </a:t>
            </a:r>
            <a:r>
              <a:rPr lang="pt-BR" err="1"/>
              <a:t>views</a:t>
            </a:r>
            <a:r>
              <a:rPr lang="pt-BR"/>
              <a:t> dentro desse </a:t>
            </a:r>
            <a:r>
              <a:rPr lang="pt-BR" err="1"/>
              <a:t>blueprint</a:t>
            </a:r>
            <a:r>
              <a:rPr lang="pt-BR"/>
              <a:t>. </a:t>
            </a:r>
          </a:p>
          <a:p>
            <a:pPr marL="114300" indent="0" algn="just">
              <a:buNone/>
            </a:pPr>
            <a:r>
              <a:rPr lang="pt-BR"/>
              <a:t>Em seguida, você registra o </a:t>
            </a:r>
            <a:r>
              <a:rPr lang="pt-BR" err="1"/>
              <a:t>blueprint</a:t>
            </a:r>
            <a:r>
              <a:rPr lang="pt-BR"/>
              <a:t> no aplicativo principal usando o método </a:t>
            </a:r>
            <a:r>
              <a:rPr lang="pt-BR" err="1">
                <a:solidFill>
                  <a:srgbClr val="FF0000"/>
                </a:solidFill>
              </a:rPr>
              <a:t>app.register_blueprint</a:t>
            </a:r>
            <a:r>
              <a:rPr lang="pt-BR">
                <a:solidFill>
                  <a:srgbClr val="FF0000"/>
                </a:solidFill>
              </a:rPr>
              <a:t>(). </a:t>
            </a:r>
            <a:r>
              <a:rPr lang="pt-BR"/>
              <a:t>Isso torna as rotas e </a:t>
            </a:r>
            <a:r>
              <a:rPr lang="pt-BR" err="1"/>
              <a:t>views</a:t>
            </a:r>
            <a:r>
              <a:rPr lang="pt-BR"/>
              <a:t> do </a:t>
            </a:r>
            <a:r>
              <a:rPr lang="pt-BR" err="1"/>
              <a:t>blueprint</a:t>
            </a:r>
            <a:r>
              <a:rPr lang="pt-BR"/>
              <a:t> disponíveis para o aplicativo principal.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612504-9838-21BF-64A3-F9E27B9118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212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531D582-8642-31B7-312A-35150C57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Definição no nosso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A4EA7C-9A36-98B1-29C2-1A30CBC46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/>
              <a:t>No nosso exemplo, vamos definir o </a:t>
            </a:r>
            <a:r>
              <a:rPr lang="pt-BR" err="1"/>
              <a:t>blueprint</a:t>
            </a:r>
            <a:r>
              <a:rPr lang="pt-BR"/>
              <a:t> chamado </a:t>
            </a:r>
            <a:r>
              <a:rPr lang="pt-BR">
                <a:solidFill>
                  <a:srgbClr val="FF0000"/>
                </a:solidFill>
              </a:rPr>
              <a:t>posts, </a:t>
            </a:r>
            <a:r>
              <a:rPr lang="pt-BR"/>
              <a:t>no arquivo </a:t>
            </a:r>
            <a:r>
              <a:rPr lang="pt-BR" b="1"/>
              <a:t>posts/index.py</a:t>
            </a:r>
            <a:r>
              <a:rPr lang="pt-BR"/>
              <a:t> e registra-lo no arquivo </a:t>
            </a:r>
            <a:r>
              <a:rPr lang="pt-BR" b="1"/>
              <a:t>app.py.</a:t>
            </a:r>
            <a:r>
              <a:rPr lang="pt-BR"/>
              <a:t> </a:t>
            </a:r>
          </a:p>
          <a:p>
            <a:pPr marL="114300" indent="0">
              <a:buNone/>
            </a:pPr>
            <a:endParaRPr lang="pt-BR"/>
          </a:p>
          <a:p>
            <a:pPr marL="114300" indent="0">
              <a:buNone/>
            </a:pPr>
            <a:r>
              <a:rPr lang="pt-BR"/>
              <a:t>Isso permite que as rotas relacionadas aos </a:t>
            </a:r>
            <a:r>
              <a:rPr lang="pt-BR">
                <a:solidFill>
                  <a:srgbClr val="FF0000"/>
                </a:solidFill>
              </a:rPr>
              <a:t>posts</a:t>
            </a:r>
            <a:r>
              <a:rPr lang="pt-BR"/>
              <a:t> sejam agrupadas e acessíveis como parte do aplicativo </a:t>
            </a:r>
            <a:r>
              <a:rPr lang="pt-BR" err="1"/>
              <a:t>Flask</a:t>
            </a:r>
            <a:r>
              <a:rPr lang="pt-BR"/>
              <a:t> principal.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59C8E9-CEF1-2946-9CE1-B46DAA116B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51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5057A4-A0FA-FBBF-A062-6DD20A3DAE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F61343-065E-17FD-ADF0-9E38B8C88EDB}"/>
              </a:ext>
            </a:extLst>
          </p:cNvPr>
          <p:cNvSpPr txBox="1"/>
          <p:nvPr/>
        </p:nvSpPr>
        <p:spPr>
          <a:xfrm>
            <a:off x="5146040" y="1281503"/>
            <a:ext cx="4597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err="1">
                <a:solidFill>
                  <a:srgbClr val="88BB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import</a:t>
            </a:r>
            <a:r>
              <a:rPr lang="pt-BR" sz="18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os</a:t>
            </a:r>
          </a:p>
          <a:p>
            <a:r>
              <a:rPr lang="pt-BR" sz="1800" b="0" err="1">
                <a:solidFill>
                  <a:srgbClr val="88BB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from</a:t>
            </a:r>
            <a:r>
              <a:rPr lang="pt-BR" sz="18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</a:t>
            </a:r>
            <a:r>
              <a:rPr lang="pt-BR" sz="1800" b="0" err="1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flask</a:t>
            </a:r>
            <a:r>
              <a:rPr lang="pt-BR" sz="18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</a:t>
            </a:r>
            <a:r>
              <a:rPr lang="pt-BR" sz="1800" b="0" err="1">
                <a:solidFill>
                  <a:srgbClr val="88BB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import</a:t>
            </a:r>
            <a:r>
              <a:rPr lang="pt-BR" sz="18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</a:t>
            </a:r>
            <a:r>
              <a:rPr lang="pt-BR" sz="1800" b="0" err="1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Flask</a:t>
            </a:r>
            <a:endParaRPr lang="pt-BR" sz="1800" b="0">
              <a:solidFill>
                <a:srgbClr val="FFFFFF"/>
              </a:solidFill>
              <a:effectLst/>
              <a:highlight>
                <a:srgbClr val="222222"/>
              </a:highlight>
              <a:latin typeface="Consolas" panose="020B0609020204030204" pitchFamily="49" charset="0"/>
            </a:endParaRPr>
          </a:p>
          <a:p>
            <a:br>
              <a:rPr lang="pt-BR" sz="18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</a:br>
            <a:br>
              <a:rPr lang="pt-BR" sz="18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</a:br>
            <a:r>
              <a:rPr lang="pt-BR" sz="18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app </a:t>
            </a:r>
            <a:r>
              <a:rPr lang="pt-BR" sz="1800" b="0">
                <a:solidFill>
                  <a:srgbClr val="88BB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=</a:t>
            </a:r>
            <a:r>
              <a:rPr lang="pt-BR" sz="18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</a:t>
            </a:r>
            <a:r>
              <a:rPr lang="pt-BR" sz="1800" b="0" err="1">
                <a:solidFill>
                  <a:srgbClr val="FFDD44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Flask</a:t>
            </a:r>
            <a:r>
              <a:rPr lang="pt-BR" sz="18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(</a:t>
            </a:r>
            <a:r>
              <a:rPr lang="pt-BR" sz="1800" b="0">
                <a:solidFill>
                  <a:srgbClr val="BBA0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__</a:t>
            </a:r>
            <a:r>
              <a:rPr lang="pt-BR" sz="1800" b="0" err="1">
                <a:solidFill>
                  <a:srgbClr val="BBA0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name</a:t>
            </a:r>
            <a:r>
              <a:rPr lang="pt-BR" sz="1800" b="0">
                <a:solidFill>
                  <a:srgbClr val="BBA0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__</a:t>
            </a:r>
            <a:r>
              <a:rPr lang="pt-BR" sz="18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)</a:t>
            </a:r>
            <a:endParaRPr lang="pt-BR" sz="1800" b="0">
              <a:solidFill>
                <a:srgbClr val="FFFFFF"/>
              </a:solidFill>
              <a:effectLst/>
              <a:highlight>
                <a:srgbClr val="222222"/>
              </a:highlight>
              <a:latin typeface="Consolas" panose="020B0609020204030204" pitchFamily="49" charset="0"/>
            </a:endParaRPr>
          </a:p>
          <a:p>
            <a:r>
              <a:rPr lang="pt-BR" sz="1800" b="0" err="1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app</a:t>
            </a:r>
            <a:r>
              <a:rPr lang="pt-BR" sz="1800" b="0" err="1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.</a:t>
            </a:r>
            <a:r>
              <a:rPr lang="pt-BR" sz="1800" b="0" err="1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config</a:t>
            </a:r>
            <a:r>
              <a:rPr lang="pt-BR" sz="18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[</a:t>
            </a:r>
            <a:r>
              <a:rPr lang="pt-BR" sz="1800" b="0">
                <a:solidFill>
                  <a:srgbClr val="88CC44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'HOST'</a:t>
            </a:r>
            <a:r>
              <a:rPr lang="pt-BR" sz="18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]</a:t>
            </a:r>
            <a:r>
              <a:rPr lang="pt-BR" sz="18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</a:t>
            </a:r>
            <a:r>
              <a:rPr lang="pt-BR" sz="1800" b="0">
                <a:solidFill>
                  <a:srgbClr val="88BB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=</a:t>
            </a:r>
            <a:r>
              <a:rPr lang="pt-BR" sz="18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</a:t>
            </a:r>
            <a:r>
              <a:rPr lang="pt-BR" sz="1800" b="0">
                <a:solidFill>
                  <a:srgbClr val="88CC44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'0.0.0.0'</a:t>
            </a:r>
            <a:endParaRPr lang="pt-BR" sz="1800" b="0">
              <a:solidFill>
                <a:srgbClr val="FFFFFF"/>
              </a:solidFill>
              <a:effectLst/>
              <a:highlight>
                <a:srgbClr val="222222"/>
              </a:highlight>
              <a:latin typeface="Consolas" panose="020B0609020204030204" pitchFamily="49" charset="0"/>
            </a:endParaRPr>
          </a:p>
          <a:p>
            <a:r>
              <a:rPr lang="pt-BR" sz="1800" b="0" err="1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app</a:t>
            </a:r>
            <a:r>
              <a:rPr lang="pt-BR" sz="1800" b="0" err="1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.</a:t>
            </a:r>
            <a:r>
              <a:rPr lang="pt-BR" sz="1800" b="0" err="1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config</a:t>
            </a:r>
            <a:r>
              <a:rPr lang="pt-BR" sz="18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[</a:t>
            </a:r>
            <a:r>
              <a:rPr lang="pt-BR" sz="1800" b="0">
                <a:solidFill>
                  <a:srgbClr val="88CC44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'PORT'</a:t>
            </a:r>
            <a:r>
              <a:rPr lang="pt-BR" sz="18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]</a:t>
            </a:r>
            <a:r>
              <a:rPr lang="pt-BR" sz="1800" b="0">
                <a:solidFill>
                  <a:srgbClr val="88BB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=8000</a:t>
            </a:r>
            <a:endParaRPr lang="pt-BR" sz="1800" b="0">
              <a:solidFill>
                <a:srgbClr val="FFFFFF"/>
              </a:solidFill>
              <a:effectLst/>
              <a:highlight>
                <a:srgbClr val="222222"/>
              </a:highlight>
              <a:latin typeface="Consolas" panose="020B0609020204030204" pitchFamily="49" charset="0"/>
            </a:endParaRPr>
          </a:p>
          <a:p>
            <a:r>
              <a:rPr lang="pt-BR" sz="1800" b="0" err="1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app</a:t>
            </a:r>
            <a:r>
              <a:rPr lang="pt-BR" sz="1800" b="0" err="1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.</a:t>
            </a:r>
            <a:r>
              <a:rPr lang="pt-BR" sz="1800" b="0" err="1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config</a:t>
            </a:r>
            <a:r>
              <a:rPr lang="pt-BR" sz="18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[</a:t>
            </a:r>
            <a:r>
              <a:rPr lang="pt-BR" sz="1800" b="0">
                <a:solidFill>
                  <a:srgbClr val="88CC44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'DEBUG'</a:t>
            </a:r>
            <a:r>
              <a:rPr lang="pt-BR" sz="18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]</a:t>
            </a:r>
            <a:r>
              <a:rPr lang="pt-BR" sz="18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</a:t>
            </a:r>
            <a:r>
              <a:rPr lang="pt-BR" sz="1800" b="0">
                <a:solidFill>
                  <a:srgbClr val="88BB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=</a:t>
            </a:r>
            <a:r>
              <a:rPr lang="pt-BR" sz="18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</a:t>
            </a:r>
            <a:r>
              <a:rPr lang="pt-BR" sz="1800" b="0" err="1">
                <a:solidFill>
                  <a:srgbClr val="88BB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True</a:t>
            </a:r>
            <a:endParaRPr lang="pt-BR" sz="1800" b="0">
              <a:solidFill>
                <a:srgbClr val="FFFFFF"/>
              </a:solidFill>
              <a:effectLst/>
              <a:highlight>
                <a:srgbClr val="222222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E851AC3-97F5-7364-4BF1-D39C0CEC516F}"/>
              </a:ext>
            </a:extLst>
          </p:cNvPr>
          <p:cNvSpPr txBox="1">
            <a:spLocks/>
          </p:cNvSpPr>
          <p:nvPr/>
        </p:nvSpPr>
        <p:spPr>
          <a:xfrm>
            <a:off x="447132" y="369764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err="1"/>
              <a:t>Config</a:t>
            </a:r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42AB313-5009-FA8B-167E-ADECB2830E7C}"/>
              </a:ext>
            </a:extLst>
          </p:cNvPr>
          <p:cNvSpPr txBox="1"/>
          <p:nvPr/>
        </p:nvSpPr>
        <p:spPr>
          <a:xfrm>
            <a:off x="274320" y="1197769"/>
            <a:ext cx="40436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1" err="1"/>
              <a:t>import</a:t>
            </a:r>
            <a:r>
              <a:rPr lang="pt-BR" sz="2000" b="1"/>
              <a:t> os: </a:t>
            </a:r>
            <a:r>
              <a:rPr lang="pt-BR" sz="2000"/>
              <a:t>Importa o módulo os, que fornece funcionalidades para interagir com o sistema operacional, como manipulação de diretórios e variáveis de ambiente.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EF91FFF-DD61-51BB-6BA2-1570F5327D4F}"/>
              </a:ext>
            </a:extLst>
          </p:cNvPr>
          <p:cNvSpPr txBox="1"/>
          <p:nvPr/>
        </p:nvSpPr>
        <p:spPr>
          <a:xfrm>
            <a:off x="274320" y="4712360"/>
            <a:ext cx="87655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1"/>
              <a:t>HOST: </a:t>
            </a:r>
            <a:r>
              <a:rPr lang="pt-BR" sz="2000"/>
              <a:t>configura o host para o aplicativo ser acessível em todas as interfaces de rede no servidor. Ou seja, o aplicativo será acessível de qualquer IP disponível no servidor.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57F0CD4-99E1-A64C-1B68-EEE1B8152CA7}"/>
              </a:ext>
            </a:extLst>
          </p:cNvPr>
          <p:cNvSpPr txBox="1"/>
          <p:nvPr/>
        </p:nvSpPr>
        <p:spPr>
          <a:xfrm>
            <a:off x="274320" y="5856451"/>
            <a:ext cx="8564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/>
              <a:t>PORT:</a:t>
            </a:r>
            <a:r>
              <a:rPr lang="pt-BR" sz="2000"/>
              <a:t> configura a porta na qual o servidor </a:t>
            </a:r>
            <a:r>
              <a:rPr lang="pt-BR" sz="2000" err="1"/>
              <a:t>Flask</a:t>
            </a:r>
            <a:r>
              <a:rPr lang="pt-BR" sz="2000"/>
              <a:t> irá escutar por solicitações HTTP. Neste caso, o aplicativo será executado na porta 8000.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16CA69A-4D9E-7EC6-24B2-374FB3A22A9D}"/>
              </a:ext>
            </a:extLst>
          </p:cNvPr>
          <p:cNvSpPr txBox="1"/>
          <p:nvPr/>
        </p:nvSpPr>
        <p:spPr>
          <a:xfrm>
            <a:off x="274320" y="3198903"/>
            <a:ext cx="459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1"/>
              <a:t>DEBUG: </a:t>
            </a:r>
            <a:r>
              <a:rPr lang="pt-BR" sz="2000"/>
              <a:t>Isso ativa o modo de depuração do </a:t>
            </a:r>
            <a:r>
              <a:rPr lang="pt-BR" sz="2000" err="1"/>
              <a:t>Flask</a:t>
            </a:r>
            <a:r>
              <a:rPr lang="pt-BR" sz="2000"/>
              <a:t>, que fornece informações detalhadas sobre erros e exceções durante o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311979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18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33D55-5D19-0070-F234-00F0B203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Blueprint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135D29-5F17-5603-B4F3-155EF532F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b="0">
                <a:solidFill>
                  <a:srgbClr val="88BB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from</a:t>
            </a:r>
            <a:r>
              <a:rPr lang="en-US" sz="18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flask </a:t>
            </a:r>
            <a:r>
              <a:rPr lang="en-US" sz="1800" b="0">
                <a:solidFill>
                  <a:srgbClr val="88BB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import</a:t>
            </a:r>
            <a:r>
              <a:rPr lang="en-US" sz="18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Blueprint</a:t>
            </a:r>
          </a:p>
          <a:p>
            <a:pPr marL="114300" indent="0">
              <a:buNone/>
            </a:pPr>
            <a:br>
              <a:rPr lang="en-US" sz="18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</a:br>
            <a:r>
              <a:rPr lang="en-US" sz="18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posts </a:t>
            </a:r>
            <a:r>
              <a:rPr lang="en-US" sz="1800" b="0">
                <a:solidFill>
                  <a:srgbClr val="88BB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FFDD44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Blueprint</a:t>
            </a:r>
            <a:r>
              <a:rPr lang="en-US" sz="18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88CC44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'</a:t>
            </a:r>
            <a:r>
              <a:rPr lang="en-US" sz="1800" b="0" err="1">
                <a:solidFill>
                  <a:srgbClr val="88CC44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posts'</a:t>
            </a:r>
            <a:r>
              <a:rPr lang="en-US" sz="1800" b="0" err="1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,</a:t>
            </a:r>
            <a:r>
              <a:rPr lang="en-US" sz="1800" b="0" err="1">
                <a:solidFill>
                  <a:srgbClr val="BBA0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__name</a:t>
            </a:r>
            <a:r>
              <a:rPr lang="en-US" sz="1800" b="0">
                <a:solidFill>
                  <a:srgbClr val="BBA0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__</a:t>
            </a:r>
            <a:r>
              <a:rPr lang="en-US" sz="18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)</a:t>
            </a:r>
            <a:endParaRPr lang="en-US" sz="1800" b="0">
              <a:solidFill>
                <a:srgbClr val="FFFFFF"/>
              </a:solidFill>
              <a:effectLst/>
              <a:highlight>
                <a:srgbClr val="222222"/>
              </a:highlight>
              <a:latin typeface="Consolas" panose="020B0609020204030204" pitchFamily="49" charset="0"/>
            </a:endParaRPr>
          </a:p>
          <a:p>
            <a:pPr marL="114300" indent="0">
              <a:buNone/>
            </a:pPr>
            <a:br>
              <a:rPr lang="en-US" sz="18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</a:br>
            <a:r>
              <a:rPr lang="en-US" sz="18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@</a:t>
            </a:r>
            <a:r>
              <a:rPr lang="en-US" sz="1800" b="0">
                <a:solidFill>
                  <a:srgbClr val="FFDD44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posts</a:t>
            </a:r>
            <a:r>
              <a:rPr lang="en-US" sz="18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.</a:t>
            </a:r>
            <a:r>
              <a:rPr lang="en-US" sz="1800" b="0">
                <a:solidFill>
                  <a:srgbClr val="FFDD44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route</a:t>
            </a:r>
            <a:r>
              <a:rPr lang="en-US" sz="18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88CC44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'/'</a:t>
            </a:r>
            <a:r>
              <a:rPr lang="en-US" sz="18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,</a:t>
            </a:r>
            <a:r>
              <a:rPr lang="en-US" sz="1800" b="0">
                <a:solidFill>
                  <a:srgbClr val="FFDD44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</a:t>
            </a:r>
            <a:r>
              <a:rPr lang="en-US" sz="1800" b="0" i="1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methods</a:t>
            </a:r>
            <a:r>
              <a:rPr lang="en-US" sz="1800" b="0">
                <a:solidFill>
                  <a:srgbClr val="88BB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[</a:t>
            </a:r>
            <a:r>
              <a:rPr lang="en-US" sz="1800" b="0">
                <a:solidFill>
                  <a:srgbClr val="88CC44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"GET"</a:t>
            </a:r>
            <a:r>
              <a:rPr lang="en-US" sz="18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])</a:t>
            </a:r>
            <a:endParaRPr lang="en-US" sz="1800" b="0">
              <a:solidFill>
                <a:srgbClr val="FFFFFF"/>
              </a:solidFill>
              <a:effectLst/>
              <a:highlight>
                <a:srgbClr val="222222"/>
              </a:highlight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b="0" i="1">
                <a:solidFill>
                  <a:srgbClr val="BBA0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def</a:t>
            </a:r>
            <a:r>
              <a:rPr lang="en-US" sz="18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FFDD44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main</a:t>
            </a:r>
            <a:r>
              <a:rPr lang="en-US" sz="18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():</a:t>
            </a:r>
            <a:endParaRPr lang="en-US" sz="1800" b="0">
              <a:solidFill>
                <a:srgbClr val="FFFFFF"/>
              </a:solidFill>
              <a:effectLst/>
              <a:highlight>
                <a:srgbClr val="222222"/>
              </a:highlight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  </a:t>
            </a:r>
            <a:r>
              <a:rPr lang="en-US" sz="1800" b="0">
                <a:solidFill>
                  <a:srgbClr val="88BB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return</a:t>
            </a:r>
            <a:r>
              <a:rPr lang="en-US" sz="18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88CC44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'Posts routes'</a:t>
            </a:r>
            <a:endParaRPr lang="en-US" sz="1800" b="0">
              <a:solidFill>
                <a:srgbClr val="FFFFFF"/>
              </a:solidFill>
              <a:effectLst/>
              <a:highlight>
                <a:srgbClr val="222222"/>
              </a:highlight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pt-BR" sz="180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40C59C-E506-8F54-EA0E-858624593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65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D7176-C415-18C1-9A5E-CFF73353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Blueprint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389CCF-BD59-ED9A-F211-3B9026993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pt-BR" sz="2400" b="1"/>
              <a:t>posts = </a:t>
            </a:r>
            <a:r>
              <a:rPr lang="pt-BR" sz="2400" b="1" err="1"/>
              <a:t>Blueprint</a:t>
            </a:r>
            <a:r>
              <a:rPr lang="pt-BR" sz="2400" b="1"/>
              <a:t>('posts', __</a:t>
            </a:r>
            <a:r>
              <a:rPr lang="pt-BR" sz="2400" b="1" err="1"/>
              <a:t>name</a:t>
            </a:r>
            <a:r>
              <a:rPr lang="pt-BR" sz="2400" b="1"/>
              <a:t>__): </a:t>
            </a:r>
            <a:r>
              <a:rPr lang="pt-BR" sz="2400"/>
              <a:t>Cria uma instância de </a:t>
            </a:r>
            <a:r>
              <a:rPr lang="pt-BR" sz="2400" err="1"/>
              <a:t>blueprint</a:t>
            </a:r>
            <a:r>
              <a:rPr lang="pt-BR" sz="2400"/>
              <a:t> chamada posts. O primeiro argumento é o nome do </a:t>
            </a:r>
            <a:r>
              <a:rPr lang="pt-BR" sz="2400" err="1"/>
              <a:t>blueprint</a:t>
            </a:r>
            <a:r>
              <a:rPr lang="pt-BR" sz="2400"/>
              <a:t>, e o segundo argumento (__</a:t>
            </a:r>
            <a:r>
              <a:rPr lang="pt-BR" sz="2400" err="1"/>
              <a:t>name</a:t>
            </a:r>
            <a:r>
              <a:rPr lang="pt-BR" sz="2400"/>
              <a:t>__) é o nome do módulo atual. Isso é usado pelo </a:t>
            </a:r>
            <a:r>
              <a:rPr lang="pt-BR" sz="2400" err="1"/>
              <a:t>Flask</a:t>
            </a:r>
            <a:r>
              <a:rPr lang="pt-BR" sz="2400"/>
              <a:t> para determinar a localização dos recursos estáticos, </a:t>
            </a:r>
            <a:r>
              <a:rPr lang="pt-BR" sz="2400" err="1"/>
              <a:t>templates</a:t>
            </a:r>
            <a:r>
              <a:rPr lang="pt-BR" sz="2400"/>
              <a:t>, entre outros.</a:t>
            </a:r>
          </a:p>
          <a:p>
            <a:pPr marL="114300" indent="0" algn="just">
              <a:buNone/>
            </a:pPr>
            <a:endParaRPr lang="pt-BR" sz="2400"/>
          </a:p>
          <a:p>
            <a:pPr marL="114300" indent="0" algn="just">
              <a:buNone/>
            </a:pPr>
            <a:r>
              <a:rPr lang="pt-BR" sz="2400" b="1"/>
              <a:t>@posts.route('/', </a:t>
            </a:r>
            <a:r>
              <a:rPr lang="pt-BR" sz="2400" b="1" err="1"/>
              <a:t>methods</a:t>
            </a:r>
            <a:r>
              <a:rPr lang="pt-BR" sz="2400" b="1"/>
              <a:t>=["GET"]): </a:t>
            </a:r>
            <a:r>
              <a:rPr lang="pt-BR" sz="2400"/>
              <a:t>Define uma rota dentro do </a:t>
            </a:r>
            <a:r>
              <a:rPr lang="pt-BR" sz="2400" err="1"/>
              <a:t>blueprint</a:t>
            </a:r>
            <a:r>
              <a:rPr lang="pt-BR" sz="2400"/>
              <a:t> </a:t>
            </a:r>
            <a:r>
              <a:rPr lang="pt-BR" sz="2400">
                <a:solidFill>
                  <a:srgbClr val="FF0000"/>
                </a:solidFill>
              </a:rPr>
              <a:t>posts</a:t>
            </a:r>
            <a:r>
              <a:rPr lang="pt-BR" sz="2400"/>
              <a:t>. Neste caso, a rota é </a:t>
            </a:r>
            <a:r>
              <a:rPr lang="pt-BR" sz="2400">
                <a:solidFill>
                  <a:srgbClr val="FF0000"/>
                </a:solidFill>
              </a:rPr>
              <a:t>'/'</a:t>
            </a:r>
            <a:r>
              <a:rPr lang="pt-BR" sz="2400"/>
              <a:t>, que é o caminho raiz. O argumento </a:t>
            </a:r>
            <a:r>
              <a:rPr lang="pt-BR" sz="2400" err="1"/>
              <a:t>methods</a:t>
            </a:r>
            <a:r>
              <a:rPr lang="pt-BR" sz="2400"/>
              <a:t> especifica os métodos HTTP permitidos para esta rota, neste caso, apenas o método GET.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BCBD45-3D86-AA25-628F-26E7AEE91E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79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D7176-C415-18C1-9A5E-CFF73353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Blueprint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389CCF-BD59-ED9A-F211-3B9026993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pt-BR" sz="2400" b="1" err="1"/>
              <a:t>def</a:t>
            </a:r>
            <a:r>
              <a:rPr lang="pt-BR" sz="2400" b="1"/>
              <a:t> </a:t>
            </a:r>
            <a:r>
              <a:rPr lang="pt-BR" sz="2400" b="1" err="1"/>
              <a:t>main</a:t>
            </a:r>
            <a:r>
              <a:rPr lang="pt-BR" sz="2400" b="1"/>
              <a:t>():</a:t>
            </a:r>
            <a:r>
              <a:rPr lang="pt-BR" sz="2400"/>
              <a:t> Define uma função chamada </a:t>
            </a:r>
            <a:r>
              <a:rPr lang="pt-BR" sz="2400" err="1"/>
              <a:t>main</a:t>
            </a:r>
            <a:r>
              <a:rPr lang="pt-BR" sz="2400"/>
              <a:t>, que será chamada quando a rota '/' for acessada.</a:t>
            </a:r>
          </a:p>
          <a:p>
            <a:pPr marL="114300" indent="0" algn="just">
              <a:buNone/>
            </a:pPr>
            <a:endParaRPr lang="pt-BR" sz="2400"/>
          </a:p>
          <a:p>
            <a:pPr marL="114300" indent="0" algn="just">
              <a:buNone/>
            </a:pPr>
            <a:r>
              <a:rPr lang="pt-BR" sz="2400" b="1" err="1"/>
              <a:t>return</a:t>
            </a:r>
            <a:r>
              <a:rPr lang="pt-BR" sz="2400" b="1"/>
              <a:t> 'Posts </a:t>
            </a:r>
            <a:r>
              <a:rPr lang="pt-BR" sz="2400" b="1" err="1"/>
              <a:t>routes</a:t>
            </a:r>
            <a:r>
              <a:rPr lang="pt-BR" sz="2400" b="1"/>
              <a:t>': </a:t>
            </a:r>
            <a:r>
              <a:rPr lang="pt-BR" sz="2400"/>
              <a:t>Retorna a </a:t>
            </a:r>
            <a:r>
              <a:rPr lang="pt-BR" sz="2400" err="1"/>
              <a:t>string</a:t>
            </a:r>
            <a:r>
              <a:rPr lang="pt-BR" sz="2400"/>
              <a:t> 'Posts </a:t>
            </a:r>
            <a:r>
              <a:rPr lang="pt-BR" sz="2400" err="1"/>
              <a:t>routes</a:t>
            </a:r>
            <a:r>
              <a:rPr lang="pt-BR" sz="2400"/>
              <a:t>' como resposta à solicitação HTTP. Esta é a resposta que o cliente receberá quando acessar a rota definida.</a:t>
            </a:r>
          </a:p>
          <a:p>
            <a:pPr marL="114300" indent="0" algn="just">
              <a:buNone/>
            </a:pPr>
            <a:endParaRPr lang="pt-BR" sz="2400"/>
          </a:p>
          <a:p>
            <a:pPr marL="114300" indent="0" algn="just">
              <a:buNone/>
            </a:pPr>
            <a:r>
              <a:rPr lang="pt-BR" sz="2400"/>
              <a:t>Ou  seja, esse trecho de código define um </a:t>
            </a:r>
            <a:r>
              <a:rPr lang="pt-BR" sz="2400" err="1"/>
              <a:t>blueprint</a:t>
            </a:r>
            <a:r>
              <a:rPr lang="pt-BR" sz="2400"/>
              <a:t> chamado posts, que contém uma rota raiz ('/') que responde apenas a solicitações GET com a </a:t>
            </a:r>
            <a:r>
              <a:rPr lang="pt-BR" sz="2400" err="1"/>
              <a:t>string</a:t>
            </a:r>
            <a:r>
              <a:rPr lang="pt-BR" sz="2400"/>
              <a:t> 'Posts </a:t>
            </a:r>
            <a:r>
              <a:rPr lang="pt-BR" sz="2400" err="1"/>
              <a:t>routes</a:t>
            </a:r>
            <a:r>
              <a:rPr lang="pt-BR" sz="2400"/>
              <a:t>'. Esse </a:t>
            </a:r>
            <a:r>
              <a:rPr lang="pt-BR" sz="2400" err="1"/>
              <a:t>blueprint</a:t>
            </a:r>
            <a:r>
              <a:rPr lang="pt-BR" sz="2400"/>
              <a:t> pode então ser registrado em um aplicativo </a:t>
            </a:r>
            <a:r>
              <a:rPr lang="pt-BR" sz="2400" err="1"/>
              <a:t>Flask</a:t>
            </a:r>
            <a:r>
              <a:rPr lang="pt-BR" sz="2400"/>
              <a:t> principal para que suas rotas estejam acessíveis no aplicativo. </a:t>
            </a:r>
          </a:p>
          <a:p>
            <a:pPr marL="114300" indent="0" algn="just">
              <a:buNone/>
            </a:pPr>
            <a:endParaRPr lang="pt-BR" sz="2400"/>
          </a:p>
          <a:p>
            <a:pPr marL="114300" indent="0" algn="just">
              <a:buNone/>
            </a:pPr>
            <a:endParaRPr lang="pt-BR" sz="240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BCBD45-3D86-AA25-628F-26E7AEE91E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105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FCD1D-1C99-7923-D498-650A1928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app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32E8A0-D62D-AD6E-A13F-498529288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sz="2000" b="0" err="1">
                <a:solidFill>
                  <a:srgbClr val="88BB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import</a:t>
            </a:r>
            <a:r>
              <a:rPr lang="pt-BR" sz="20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os</a:t>
            </a:r>
          </a:p>
          <a:p>
            <a:pPr marL="114300" indent="0">
              <a:buNone/>
            </a:pPr>
            <a:r>
              <a:rPr lang="pt-BR" sz="2000" b="0" err="1">
                <a:solidFill>
                  <a:srgbClr val="88BB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from</a:t>
            </a:r>
            <a:r>
              <a:rPr lang="pt-BR" sz="20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</a:t>
            </a:r>
            <a:r>
              <a:rPr lang="pt-BR" sz="2000" b="0" err="1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config</a:t>
            </a:r>
            <a:r>
              <a:rPr lang="pt-BR" sz="20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</a:t>
            </a:r>
            <a:r>
              <a:rPr lang="pt-BR" sz="2000" b="0" err="1">
                <a:solidFill>
                  <a:srgbClr val="88BB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import</a:t>
            </a:r>
            <a:r>
              <a:rPr lang="pt-BR" sz="20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app</a:t>
            </a:r>
          </a:p>
          <a:p>
            <a:pPr marL="114300" indent="0">
              <a:buNone/>
            </a:pPr>
            <a:r>
              <a:rPr lang="pt-BR" sz="2000" b="0" err="1">
                <a:solidFill>
                  <a:srgbClr val="88BB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from</a:t>
            </a:r>
            <a:r>
              <a:rPr lang="pt-BR" sz="20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</a:t>
            </a:r>
            <a:r>
              <a:rPr lang="pt-BR" sz="2000" b="0" err="1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posts</a:t>
            </a:r>
            <a:r>
              <a:rPr lang="pt-BR" sz="2000" b="0" err="1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.</a:t>
            </a:r>
            <a:r>
              <a:rPr lang="pt-BR" sz="2000" b="0" err="1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index</a:t>
            </a:r>
            <a:r>
              <a:rPr lang="pt-BR" sz="20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</a:t>
            </a:r>
            <a:r>
              <a:rPr lang="pt-BR" sz="2000" b="0" err="1">
                <a:solidFill>
                  <a:srgbClr val="88BB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import</a:t>
            </a:r>
            <a:r>
              <a:rPr lang="pt-BR" sz="20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posts</a:t>
            </a:r>
          </a:p>
          <a:p>
            <a:pPr marL="114300" indent="0">
              <a:buNone/>
            </a:pPr>
            <a:br>
              <a:rPr lang="pt-BR" sz="20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</a:br>
            <a:r>
              <a:rPr lang="pt-BR" sz="2000" b="0" err="1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app</a:t>
            </a:r>
            <a:r>
              <a:rPr lang="pt-BR" sz="2000" b="0" err="1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.</a:t>
            </a:r>
            <a:r>
              <a:rPr lang="pt-BR" sz="2000" b="0" err="1">
                <a:solidFill>
                  <a:srgbClr val="FFDD44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register_blueprint</a:t>
            </a:r>
            <a:r>
              <a:rPr lang="pt-BR" sz="20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(</a:t>
            </a:r>
            <a:r>
              <a:rPr lang="pt-BR" sz="20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posts</a:t>
            </a:r>
            <a:r>
              <a:rPr lang="pt-BR" sz="20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)</a:t>
            </a:r>
            <a:endParaRPr lang="pt-BR" sz="2000" b="0">
              <a:solidFill>
                <a:srgbClr val="FFFFFF"/>
              </a:solidFill>
              <a:effectLst/>
              <a:highlight>
                <a:srgbClr val="222222"/>
              </a:highlight>
              <a:latin typeface="Consolas" panose="020B0609020204030204" pitchFamily="49" charset="0"/>
            </a:endParaRPr>
          </a:p>
          <a:p>
            <a:pPr marL="114300" indent="0">
              <a:buNone/>
            </a:pPr>
            <a:br>
              <a:rPr lang="pt-BR" sz="20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</a:br>
            <a:r>
              <a:rPr lang="pt-BR" sz="2000" b="0" err="1">
                <a:solidFill>
                  <a:srgbClr val="88BB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if</a:t>
            </a:r>
            <a:r>
              <a:rPr lang="pt-BR" sz="20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BBA0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__</a:t>
            </a:r>
            <a:r>
              <a:rPr lang="pt-BR" sz="2000" b="0" err="1">
                <a:solidFill>
                  <a:srgbClr val="BBA0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name</a:t>
            </a:r>
            <a:r>
              <a:rPr lang="pt-BR" sz="2000" b="0">
                <a:solidFill>
                  <a:srgbClr val="BBA0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__</a:t>
            </a:r>
            <a:r>
              <a:rPr lang="pt-BR" sz="20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88BB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==</a:t>
            </a:r>
            <a:r>
              <a:rPr lang="pt-BR" sz="20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88CC44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'__</a:t>
            </a:r>
            <a:r>
              <a:rPr lang="pt-BR" sz="2000" b="0" err="1">
                <a:solidFill>
                  <a:srgbClr val="88CC44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main</a:t>
            </a:r>
            <a:r>
              <a:rPr lang="pt-BR" sz="2000" b="0">
                <a:solidFill>
                  <a:srgbClr val="88CC44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__'</a:t>
            </a:r>
            <a:r>
              <a:rPr lang="pt-BR" sz="20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:</a:t>
            </a:r>
            <a:endParaRPr lang="pt-BR" sz="2000" b="0">
              <a:solidFill>
                <a:srgbClr val="FFFFFF"/>
              </a:solidFill>
              <a:effectLst/>
              <a:highlight>
                <a:srgbClr val="222222"/>
              </a:highlight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t-BR" sz="20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  </a:t>
            </a:r>
            <a:r>
              <a:rPr lang="pt-BR" sz="2000" b="0" err="1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app</a:t>
            </a:r>
            <a:r>
              <a:rPr lang="pt-BR" sz="2000" b="0" err="1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.</a:t>
            </a:r>
            <a:r>
              <a:rPr lang="pt-BR" sz="2000" b="0" err="1">
                <a:solidFill>
                  <a:srgbClr val="FFDD44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run</a:t>
            </a:r>
            <a:r>
              <a:rPr lang="pt-BR" sz="20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(</a:t>
            </a:r>
            <a:r>
              <a:rPr lang="pt-BR" sz="2000" b="0" i="1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host</a:t>
            </a:r>
            <a:r>
              <a:rPr lang="pt-BR" sz="2000" b="0">
                <a:solidFill>
                  <a:srgbClr val="88BB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=</a:t>
            </a:r>
            <a:r>
              <a:rPr lang="pt-BR" sz="2000" b="0" err="1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app</a:t>
            </a:r>
            <a:r>
              <a:rPr lang="pt-BR" sz="2000" b="0" err="1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.</a:t>
            </a:r>
            <a:r>
              <a:rPr lang="pt-BR" sz="2000" b="0" err="1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config</a:t>
            </a:r>
            <a:r>
              <a:rPr lang="pt-BR" sz="20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[</a:t>
            </a:r>
            <a:r>
              <a:rPr lang="pt-BR" sz="2000" b="0">
                <a:solidFill>
                  <a:srgbClr val="88CC44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"HOST"</a:t>
            </a:r>
            <a:r>
              <a:rPr lang="pt-BR" sz="20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],</a:t>
            </a:r>
            <a:r>
              <a:rPr lang="pt-BR" sz="20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1" err="1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port</a:t>
            </a:r>
            <a:r>
              <a:rPr lang="pt-BR" sz="20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88BB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=</a:t>
            </a:r>
            <a:r>
              <a:rPr lang="pt-BR" sz="20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</a:t>
            </a:r>
            <a:r>
              <a:rPr lang="pt-BR" sz="2000" b="0" err="1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app</a:t>
            </a:r>
            <a:r>
              <a:rPr lang="pt-BR" sz="2000" b="0" err="1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.</a:t>
            </a:r>
            <a:r>
              <a:rPr lang="pt-BR" sz="2000" b="0" err="1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config</a:t>
            </a:r>
            <a:r>
              <a:rPr lang="pt-BR" sz="20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[</a:t>
            </a:r>
            <a:r>
              <a:rPr lang="pt-BR" sz="2000" b="0">
                <a:solidFill>
                  <a:srgbClr val="88CC44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'PORT'</a:t>
            </a:r>
            <a:r>
              <a:rPr lang="pt-BR" sz="20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],</a:t>
            </a:r>
            <a:r>
              <a:rPr lang="pt-BR" sz="2000" b="0" i="1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debug</a:t>
            </a:r>
            <a:r>
              <a:rPr lang="pt-BR" sz="2000" b="0">
                <a:solidFill>
                  <a:srgbClr val="88BB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=</a:t>
            </a:r>
            <a:r>
              <a:rPr lang="pt-BR" sz="2000" b="0" err="1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app</a:t>
            </a:r>
            <a:r>
              <a:rPr lang="pt-BR" sz="2000" b="0" err="1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.</a:t>
            </a:r>
            <a:r>
              <a:rPr lang="pt-BR" sz="2000" b="0" err="1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config</a:t>
            </a:r>
            <a:r>
              <a:rPr lang="pt-BR" sz="20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[</a:t>
            </a:r>
            <a:r>
              <a:rPr lang="pt-BR" sz="2000" b="0">
                <a:solidFill>
                  <a:srgbClr val="88CC44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'DEBUG'</a:t>
            </a:r>
            <a:r>
              <a:rPr lang="pt-BR" sz="20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]</a:t>
            </a:r>
            <a:r>
              <a:rPr lang="pt-BR" sz="2000" b="0">
                <a:solidFill>
                  <a:srgbClr val="FFFFFF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</a:t>
            </a:r>
            <a:r>
              <a:rPr lang="pt-BR" sz="2000" b="0">
                <a:solidFill>
                  <a:srgbClr val="9999AA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)</a:t>
            </a:r>
            <a:endParaRPr lang="pt-BR" sz="2000" b="0">
              <a:solidFill>
                <a:srgbClr val="FFFFFF"/>
              </a:solidFill>
              <a:effectLst/>
              <a:highlight>
                <a:srgbClr val="222222"/>
              </a:highlight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pt-BR" sz="200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D1FCB7-ADF4-5545-8BF7-E9A3B99B17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392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54770-E067-408D-40A9-11A186E2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521972"/>
            <a:ext cx="8219256" cy="651556"/>
          </a:xfrm>
        </p:spPr>
        <p:txBody>
          <a:bodyPr/>
          <a:lstStyle/>
          <a:p>
            <a:r>
              <a:rPr lang="pt-BR"/>
              <a:t>app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F926CC-5E06-85BF-F57F-7BE2C3CA4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sz="2400" b="1" err="1"/>
              <a:t>from</a:t>
            </a:r>
            <a:r>
              <a:rPr lang="pt-BR" sz="2400" b="1"/>
              <a:t> </a:t>
            </a:r>
            <a:r>
              <a:rPr lang="pt-BR" sz="2400" b="1" err="1"/>
              <a:t>config</a:t>
            </a:r>
            <a:r>
              <a:rPr lang="pt-BR" sz="2400" b="1"/>
              <a:t> </a:t>
            </a:r>
            <a:r>
              <a:rPr lang="pt-BR" sz="2400" b="1" err="1"/>
              <a:t>import</a:t>
            </a:r>
            <a:r>
              <a:rPr lang="pt-BR" sz="2400" b="1"/>
              <a:t> app: </a:t>
            </a:r>
            <a:r>
              <a:rPr lang="pt-BR" sz="2400"/>
              <a:t>Importa a instância do aplicativo </a:t>
            </a:r>
            <a:r>
              <a:rPr lang="pt-BR" sz="2400" err="1"/>
              <a:t>Flask</a:t>
            </a:r>
            <a:r>
              <a:rPr lang="pt-BR" sz="2400"/>
              <a:t> (app) do módulo </a:t>
            </a:r>
            <a:r>
              <a:rPr lang="pt-BR" sz="2400" b="1" err="1"/>
              <a:t>config</a:t>
            </a:r>
            <a:r>
              <a:rPr lang="pt-BR" sz="2400"/>
              <a:t>. Presumivelmente, o arquivo </a:t>
            </a:r>
            <a:r>
              <a:rPr lang="pt-BR" sz="2400" b="1"/>
              <a:t>config.py</a:t>
            </a:r>
            <a:r>
              <a:rPr lang="pt-BR" sz="2400"/>
              <a:t> contém a instância do aplicativo </a:t>
            </a:r>
            <a:r>
              <a:rPr lang="pt-BR" sz="2400" err="1"/>
              <a:t>Flask</a:t>
            </a:r>
            <a:r>
              <a:rPr lang="pt-BR" sz="2400"/>
              <a:t> chamada app.</a:t>
            </a:r>
          </a:p>
          <a:p>
            <a:pPr marL="114300" indent="0">
              <a:buNone/>
            </a:pPr>
            <a:endParaRPr lang="pt-BR" sz="2400"/>
          </a:p>
          <a:p>
            <a:pPr marL="114300" indent="0">
              <a:buNone/>
            </a:pPr>
            <a:r>
              <a:rPr lang="pt-BR" sz="2400" b="1" err="1"/>
              <a:t>from</a:t>
            </a:r>
            <a:r>
              <a:rPr lang="pt-BR" sz="2400" b="1"/>
              <a:t> </a:t>
            </a:r>
            <a:r>
              <a:rPr lang="pt-BR" sz="2400" b="1" err="1"/>
              <a:t>posts.index</a:t>
            </a:r>
            <a:r>
              <a:rPr lang="pt-BR" sz="2400" b="1"/>
              <a:t> </a:t>
            </a:r>
            <a:r>
              <a:rPr lang="pt-BR" sz="2400" b="1" err="1"/>
              <a:t>import</a:t>
            </a:r>
            <a:r>
              <a:rPr lang="pt-BR" sz="2400" b="1"/>
              <a:t> posts: </a:t>
            </a:r>
            <a:r>
              <a:rPr lang="pt-BR" sz="2400"/>
              <a:t>Importa o </a:t>
            </a:r>
            <a:r>
              <a:rPr lang="pt-BR" sz="2400" b="1" err="1"/>
              <a:t>blueprint</a:t>
            </a:r>
            <a:r>
              <a:rPr lang="pt-BR" sz="2400"/>
              <a:t> chamado </a:t>
            </a:r>
            <a:r>
              <a:rPr lang="pt-BR" sz="2400" b="1"/>
              <a:t>posts</a:t>
            </a:r>
            <a:r>
              <a:rPr lang="pt-BR" sz="2400"/>
              <a:t> do módulo </a:t>
            </a:r>
            <a:r>
              <a:rPr lang="pt-BR" sz="2400" b="1" err="1"/>
              <a:t>posts.index</a:t>
            </a:r>
            <a:r>
              <a:rPr lang="pt-BR" sz="2400"/>
              <a:t>. O </a:t>
            </a:r>
            <a:r>
              <a:rPr lang="pt-BR" sz="2400" err="1"/>
              <a:t>blueprint</a:t>
            </a:r>
            <a:r>
              <a:rPr lang="pt-BR" sz="2400"/>
              <a:t> posts contém as rotas relacionadas a posts, como definido no arquivo </a:t>
            </a:r>
            <a:r>
              <a:rPr lang="pt-BR" sz="2400" b="1"/>
              <a:t>index.py</a:t>
            </a:r>
            <a:r>
              <a:rPr lang="pt-BR" sz="2400"/>
              <a:t> dentro do pacote posts.</a:t>
            </a:r>
          </a:p>
          <a:p>
            <a:pPr marL="114300" indent="0">
              <a:buNone/>
            </a:pPr>
            <a:endParaRPr lang="pt-BR" sz="2400"/>
          </a:p>
          <a:p>
            <a:pPr marL="114300" indent="0">
              <a:buNone/>
            </a:pPr>
            <a:r>
              <a:rPr lang="pt-BR" sz="2400" b="1" err="1"/>
              <a:t>app.register_blueprint</a:t>
            </a:r>
            <a:r>
              <a:rPr lang="pt-BR" sz="2400" b="1"/>
              <a:t>(posts): </a:t>
            </a:r>
            <a:r>
              <a:rPr lang="pt-BR" sz="2400"/>
              <a:t>Registra o </a:t>
            </a:r>
            <a:r>
              <a:rPr lang="pt-BR" sz="2400" err="1"/>
              <a:t>blueprint</a:t>
            </a:r>
            <a:r>
              <a:rPr lang="pt-BR" sz="2400"/>
              <a:t> posts no aplicativo </a:t>
            </a:r>
            <a:r>
              <a:rPr lang="pt-BR" sz="2400" err="1"/>
              <a:t>Flask</a:t>
            </a:r>
            <a:r>
              <a:rPr lang="pt-BR" sz="2400"/>
              <a:t> (app). Isso torna as rotas definidas no </a:t>
            </a:r>
            <a:r>
              <a:rPr lang="pt-BR" sz="2400" err="1"/>
              <a:t>blueprint</a:t>
            </a:r>
            <a:r>
              <a:rPr lang="pt-BR" sz="2400"/>
              <a:t> posts disponíveis para o aplicativo principal.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186C29-037F-6AC5-67C1-3EE6294AEA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25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8F26F-2153-2977-B841-F855D1FE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requirements.txt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E208FC-1BEF-680B-C241-C34B0C01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651556"/>
          </a:xfrm>
        </p:spPr>
        <p:txBody>
          <a:bodyPr/>
          <a:lstStyle/>
          <a:p>
            <a:pPr marL="114300" indent="0" algn="just">
              <a:buNone/>
            </a:pPr>
            <a:r>
              <a:rPr lang="pt-BR"/>
              <a:t>Criar o requirements.txt  </a:t>
            </a:r>
          </a:p>
          <a:p>
            <a:pPr marL="114300" indent="0" algn="just">
              <a:buNone/>
            </a:pPr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4832D3-3348-C64C-024C-15EB0E8E65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EAFFF3FF-9066-53CE-B7B1-27AF22A39323}"/>
              </a:ext>
            </a:extLst>
          </p:cNvPr>
          <p:cNvSpPr txBox="1">
            <a:spLocks/>
          </p:cNvSpPr>
          <p:nvPr/>
        </p:nvSpPr>
        <p:spPr>
          <a:xfrm>
            <a:off x="467544" y="1833787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just">
              <a:buFont typeface="Arial"/>
              <a:buNone/>
            </a:pPr>
            <a:endParaRPr lang="pt-BR"/>
          </a:p>
          <a:p>
            <a:pPr marL="114300" indent="0" algn="just">
              <a:buFont typeface="Arial"/>
              <a:buNone/>
            </a:pPr>
            <a:r>
              <a:rPr lang="pt-BR"/>
              <a:t>O requirements.txt é um arquivo de texto usado para gerenciar as dependências de um projeto Python. Ele lista todos os pacotes Python necessários para executar o projeto, incluindo suas versões específicas, para que o ambiente de desenvolvimento possa ser facilmente replicado. </a:t>
            </a:r>
          </a:p>
          <a:p>
            <a:pPr marL="114300" indent="0" algn="just">
              <a:buFont typeface="Arial"/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052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>
            <a:spLocks noGrp="1"/>
          </p:cNvSpPr>
          <p:nvPr>
            <p:ph type="title"/>
          </p:nvPr>
        </p:nvSpPr>
        <p:spPr>
          <a:xfrm>
            <a:off x="3330414" y="4083150"/>
            <a:ext cx="2483172" cy="93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cap="none" dirty="0">
                <a:latin typeface="Calibri"/>
                <a:ea typeface="Calibri"/>
                <a:cs typeface="Calibri"/>
                <a:sym typeface="Calibri"/>
              </a:rPr>
              <a:t>Obrigado!</a:t>
            </a:r>
            <a:br>
              <a:rPr lang="pt-BR" sz="3600" cap="none" dirty="0">
                <a:latin typeface="Calibri"/>
                <a:ea typeface="Calibri"/>
                <a:cs typeface="Calibri"/>
                <a:sym typeface="Calibri"/>
              </a:rPr>
            </a:br>
            <a:endParaRPr sz="2880" b="0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19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8F26F-2153-2977-B841-F855D1FE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config.py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E208FC-1BEF-680B-C241-C34B0C01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651556"/>
          </a:xfrm>
        </p:spPr>
        <p:txBody>
          <a:bodyPr/>
          <a:lstStyle/>
          <a:p>
            <a:pPr marL="114300" indent="0" algn="just">
              <a:buNone/>
            </a:pPr>
            <a:r>
              <a:rPr lang="pt-BR"/>
              <a:t>Criar o config.py</a:t>
            </a:r>
          </a:p>
          <a:p>
            <a:pPr marL="114300" indent="0" algn="just">
              <a:buNone/>
            </a:pPr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4832D3-3348-C64C-024C-15EB0E8E65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EAFFF3FF-9066-53CE-B7B1-27AF22A39323}"/>
              </a:ext>
            </a:extLst>
          </p:cNvPr>
          <p:cNvSpPr txBox="1">
            <a:spLocks/>
          </p:cNvSpPr>
          <p:nvPr/>
        </p:nvSpPr>
        <p:spPr>
          <a:xfrm>
            <a:off x="457200" y="2136340"/>
            <a:ext cx="8229600" cy="455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arquivo </a:t>
            </a:r>
            <a:r>
              <a:rPr kumimoji="0" lang="pt-BR" altLang="pt-BR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config.py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 uma aplicação </a:t>
            </a:r>
            <a:r>
              <a:rPr kumimoji="0" lang="pt-BR" altLang="pt-BR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Flask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crucial para centralizar e gerenciar as configurações do aplicativo, como chaves secretas, URLs de banco de dados e configurações de ambiente.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8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 facilita a customização, separação por ambiente e manutenção do aplicativo, seguindo um padrão de design reconhecido. Em resumo, o config.py simplifica o desenvolvimento e a gestão de configurações em aplicações </a:t>
            </a:r>
            <a:r>
              <a:rPr kumimoji="0" lang="pt-BR" altLang="pt-BR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Flask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9444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8F26F-2153-2977-B841-F855D1FE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app.py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E208FC-1BEF-680B-C241-C34B0C01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651556"/>
          </a:xfrm>
        </p:spPr>
        <p:txBody>
          <a:bodyPr/>
          <a:lstStyle/>
          <a:p>
            <a:pPr marL="114300" indent="0" algn="just">
              <a:buNone/>
            </a:pPr>
            <a:r>
              <a:rPr lang="pt-BR"/>
              <a:t>Criar o app.py</a:t>
            </a:r>
          </a:p>
          <a:p>
            <a:pPr marL="114300" indent="0" algn="just">
              <a:buNone/>
            </a:pPr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4832D3-3348-C64C-024C-15EB0E8E65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EAFFF3FF-9066-53CE-B7B1-27AF22A39323}"/>
              </a:ext>
            </a:extLst>
          </p:cNvPr>
          <p:cNvSpPr txBox="1">
            <a:spLocks/>
          </p:cNvSpPr>
          <p:nvPr/>
        </p:nvSpPr>
        <p:spPr>
          <a:xfrm>
            <a:off x="457200" y="2136340"/>
            <a:ext cx="8229600" cy="272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just">
              <a:buFont typeface="Arial"/>
              <a:buNone/>
            </a:pPr>
            <a:r>
              <a:rPr lang="pt-BR"/>
              <a:t>O arquivo app.py geralmente serve como ponto de entrada principal para o aplicativo </a:t>
            </a:r>
            <a:r>
              <a:rPr lang="pt-BR" err="1"/>
              <a:t>Flask</a:t>
            </a:r>
            <a:r>
              <a:rPr lang="pt-BR"/>
              <a:t>. Ele é responsável por integrar diferentes partes do aplicativo, como rotas, </a:t>
            </a:r>
            <a:r>
              <a:rPr lang="pt-BR" err="1"/>
              <a:t>views</a:t>
            </a:r>
            <a:r>
              <a:rPr lang="pt-BR"/>
              <a:t> e configurações, e iniciar o servidor </a:t>
            </a:r>
            <a:r>
              <a:rPr lang="pt-BR" err="1"/>
              <a:t>Flask</a:t>
            </a:r>
            <a:r>
              <a:rPr lang="pt-BR"/>
              <a:t>. </a:t>
            </a:r>
          </a:p>
          <a:p>
            <a:pPr marL="114300" indent="0" algn="just">
              <a:buFont typeface="Arial"/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19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8F26F-2153-2977-B841-F855D1FE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app.py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E208FC-1BEF-680B-C241-C34B0C01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406584"/>
            <a:ext cx="8392160" cy="4947920"/>
          </a:xfrm>
        </p:spPr>
        <p:txBody>
          <a:bodyPr/>
          <a:lstStyle/>
          <a:p>
            <a:pPr marL="114300" indent="0" algn="just">
              <a:buNone/>
            </a:pPr>
            <a:r>
              <a:rPr lang="pt-BR" sz="2400" b="1"/>
              <a:t>Integração de Componentes: </a:t>
            </a:r>
            <a:r>
              <a:rPr lang="pt-BR" sz="2400"/>
              <a:t>O arquivo app.py importa e integra diferentes partes do aplicativo, como </a:t>
            </a:r>
            <a:r>
              <a:rPr lang="pt-BR" sz="2400" err="1"/>
              <a:t>blueprints</a:t>
            </a:r>
            <a:r>
              <a:rPr lang="pt-BR" sz="2400"/>
              <a:t>, rotas e configurações. Ele conecta esses componentes para construir o aplicativo </a:t>
            </a:r>
            <a:r>
              <a:rPr lang="pt-BR" sz="2400" err="1"/>
              <a:t>Flask</a:t>
            </a:r>
            <a:r>
              <a:rPr lang="pt-BR" sz="2400"/>
              <a:t> completo.</a:t>
            </a:r>
          </a:p>
          <a:p>
            <a:pPr marL="114300" indent="0" algn="just">
              <a:buNone/>
            </a:pPr>
            <a:endParaRPr lang="pt-BR" sz="2400"/>
          </a:p>
          <a:p>
            <a:pPr marL="114300" indent="0" algn="just">
              <a:buNone/>
            </a:pPr>
            <a:r>
              <a:rPr lang="pt-BR" sz="2400" b="1"/>
              <a:t>Registro de </a:t>
            </a:r>
            <a:r>
              <a:rPr lang="pt-BR" sz="2400" b="1" err="1"/>
              <a:t>Blueprints</a:t>
            </a:r>
            <a:r>
              <a:rPr lang="pt-BR" sz="2400" b="1"/>
              <a:t>: </a:t>
            </a:r>
            <a:r>
              <a:rPr lang="pt-BR" sz="2400"/>
              <a:t>Os </a:t>
            </a:r>
            <a:r>
              <a:rPr lang="pt-BR" sz="2400" err="1"/>
              <a:t>blueprints</a:t>
            </a:r>
            <a:r>
              <a:rPr lang="pt-BR" sz="2400"/>
              <a:t> são usados para organizar e modularizar rotas relacionadas em um aplicativo </a:t>
            </a:r>
            <a:r>
              <a:rPr lang="pt-BR" sz="2400" err="1"/>
              <a:t>Flask</a:t>
            </a:r>
            <a:r>
              <a:rPr lang="pt-BR" sz="2400"/>
              <a:t>. O arquivo app.py geralmente registra os </a:t>
            </a:r>
            <a:r>
              <a:rPr lang="pt-BR" sz="2400" err="1"/>
              <a:t>blueprints</a:t>
            </a:r>
            <a:r>
              <a:rPr lang="pt-BR" sz="2400"/>
              <a:t> para tornar suas rotas disponíveis para o aplicativo principal.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4832D3-3348-C64C-024C-15EB0E8E65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09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8F26F-2153-2977-B841-F855D1FE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72" y="456706"/>
            <a:ext cx="8219256" cy="651556"/>
          </a:xfrm>
        </p:spPr>
        <p:txBody>
          <a:bodyPr/>
          <a:lstStyle/>
          <a:p>
            <a:r>
              <a:rPr lang="pt-BR" dirty="0"/>
              <a:t>app.py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E208FC-1BEF-680B-C241-C34B0C01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00" y="1503680"/>
            <a:ext cx="8229600" cy="4500880"/>
          </a:xfrm>
        </p:spPr>
        <p:txBody>
          <a:bodyPr/>
          <a:lstStyle/>
          <a:p>
            <a:pPr marL="114300" indent="0" algn="just">
              <a:buNone/>
            </a:pPr>
            <a:r>
              <a:rPr lang="pt-BR" sz="2400" b="1"/>
              <a:t>Configurações do Aplicativo: </a:t>
            </a:r>
            <a:r>
              <a:rPr lang="pt-BR" sz="2400"/>
              <a:t>O arquivo app.py pode importar configurações do arquivo config.py e aplicá-las ao aplicativo </a:t>
            </a:r>
            <a:r>
              <a:rPr lang="pt-BR" sz="2400" err="1"/>
              <a:t>Flask</a:t>
            </a:r>
            <a:r>
              <a:rPr lang="pt-BR" sz="2400"/>
              <a:t>. Isso permite que as configurações do aplicativo sejam centralizadas e facilmente gerenciadas em um único arquivo.</a:t>
            </a:r>
          </a:p>
          <a:p>
            <a:pPr marL="114300" indent="0" algn="just">
              <a:buNone/>
            </a:pPr>
            <a:endParaRPr lang="pt-BR" sz="2400"/>
          </a:p>
          <a:p>
            <a:pPr marL="114300" indent="0" algn="just">
              <a:buNone/>
            </a:pPr>
            <a:r>
              <a:rPr lang="pt-BR" sz="2400" b="1"/>
              <a:t>Inicialização do Servidor: </a:t>
            </a:r>
            <a:r>
              <a:rPr lang="pt-BR" sz="2400"/>
              <a:t>O arquivo app.py geralmente contém um bloco </a:t>
            </a:r>
            <a:r>
              <a:rPr lang="pt-BR" sz="2400" err="1"/>
              <a:t>if</a:t>
            </a:r>
            <a:r>
              <a:rPr lang="pt-BR" sz="2400"/>
              <a:t> __</a:t>
            </a:r>
            <a:r>
              <a:rPr lang="pt-BR" sz="2400" err="1"/>
              <a:t>name</a:t>
            </a:r>
            <a:r>
              <a:rPr lang="pt-BR" sz="2400"/>
              <a:t>__ == '__</a:t>
            </a:r>
            <a:r>
              <a:rPr lang="pt-BR" sz="2400" err="1"/>
              <a:t>main</a:t>
            </a:r>
            <a:r>
              <a:rPr lang="pt-BR" sz="2400"/>
              <a:t>__' que inicia o servidor </a:t>
            </a:r>
            <a:r>
              <a:rPr lang="pt-BR" sz="2400" err="1"/>
              <a:t>Flask</a:t>
            </a:r>
            <a:r>
              <a:rPr lang="pt-BR" sz="2400"/>
              <a:t> quando o arquivo é executado diretamente. Isso permite que o aplicativo seja executado localmente durante o desenvolvimento.</a:t>
            </a:r>
          </a:p>
          <a:p>
            <a:pPr marL="114300" indent="0" algn="just">
              <a:buNone/>
            </a:pPr>
            <a:endParaRPr lang="pt-BR" sz="2400"/>
          </a:p>
          <a:p>
            <a:pPr marL="114300" indent="0" algn="just">
              <a:buNone/>
            </a:pPr>
            <a:endParaRPr lang="pt-BR" sz="2400"/>
          </a:p>
          <a:p>
            <a:pPr marL="114300" indent="0" algn="just">
              <a:buNone/>
            </a:pPr>
            <a:endParaRPr lang="pt-BR" sz="240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4832D3-3348-C64C-024C-15EB0E8E65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14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341F3-D37D-C18E-E8EF-EC4635EF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96047"/>
            <a:ext cx="7772400" cy="1362075"/>
          </a:xfrm>
        </p:spPr>
        <p:txBody>
          <a:bodyPr/>
          <a:lstStyle/>
          <a:p>
            <a:r>
              <a:rPr lang="pt-BR" sz="6000" err="1"/>
              <a:t>Blueprint</a:t>
            </a:r>
            <a:endParaRPr lang="pt-BR" sz="600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3F103F-9D37-E657-96D6-103DAAC6F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>
                <a:hlinkClick r:id="rId2"/>
              </a:rPr>
              <a:t>Modular Applications with Blueprints — Flask Documentation (3.0.x) (palletsprojects.com)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26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71080-06DA-ED3D-A1FE-2D456A20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Utilizando </a:t>
            </a:r>
            <a:r>
              <a:rPr lang="pt-BR" err="1"/>
              <a:t>blueprint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8DAFB6-F786-7DF6-CBBA-FAE204CC5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pt-BR">
                <a:solidFill>
                  <a:srgbClr val="FF0000"/>
                </a:solidFill>
              </a:rPr>
              <a:t>Separar nossas rotas em vários locais.</a:t>
            </a:r>
          </a:p>
          <a:p>
            <a:pPr marL="114300" indent="0" algn="just">
              <a:buNone/>
            </a:pPr>
            <a:endParaRPr lang="pt-BR"/>
          </a:p>
          <a:p>
            <a:pPr marL="114300" indent="0" algn="just">
              <a:buNone/>
            </a:pPr>
            <a:r>
              <a:rPr lang="pt-BR"/>
              <a:t>Um </a:t>
            </a:r>
            <a:r>
              <a:rPr lang="pt-BR" err="1"/>
              <a:t>blueprint</a:t>
            </a:r>
            <a:r>
              <a:rPr lang="pt-BR"/>
              <a:t> em </a:t>
            </a:r>
            <a:r>
              <a:rPr lang="pt-BR" err="1"/>
              <a:t>Flask</a:t>
            </a:r>
            <a:r>
              <a:rPr lang="pt-BR"/>
              <a:t> é uma maneira de organizar e agrupar rotas relacionadas em um aplicativo </a:t>
            </a:r>
            <a:r>
              <a:rPr lang="pt-BR" err="1"/>
              <a:t>Flask</a:t>
            </a:r>
            <a:r>
              <a:rPr lang="pt-BR"/>
              <a:t>. Ele permite dividir uma aplicação em componentes menores e mais gerenciáveis, o que facilita a modularização e a escalabilidade do código.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79C30C-8D95-B009-B01A-82697BA0E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64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7A264-5550-B3CD-C497-12C39E95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Utilizando </a:t>
            </a:r>
            <a:r>
              <a:rPr lang="pt-BR" err="1"/>
              <a:t>blueprint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C3A4CC-08B2-BB40-0D48-3FD057228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pt-BR"/>
              <a:t>Ao definir um </a:t>
            </a:r>
            <a:r>
              <a:rPr lang="pt-BR" err="1"/>
              <a:t>blueprint</a:t>
            </a:r>
            <a:r>
              <a:rPr lang="pt-BR"/>
              <a:t>, você pode agrupar rotas e </a:t>
            </a:r>
            <a:r>
              <a:rPr lang="pt-BR" err="1"/>
              <a:t>views</a:t>
            </a:r>
            <a:r>
              <a:rPr lang="pt-BR"/>
              <a:t> relacionadas em um arquivo ou pacote separado. Isso ajuda na organização do código, especialmente em aplicativos maiores, onde a estrutura do código pode se tornar complexa.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CA5E2F-478F-7BCF-5249-66B2479FCD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148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8EC80F89-1872-1344-B57D-17DC138DE2AA}" vid="{36ECAD06-5264-B54E-BA3C-3A58ED076F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ase">
  <a:themeElements>
    <a:clrScheme name="Personalizada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</TotalTime>
  <Words>1269</Words>
  <Application>Microsoft Macintosh PowerPoint</Application>
  <PresentationFormat>Apresentação na tela (4:3)</PresentationFormat>
  <Paragraphs>106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Consolas</vt:lpstr>
      <vt:lpstr>Corbel</vt:lpstr>
      <vt:lpstr>Symbol</vt:lpstr>
      <vt:lpstr>Wingdings</vt:lpstr>
      <vt:lpstr>Tema1</vt:lpstr>
      <vt:lpstr>Tema do Office</vt:lpstr>
      <vt:lpstr>1_Tema do Office</vt:lpstr>
      <vt:lpstr>Base</vt:lpstr>
      <vt:lpstr>Blueprint </vt:lpstr>
      <vt:lpstr>requirements.txt</vt:lpstr>
      <vt:lpstr>config.py</vt:lpstr>
      <vt:lpstr>app.py</vt:lpstr>
      <vt:lpstr>app.py</vt:lpstr>
      <vt:lpstr>app.py</vt:lpstr>
      <vt:lpstr>Blueprint</vt:lpstr>
      <vt:lpstr>Utilizando blueprint</vt:lpstr>
      <vt:lpstr>Utilizando blueprint</vt:lpstr>
      <vt:lpstr>Utilizando blueprint</vt:lpstr>
      <vt:lpstr>Utilizando blueprint</vt:lpstr>
      <vt:lpstr>Definição no nosso projeto</vt:lpstr>
      <vt:lpstr>Definição no nosso projeto</vt:lpstr>
      <vt:lpstr>Apresentação do PowerPoint</vt:lpstr>
      <vt:lpstr>Blueprint</vt:lpstr>
      <vt:lpstr>Blueprint</vt:lpstr>
      <vt:lpstr>Blueprint</vt:lpstr>
      <vt:lpstr>app</vt:lpstr>
      <vt:lpstr>app</vt:lpstr>
      <vt:lpstr>Obrigado!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APIs e Microsserviços Aula 01 – Apresentação da Disciplina</dc:title>
  <dc:creator>Caio Eduardo Ireno</dc:creator>
  <cp:lastModifiedBy>Caio Eduardo Ireno</cp:lastModifiedBy>
  <cp:revision>3</cp:revision>
  <dcterms:modified xsi:type="dcterms:W3CDTF">2025-05-22T22:02:24Z</dcterms:modified>
</cp:coreProperties>
</file>