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9"/>
  </p:notesMasterIdLst>
  <p:sldIdLst>
    <p:sldId id="27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9144000" cy="6858000" type="screen4x3"/>
  <p:notesSz cx="6858000" cy="9144000"/>
  <p:embeddedFontLst>
    <p:embeddedFont>
      <p:font typeface="Helvetica Neue" panose="02000503000000020004"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gG216Ifug9uEnIzoI8cnsLeYxJk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EC4E95-8D46-42E3-980B-9BD80A148587}" v="1" dt="2025-02-01T19:09:42.9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58"/>
  </p:normalViewPr>
  <p:slideViewPr>
    <p:cSldViewPr snapToGrid="0">
      <p:cViewPr varScale="1">
        <p:scale>
          <a:sx n="106" d="100"/>
          <a:sy n="106" d="100"/>
        </p:scale>
        <p:origin x="2344" y="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font" Target="fonts/font2.fntdata"/><Relationship Id="rId34"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1.fntdata"/><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4.fntdata"/><Relationship Id="rId10" Type="http://schemas.openxmlformats.org/officeDocument/2006/relationships/slide" Target="slides/slide8.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3.fntdata"/><Relationship Id="rId30" Type="http://schemas.openxmlformats.org/officeDocument/2006/relationships/presProps" Target="presProp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io Eduardo Ireno" userId="1862f81e13df3e98" providerId="LiveId" clId="{69EC4E95-8D46-42E3-980B-9BD80A148587}"/>
    <pc:docChg chg="delSld modSld">
      <pc:chgData name="Caio Eduardo Ireno" userId="1862f81e13df3e98" providerId="LiveId" clId="{69EC4E95-8D46-42E3-980B-9BD80A148587}" dt="2025-02-01T19:09:42.913" v="10"/>
      <pc:docMkLst>
        <pc:docMk/>
      </pc:docMkLst>
      <pc:sldChg chg="modSp mod">
        <pc:chgData name="Caio Eduardo Ireno" userId="1862f81e13df3e98" providerId="LiveId" clId="{69EC4E95-8D46-42E3-980B-9BD80A148587}" dt="2025-02-01T19:09:05.487" v="8" actId="1076"/>
        <pc:sldMkLst>
          <pc:docMk/>
          <pc:sldMk cId="0" sldId="256"/>
        </pc:sldMkLst>
        <pc:spChg chg="mod">
          <ac:chgData name="Caio Eduardo Ireno" userId="1862f81e13df3e98" providerId="LiveId" clId="{69EC4E95-8D46-42E3-980B-9BD80A148587}" dt="2025-02-01T19:09:02.405" v="7" actId="1076"/>
          <ac:spMkLst>
            <pc:docMk/>
            <pc:sldMk cId="0" sldId="256"/>
            <ac:spMk id="180" creationId="{00000000-0000-0000-0000-000000000000}"/>
          </ac:spMkLst>
        </pc:spChg>
        <pc:spChg chg="mod">
          <ac:chgData name="Caio Eduardo Ireno" userId="1862f81e13df3e98" providerId="LiveId" clId="{69EC4E95-8D46-42E3-980B-9BD80A148587}" dt="2025-02-01T19:09:05.487" v="8" actId="1076"/>
          <ac:spMkLst>
            <pc:docMk/>
            <pc:sldMk cId="0" sldId="256"/>
            <ac:spMk id="181" creationId="{00000000-0000-0000-0000-000000000000}"/>
          </ac:spMkLst>
        </pc:spChg>
      </pc:sldChg>
      <pc:sldChg chg="del">
        <pc:chgData name="Caio Eduardo Ireno" userId="1862f81e13df3e98" providerId="LiveId" clId="{69EC4E95-8D46-42E3-980B-9BD80A148587}" dt="2025-02-01T19:09:24.814" v="9" actId="47"/>
        <pc:sldMkLst>
          <pc:docMk/>
          <pc:sldMk cId="0" sldId="257"/>
        </pc:sldMkLst>
      </pc:sldChg>
      <pc:sldChg chg="modAnim">
        <pc:chgData name="Caio Eduardo Ireno" userId="1862f81e13df3e98" providerId="LiveId" clId="{69EC4E95-8D46-42E3-980B-9BD80A148587}" dt="2025-02-01T19:09:42.913" v="10"/>
        <pc:sldMkLst>
          <pc:docMk/>
          <pc:sldMk cId="0" sldId="26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0" name="Google Shape;270;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7" name="Google Shape;277;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6" name="Google Shape;286;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4" name="Google Shape;294;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2" name="Google Shape;302;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0" name="Google Shape;310;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0" name="Google Shape;320;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2" name="Google Shape;20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0" name="Google Shape;21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0" name="Google Shape;22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7" name="Google Shape;237;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4" name="Google Shape;244;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3" name="Google Shape;253;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1" name="Google Shape;261;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5"/>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6"/>
        <p:cNvGrpSpPr/>
        <p:nvPr/>
      </p:nvGrpSpPr>
      <p:grpSpPr>
        <a:xfrm>
          <a:off x="0" y="0"/>
          <a:ext cx="0" cy="0"/>
          <a:chOff x="0" y="0"/>
          <a:chExt cx="0" cy="0"/>
        </a:xfrm>
      </p:grpSpPr>
      <p:sp>
        <p:nvSpPr>
          <p:cNvPr id="47" name="Google Shape;47;p35"/>
          <p:cNvSpPr txBox="1">
            <a:spLocks noGrp="1"/>
          </p:cNvSpPr>
          <p:nvPr>
            <p:ph type="title"/>
          </p:nvPr>
        </p:nvSpPr>
        <p:spPr>
          <a:xfrm>
            <a:off x="467640" y="545040"/>
            <a:ext cx="8218800" cy="6512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35"/>
          <p:cNvSpPr txBox="1">
            <a:spLocks noGrp="1"/>
          </p:cNvSpPr>
          <p:nvPr>
            <p:ph type="body" idx="1"/>
          </p:nvPr>
        </p:nvSpPr>
        <p:spPr>
          <a:xfrm>
            <a:off x="457200" y="1340640"/>
            <a:ext cx="4015800" cy="2331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9" name="Google Shape;49;p35"/>
          <p:cNvSpPr txBox="1">
            <a:spLocks noGrp="1"/>
          </p:cNvSpPr>
          <p:nvPr>
            <p:ph type="body" idx="2"/>
          </p:nvPr>
        </p:nvSpPr>
        <p:spPr>
          <a:xfrm>
            <a:off x="4674240" y="1340640"/>
            <a:ext cx="4015800" cy="2331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0" name="Google Shape;50;p35"/>
          <p:cNvSpPr txBox="1">
            <a:spLocks noGrp="1"/>
          </p:cNvSpPr>
          <p:nvPr>
            <p:ph type="body" idx="3"/>
          </p:nvPr>
        </p:nvSpPr>
        <p:spPr>
          <a:xfrm>
            <a:off x="457200" y="3894120"/>
            <a:ext cx="4015800" cy="2331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1" name="Google Shape;51;p35"/>
          <p:cNvSpPr txBox="1">
            <a:spLocks noGrp="1"/>
          </p:cNvSpPr>
          <p:nvPr>
            <p:ph type="body" idx="4"/>
          </p:nvPr>
        </p:nvSpPr>
        <p:spPr>
          <a:xfrm>
            <a:off x="4674240" y="3894120"/>
            <a:ext cx="4015800" cy="2331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2"/>
        <p:cNvGrpSpPr/>
        <p:nvPr/>
      </p:nvGrpSpPr>
      <p:grpSpPr>
        <a:xfrm>
          <a:off x="0" y="0"/>
          <a:ext cx="0" cy="0"/>
          <a:chOff x="0" y="0"/>
          <a:chExt cx="0" cy="0"/>
        </a:xfrm>
      </p:grpSpPr>
      <p:sp>
        <p:nvSpPr>
          <p:cNvPr id="53" name="Google Shape;53;p36"/>
          <p:cNvSpPr txBox="1">
            <a:spLocks noGrp="1"/>
          </p:cNvSpPr>
          <p:nvPr>
            <p:ph type="title"/>
          </p:nvPr>
        </p:nvSpPr>
        <p:spPr>
          <a:xfrm>
            <a:off x="467640" y="545040"/>
            <a:ext cx="8218800" cy="6512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36"/>
          <p:cNvSpPr txBox="1">
            <a:spLocks noGrp="1"/>
          </p:cNvSpPr>
          <p:nvPr>
            <p:ph type="body" idx="1"/>
          </p:nvPr>
        </p:nvSpPr>
        <p:spPr>
          <a:xfrm>
            <a:off x="457200" y="1340640"/>
            <a:ext cx="2649600" cy="2331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5" name="Google Shape;55;p36"/>
          <p:cNvSpPr txBox="1">
            <a:spLocks noGrp="1"/>
          </p:cNvSpPr>
          <p:nvPr>
            <p:ph type="body" idx="2"/>
          </p:nvPr>
        </p:nvSpPr>
        <p:spPr>
          <a:xfrm>
            <a:off x="3239640" y="1340640"/>
            <a:ext cx="2649600" cy="2331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6" name="Google Shape;56;p36"/>
          <p:cNvSpPr txBox="1">
            <a:spLocks noGrp="1"/>
          </p:cNvSpPr>
          <p:nvPr>
            <p:ph type="body" idx="3"/>
          </p:nvPr>
        </p:nvSpPr>
        <p:spPr>
          <a:xfrm>
            <a:off x="6022080" y="1340640"/>
            <a:ext cx="2649600" cy="2331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7" name="Google Shape;57;p36"/>
          <p:cNvSpPr txBox="1">
            <a:spLocks noGrp="1"/>
          </p:cNvSpPr>
          <p:nvPr>
            <p:ph type="body" idx="4"/>
          </p:nvPr>
        </p:nvSpPr>
        <p:spPr>
          <a:xfrm>
            <a:off x="457200" y="3894120"/>
            <a:ext cx="2649600" cy="2331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8" name="Google Shape;58;p36"/>
          <p:cNvSpPr txBox="1">
            <a:spLocks noGrp="1"/>
          </p:cNvSpPr>
          <p:nvPr>
            <p:ph type="body" idx="5"/>
          </p:nvPr>
        </p:nvSpPr>
        <p:spPr>
          <a:xfrm>
            <a:off x="3239640" y="3894120"/>
            <a:ext cx="2649600" cy="2331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9" name="Google Shape;59;p36"/>
          <p:cNvSpPr txBox="1">
            <a:spLocks noGrp="1"/>
          </p:cNvSpPr>
          <p:nvPr>
            <p:ph type="body" idx="6"/>
          </p:nvPr>
        </p:nvSpPr>
        <p:spPr>
          <a:xfrm>
            <a:off x="6022080" y="3894120"/>
            <a:ext cx="2649600" cy="2331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Slide de Título">
    <p:spTree>
      <p:nvGrpSpPr>
        <p:cNvPr id="1" name=""/>
        <p:cNvGrpSpPr/>
        <p:nvPr/>
      </p:nvGrpSpPr>
      <p:grpSpPr>
        <a:xfrm>
          <a:off x="0" y="0"/>
          <a:ext cx="0" cy="0"/>
          <a:chOff x="0" y="0"/>
          <a:chExt cx="0" cy="0"/>
        </a:xfrm>
      </p:grpSpPr>
      <p:sp>
        <p:nvSpPr>
          <p:cNvPr id="7" name="Rectangle 6"/>
          <p:cNvSpPr/>
          <p:nvPr/>
        </p:nvSpPr>
        <p:spPr>
          <a:xfrm>
            <a:off x="182879" y="182879"/>
            <a:ext cx="8778240" cy="6492240"/>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32485" y="882376"/>
            <a:ext cx="7475220" cy="2926080"/>
          </a:xfrm>
        </p:spPr>
        <p:txBody>
          <a:bodyPr anchor="b">
            <a:normAutofit/>
          </a:bodyPr>
          <a:lstStyle>
            <a:lvl1pPr algn="ctr">
              <a:lnSpc>
                <a:spcPct val="85000"/>
              </a:lnSpc>
              <a:defRPr sz="6000" b="1" cap="all" baseline="0">
                <a:solidFill>
                  <a:srgbClr val="FFFFFF"/>
                </a:solidFill>
              </a:defRPr>
            </a:lvl1pPr>
          </a:lstStyle>
          <a:p>
            <a:r>
              <a:rPr lang="pt-BR"/>
              <a:t>Clique para editar o título Mestre</a:t>
            </a:r>
            <a:endParaRPr lang="en-US" dirty="0"/>
          </a:p>
        </p:txBody>
      </p:sp>
      <p:sp>
        <p:nvSpPr>
          <p:cNvPr id="3" name="Subtitle 2"/>
          <p:cNvSpPr>
            <a:spLocks noGrp="1"/>
          </p:cNvSpPr>
          <p:nvPr>
            <p:ph type="subTitle" idx="1"/>
          </p:nvPr>
        </p:nvSpPr>
        <p:spPr>
          <a:xfrm>
            <a:off x="1282148" y="3869635"/>
            <a:ext cx="6575895" cy="1388165"/>
          </a:xfrm>
        </p:spPr>
        <p:txBody>
          <a:bodyPr>
            <a:normAutofit/>
          </a:bodyPr>
          <a:lstStyle>
            <a:lvl1pPr marL="0" indent="0" algn="ctr">
              <a:spcBef>
                <a:spcPts val="1000"/>
              </a:spcBef>
              <a:buNone/>
              <a:defRPr sz="1800">
                <a:solidFill>
                  <a:srgbClr val="FFFFFF"/>
                </a:solidFill>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endParaRPr lang="pt-BR"/>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pt-B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D22F896-40B5-4ADD-8801-0D06FADFA095}" type="slidenum">
              <a:rPr lang="en-US" smtClean="0"/>
              <a:t>‹nº›</a:t>
            </a:fld>
            <a:endParaRPr lang="en-US" dirty="0"/>
          </a:p>
        </p:txBody>
      </p:sp>
      <p:cxnSp>
        <p:nvCxnSpPr>
          <p:cNvPr id="8" name="Straight Connector 7"/>
          <p:cNvCxnSpPr/>
          <p:nvPr/>
        </p:nvCxnSpPr>
        <p:spPr>
          <a:xfrm>
            <a:off x="1483995" y="3733800"/>
            <a:ext cx="61722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216731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28"/>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29"/>
        <p:cNvGrpSpPr/>
        <p:nvPr/>
      </p:nvGrpSpPr>
      <p:grpSpPr>
        <a:xfrm>
          <a:off x="0" y="0"/>
          <a:ext cx="0" cy="0"/>
          <a:chOff x="0" y="0"/>
          <a:chExt cx="0" cy="0"/>
        </a:xfrm>
      </p:grpSpPr>
      <p:sp>
        <p:nvSpPr>
          <p:cNvPr id="130" name="Google Shape;130;p48"/>
          <p:cNvSpPr txBox="1">
            <a:spLocks noGrp="1"/>
          </p:cNvSpPr>
          <p:nvPr>
            <p:ph type="title"/>
          </p:nvPr>
        </p:nvSpPr>
        <p:spPr>
          <a:xfrm>
            <a:off x="467640" y="545040"/>
            <a:ext cx="8218800" cy="6512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48"/>
          <p:cNvSpPr txBox="1">
            <a:spLocks noGrp="1"/>
          </p:cNvSpPr>
          <p:nvPr>
            <p:ph type="subTitle" idx="1"/>
          </p:nvPr>
        </p:nvSpPr>
        <p:spPr>
          <a:xfrm>
            <a:off x="457200" y="1340640"/>
            <a:ext cx="8229240" cy="4888800"/>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32"/>
        <p:cNvGrpSpPr/>
        <p:nvPr/>
      </p:nvGrpSpPr>
      <p:grpSpPr>
        <a:xfrm>
          <a:off x="0" y="0"/>
          <a:ext cx="0" cy="0"/>
          <a:chOff x="0" y="0"/>
          <a:chExt cx="0" cy="0"/>
        </a:xfrm>
      </p:grpSpPr>
      <p:sp>
        <p:nvSpPr>
          <p:cNvPr id="133" name="Google Shape;133;p49"/>
          <p:cNvSpPr txBox="1">
            <a:spLocks noGrp="1"/>
          </p:cNvSpPr>
          <p:nvPr>
            <p:ph type="title"/>
          </p:nvPr>
        </p:nvSpPr>
        <p:spPr>
          <a:xfrm>
            <a:off x="467640" y="545040"/>
            <a:ext cx="8218800" cy="6512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49"/>
          <p:cNvSpPr txBox="1">
            <a:spLocks noGrp="1"/>
          </p:cNvSpPr>
          <p:nvPr>
            <p:ph type="body" idx="1"/>
          </p:nvPr>
        </p:nvSpPr>
        <p:spPr>
          <a:xfrm>
            <a:off x="457200" y="1340640"/>
            <a:ext cx="8229240" cy="48888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35"/>
        <p:cNvGrpSpPr/>
        <p:nvPr/>
      </p:nvGrpSpPr>
      <p:grpSpPr>
        <a:xfrm>
          <a:off x="0" y="0"/>
          <a:ext cx="0" cy="0"/>
          <a:chOff x="0" y="0"/>
          <a:chExt cx="0" cy="0"/>
        </a:xfrm>
      </p:grpSpPr>
      <p:sp>
        <p:nvSpPr>
          <p:cNvPr id="136" name="Google Shape;136;p50"/>
          <p:cNvSpPr txBox="1">
            <a:spLocks noGrp="1"/>
          </p:cNvSpPr>
          <p:nvPr>
            <p:ph type="title"/>
          </p:nvPr>
        </p:nvSpPr>
        <p:spPr>
          <a:xfrm>
            <a:off x="467640" y="545040"/>
            <a:ext cx="8218800" cy="6512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7" name="Google Shape;137;p50"/>
          <p:cNvSpPr txBox="1">
            <a:spLocks noGrp="1"/>
          </p:cNvSpPr>
          <p:nvPr>
            <p:ph type="body" idx="1"/>
          </p:nvPr>
        </p:nvSpPr>
        <p:spPr>
          <a:xfrm>
            <a:off x="457200" y="1340640"/>
            <a:ext cx="4015800" cy="48888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8" name="Google Shape;138;p50"/>
          <p:cNvSpPr txBox="1">
            <a:spLocks noGrp="1"/>
          </p:cNvSpPr>
          <p:nvPr>
            <p:ph type="body" idx="2"/>
          </p:nvPr>
        </p:nvSpPr>
        <p:spPr>
          <a:xfrm>
            <a:off x="4674240" y="1340640"/>
            <a:ext cx="4015800" cy="48888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9"/>
        <p:cNvGrpSpPr/>
        <p:nvPr/>
      </p:nvGrpSpPr>
      <p:grpSpPr>
        <a:xfrm>
          <a:off x="0" y="0"/>
          <a:ext cx="0" cy="0"/>
          <a:chOff x="0" y="0"/>
          <a:chExt cx="0" cy="0"/>
        </a:xfrm>
      </p:grpSpPr>
      <p:sp>
        <p:nvSpPr>
          <p:cNvPr id="140" name="Google Shape;140;p51"/>
          <p:cNvSpPr txBox="1">
            <a:spLocks noGrp="1"/>
          </p:cNvSpPr>
          <p:nvPr>
            <p:ph type="title"/>
          </p:nvPr>
        </p:nvSpPr>
        <p:spPr>
          <a:xfrm>
            <a:off x="467640" y="545040"/>
            <a:ext cx="8218800" cy="6512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41"/>
        <p:cNvGrpSpPr/>
        <p:nvPr/>
      </p:nvGrpSpPr>
      <p:grpSpPr>
        <a:xfrm>
          <a:off x="0" y="0"/>
          <a:ext cx="0" cy="0"/>
          <a:chOff x="0" y="0"/>
          <a:chExt cx="0" cy="0"/>
        </a:xfrm>
      </p:grpSpPr>
      <p:sp>
        <p:nvSpPr>
          <p:cNvPr id="142" name="Google Shape;142;p52"/>
          <p:cNvSpPr txBox="1">
            <a:spLocks noGrp="1"/>
          </p:cNvSpPr>
          <p:nvPr>
            <p:ph type="subTitle" idx="1"/>
          </p:nvPr>
        </p:nvSpPr>
        <p:spPr>
          <a:xfrm>
            <a:off x="467640" y="545040"/>
            <a:ext cx="8218800" cy="3020040"/>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43"/>
        <p:cNvGrpSpPr/>
        <p:nvPr/>
      </p:nvGrpSpPr>
      <p:grpSpPr>
        <a:xfrm>
          <a:off x="0" y="0"/>
          <a:ext cx="0" cy="0"/>
          <a:chOff x="0" y="0"/>
          <a:chExt cx="0" cy="0"/>
        </a:xfrm>
      </p:grpSpPr>
      <p:sp>
        <p:nvSpPr>
          <p:cNvPr id="144" name="Google Shape;144;p53"/>
          <p:cNvSpPr txBox="1">
            <a:spLocks noGrp="1"/>
          </p:cNvSpPr>
          <p:nvPr>
            <p:ph type="title"/>
          </p:nvPr>
        </p:nvSpPr>
        <p:spPr>
          <a:xfrm>
            <a:off x="467640" y="545040"/>
            <a:ext cx="8218800" cy="6512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5" name="Google Shape;145;p53"/>
          <p:cNvSpPr txBox="1">
            <a:spLocks noGrp="1"/>
          </p:cNvSpPr>
          <p:nvPr>
            <p:ph type="body" idx="1"/>
          </p:nvPr>
        </p:nvSpPr>
        <p:spPr>
          <a:xfrm>
            <a:off x="457200" y="1340640"/>
            <a:ext cx="4015800" cy="2331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6" name="Google Shape;146;p53"/>
          <p:cNvSpPr txBox="1">
            <a:spLocks noGrp="1"/>
          </p:cNvSpPr>
          <p:nvPr>
            <p:ph type="body" idx="2"/>
          </p:nvPr>
        </p:nvSpPr>
        <p:spPr>
          <a:xfrm>
            <a:off x="4674240" y="1340640"/>
            <a:ext cx="4015800" cy="48888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7" name="Google Shape;147;p53"/>
          <p:cNvSpPr txBox="1">
            <a:spLocks noGrp="1"/>
          </p:cNvSpPr>
          <p:nvPr>
            <p:ph type="body" idx="3"/>
          </p:nvPr>
        </p:nvSpPr>
        <p:spPr>
          <a:xfrm>
            <a:off x="457200" y="3894120"/>
            <a:ext cx="4015800" cy="2331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6"/>
        <p:cNvGrpSpPr/>
        <p:nvPr/>
      </p:nvGrpSpPr>
      <p:grpSpPr>
        <a:xfrm>
          <a:off x="0" y="0"/>
          <a:ext cx="0" cy="0"/>
          <a:chOff x="0" y="0"/>
          <a:chExt cx="0" cy="0"/>
        </a:xfrm>
      </p:grpSpPr>
      <p:sp>
        <p:nvSpPr>
          <p:cNvPr id="17" name="Google Shape;17;p27"/>
          <p:cNvSpPr txBox="1">
            <a:spLocks noGrp="1"/>
          </p:cNvSpPr>
          <p:nvPr>
            <p:ph type="title"/>
          </p:nvPr>
        </p:nvSpPr>
        <p:spPr>
          <a:xfrm>
            <a:off x="467640" y="545040"/>
            <a:ext cx="8218800" cy="6512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7"/>
          <p:cNvSpPr txBox="1">
            <a:spLocks noGrp="1"/>
          </p:cNvSpPr>
          <p:nvPr>
            <p:ph type="body" idx="1"/>
          </p:nvPr>
        </p:nvSpPr>
        <p:spPr>
          <a:xfrm>
            <a:off x="457200" y="1340640"/>
            <a:ext cx="8229240" cy="48888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48"/>
        <p:cNvGrpSpPr/>
        <p:nvPr/>
      </p:nvGrpSpPr>
      <p:grpSpPr>
        <a:xfrm>
          <a:off x="0" y="0"/>
          <a:ext cx="0" cy="0"/>
          <a:chOff x="0" y="0"/>
          <a:chExt cx="0" cy="0"/>
        </a:xfrm>
      </p:grpSpPr>
      <p:sp>
        <p:nvSpPr>
          <p:cNvPr id="149" name="Google Shape;149;p54"/>
          <p:cNvSpPr txBox="1">
            <a:spLocks noGrp="1"/>
          </p:cNvSpPr>
          <p:nvPr>
            <p:ph type="title"/>
          </p:nvPr>
        </p:nvSpPr>
        <p:spPr>
          <a:xfrm>
            <a:off x="467640" y="545040"/>
            <a:ext cx="8218800" cy="6512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0" name="Google Shape;150;p54"/>
          <p:cNvSpPr txBox="1">
            <a:spLocks noGrp="1"/>
          </p:cNvSpPr>
          <p:nvPr>
            <p:ph type="body" idx="1"/>
          </p:nvPr>
        </p:nvSpPr>
        <p:spPr>
          <a:xfrm>
            <a:off x="457200" y="1340640"/>
            <a:ext cx="4015800" cy="48888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1" name="Google Shape;151;p54"/>
          <p:cNvSpPr txBox="1">
            <a:spLocks noGrp="1"/>
          </p:cNvSpPr>
          <p:nvPr>
            <p:ph type="body" idx="2"/>
          </p:nvPr>
        </p:nvSpPr>
        <p:spPr>
          <a:xfrm>
            <a:off x="4674240" y="1340640"/>
            <a:ext cx="4015800" cy="2331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2" name="Google Shape;152;p54"/>
          <p:cNvSpPr txBox="1">
            <a:spLocks noGrp="1"/>
          </p:cNvSpPr>
          <p:nvPr>
            <p:ph type="body" idx="3"/>
          </p:nvPr>
        </p:nvSpPr>
        <p:spPr>
          <a:xfrm>
            <a:off x="4674240" y="3894120"/>
            <a:ext cx="4015800" cy="2331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53"/>
        <p:cNvGrpSpPr/>
        <p:nvPr/>
      </p:nvGrpSpPr>
      <p:grpSpPr>
        <a:xfrm>
          <a:off x="0" y="0"/>
          <a:ext cx="0" cy="0"/>
          <a:chOff x="0" y="0"/>
          <a:chExt cx="0" cy="0"/>
        </a:xfrm>
      </p:grpSpPr>
      <p:sp>
        <p:nvSpPr>
          <p:cNvPr id="154" name="Google Shape;154;p55"/>
          <p:cNvSpPr txBox="1">
            <a:spLocks noGrp="1"/>
          </p:cNvSpPr>
          <p:nvPr>
            <p:ph type="title"/>
          </p:nvPr>
        </p:nvSpPr>
        <p:spPr>
          <a:xfrm>
            <a:off x="467640" y="545040"/>
            <a:ext cx="8218800" cy="6512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5" name="Google Shape;155;p55"/>
          <p:cNvSpPr txBox="1">
            <a:spLocks noGrp="1"/>
          </p:cNvSpPr>
          <p:nvPr>
            <p:ph type="body" idx="1"/>
          </p:nvPr>
        </p:nvSpPr>
        <p:spPr>
          <a:xfrm>
            <a:off x="457200" y="1340640"/>
            <a:ext cx="4015800" cy="2331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6" name="Google Shape;156;p55"/>
          <p:cNvSpPr txBox="1">
            <a:spLocks noGrp="1"/>
          </p:cNvSpPr>
          <p:nvPr>
            <p:ph type="body" idx="2"/>
          </p:nvPr>
        </p:nvSpPr>
        <p:spPr>
          <a:xfrm>
            <a:off x="4674240" y="1340640"/>
            <a:ext cx="4015800" cy="2331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57" name="Google Shape;157;p55"/>
          <p:cNvSpPr txBox="1">
            <a:spLocks noGrp="1"/>
          </p:cNvSpPr>
          <p:nvPr>
            <p:ph type="body" idx="3"/>
          </p:nvPr>
        </p:nvSpPr>
        <p:spPr>
          <a:xfrm>
            <a:off x="457200" y="3894120"/>
            <a:ext cx="8229240" cy="2331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58"/>
        <p:cNvGrpSpPr/>
        <p:nvPr/>
      </p:nvGrpSpPr>
      <p:grpSpPr>
        <a:xfrm>
          <a:off x="0" y="0"/>
          <a:ext cx="0" cy="0"/>
          <a:chOff x="0" y="0"/>
          <a:chExt cx="0" cy="0"/>
        </a:xfrm>
      </p:grpSpPr>
      <p:sp>
        <p:nvSpPr>
          <p:cNvPr id="159" name="Google Shape;159;p56"/>
          <p:cNvSpPr txBox="1">
            <a:spLocks noGrp="1"/>
          </p:cNvSpPr>
          <p:nvPr>
            <p:ph type="title"/>
          </p:nvPr>
        </p:nvSpPr>
        <p:spPr>
          <a:xfrm>
            <a:off x="467640" y="545040"/>
            <a:ext cx="8218800" cy="6512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0" name="Google Shape;160;p56"/>
          <p:cNvSpPr txBox="1">
            <a:spLocks noGrp="1"/>
          </p:cNvSpPr>
          <p:nvPr>
            <p:ph type="body" idx="1"/>
          </p:nvPr>
        </p:nvSpPr>
        <p:spPr>
          <a:xfrm>
            <a:off x="457200" y="1340640"/>
            <a:ext cx="8229240" cy="2331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61" name="Google Shape;161;p56"/>
          <p:cNvSpPr txBox="1">
            <a:spLocks noGrp="1"/>
          </p:cNvSpPr>
          <p:nvPr>
            <p:ph type="body" idx="2"/>
          </p:nvPr>
        </p:nvSpPr>
        <p:spPr>
          <a:xfrm>
            <a:off x="457200" y="3894120"/>
            <a:ext cx="8229240" cy="2331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62"/>
        <p:cNvGrpSpPr/>
        <p:nvPr/>
      </p:nvGrpSpPr>
      <p:grpSpPr>
        <a:xfrm>
          <a:off x="0" y="0"/>
          <a:ext cx="0" cy="0"/>
          <a:chOff x="0" y="0"/>
          <a:chExt cx="0" cy="0"/>
        </a:xfrm>
      </p:grpSpPr>
      <p:sp>
        <p:nvSpPr>
          <p:cNvPr id="163" name="Google Shape;163;p57"/>
          <p:cNvSpPr txBox="1">
            <a:spLocks noGrp="1"/>
          </p:cNvSpPr>
          <p:nvPr>
            <p:ph type="title"/>
          </p:nvPr>
        </p:nvSpPr>
        <p:spPr>
          <a:xfrm>
            <a:off x="467640" y="545040"/>
            <a:ext cx="8218800" cy="6512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4" name="Google Shape;164;p57"/>
          <p:cNvSpPr txBox="1">
            <a:spLocks noGrp="1"/>
          </p:cNvSpPr>
          <p:nvPr>
            <p:ph type="body" idx="1"/>
          </p:nvPr>
        </p:nvSpPr>
        <p:spPr>
          <a:xfrm>
            <a:off x="457200" y="1340640"/>
            <a:ext cx="4015800" cy="2331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65" name="Google Shape;165;p57"/>
          <p:cNvSpPr txBox="1">
            <a:spLocks noGrp="1"/>
          </p:cNvSpPr>
          <p:nvPr>
            <p:ph type="body" idx="2"/>
          </p:nvPr>
        </p:nvSpPr>
        <p:spPr>
          <a:xfrm>
            <a:off x="4674240" y="1340640"/>
            <a:ext cx="4015800" cy="2331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66" name="Google Shape;166;p57"/>
          <p:cNvSpPr txBox="1">
            <a:spLocks noGrp="1"/>
          </p:cNvSpPr>
          <p:nvPr>
            <p:ph type="body" idx="3"/>
          </p:nvPr>
        </p:nvSpPr>
        <p:spPr>
          <a:xfrm>
            <a:off x="457200" y="3894120"/>
            <a:ext cx="4015800" cy="2331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67" name="Google Shape;167;p57"/>
          <p:cNvSpPr txBox="1">
            <a:spLocks noGrp="1"/>
          </p:cNvSpPr>
          <p:nvPr>
            <p:ph type="body" idx="4"/>
          </p:nvPr>
        </p:nvSpPr>
        <p:spPr>
          <a:xfrm>
            <a:off x="4674240" y="3894120"/>
            <a:ext cx="4015800" cy="2331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68"/>
        <p:cNvGrpSpPr/>
        <p:nvPr/>
      </p:nvGrpSpPr>
      <p:grpSpPr>
        <a:xfrm>
          <a:off x="0" y="0"/>
          <a:ext cx="0" cy="0"/>
          <a:chOff x="0" y="0"/>
          <a:chExt cx="0" cy="0"/>
        </a:xfrm>
      </p:grpSpPr>
      <p:sp>
        <p:nvSpPr>
          <p:cNvPr id="169" name="Google Shape;169;p58"/>
          <p:cNvSpPr txBox="1">
            <a:spLocks noGrp="1"/>
          </p:cNvSpPr>
          <p:nvPr>
            <p:ph type="title"/>
          </p:nvPr>
        </p:nvSpPr>
        <p:spPr>
          <a:xfrm>
            <a:off x="467640" y="545040"/>
            <a:ext cx="8218800" cy="6512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0" name="Google Shape;170;p58"/>
          <p:cNvSpPr txBox="1">
            <a:spLocks noGrp="1"/>
          </p:cNvSpPr>
          <p:nvPr>
            <p:ph type="body" idx="1"/>
          </p:nvPr>
        </p:nvSpPr>
        <p:spPr>
          <a:xfrm>
            <a:off x="457200" y="1340640"/>
            <a:ext cx="2649600" cy="2331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71" name="Google Shape;171;p58"/>
          <p:cNvSpPr txBox="1">
            <a:spLocks noGrp="1"/>
          </p:cNvSpPr>
          <p:nvPr>
            <p:ph type="body" idx="2"/>
          </p:nvPr>
        </p:nvSpPr>
        <p:spPr>
          <a:xfrm>
            <a:off x="3239640" y="1340640"/>
            <a:ext cx="2649600" cy="2331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72" name="Google Shape;172;p58"/>
          <p:cNvSpPr txBox="1">
            <a:spLocks noGrp="1"/>
          </p:cNvSpPr>
          <p:nvPr>
            <p:ph type="body" idx="3"/>
          </p:nvPr>
        </p:nvSpPr>
        <p:spPr>
          <a:xfrm>
            <a:off x="6022080" y="1340640"/>
            <a:ext cx="2649600" cy="2331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73" name="Google Shape;173;p58"/>
          <p:cNvSpPr txBox="1">
            <a:spLocks noGrp="1"/>
          </p:cNvSpPr>
          <p:nvPr>
            <p:ph type="body" idx="4"/>
          </p:nvPr>
        </p:nvSpPr>
        <p:spPr>
          <a:xfrm>
            <a:off x="457200" y="3894120"/>
            <a:ext cx="2649600" cy="2331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74" name="Google Shape;174;p58"/>
          <p:cNvSpPr txBox="1">
            <a:spLocks noGrp="1"/>
          </p:cNvSpPr>
          <p:nvPr>
            <p:ph type="body" idx="5"/>
          </p:nvPr>
        </p:nvSpPr>
        <p:spPr>
          <a:xfrm>
            <a:off x="3239640" y="3894120"/>
            <a:ext cx="2649600" cy="2331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75" name="Google Shape;175;p58"/>
          <p:cNvSpPr txBox="1">
            <a:spLocks noGrp="1"/>
          </p:cNvSpPr>
          <p:nvPr>
            <p:ph type="body" idx="6"/>
          </p:nvPr>
        </p:nvSpPr>
        <p:spPr>
          <a:xfrm>
            <a:off x="6022080" y="3894120"/>
            <a:ext cx="2649600" cy="2331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9"/>
        <p:cNvGrpSpPr/>
        <p:nvPr/>
      </p:nvGrpSpPr>
      <p:grpSpPr>
        <a:xfrm>
          <a:off x="0" y="0"/>
          <a:ext cx="0" cy="0"/>
          <a:chOff x="0" y="0"/>
          <a:chExt cx="0" cy="0"/>
        </a:xfrm>
      </p:grpSpPr>
      <p:sp>
        <p:nvSpPr>
          <p:cNvPr id="20" name="Google Shape;20;p28"/>
          <p:cNvSpPr txBox="1">
            <a:spLocks noGrp="1"/>
          </p:cNvSpPr>
          <p:nvPr>
            <p:ph type="title"/>
          </p:nvPr>
        </p:nvSpPr>
        <p:spPr>
          <a:xfrm>
            <a:off x="467640" y="545040"/>
            <a:ext cx="8218800" cy="6512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8"/>
          <p:cNvSpPr txBox="1">
            <a:spLocks noGrp="1"/>
          </p:cNvSpPr>
          <p:nvPr>
            <p:ph type="body" idx="1"/>
          </p:nvPr>
        </p:nvSpPr>
        <p:spPr>
          <a:xfrm>
            <a:off x="457200" y="1340640"/>
            <a:ext cx="4015800" cy="48888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2" name="Google Shape;22;p28"/>
          <p:cNvSpPr txBox="1">
            <a:spLocks noGrp="1"/>
          </p:cNvSpPr>
          <p:nvPr>
            <p:ph type="body" idx="2"/>
          </p:nvPr>
        </p:nvSpPr>
        <p:spPr>
          <a:xfrm>
            <a:off x="4674240" y="1340640"/>
            <a:ext cx="4015800" cy="48888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29"/>
          <p:cNvSpPr txBox="1">
            <a:spLocks noGrp="1"/>
          </p:cNvSpPr>
          <p:nvPr>
            <p:ph type="title"/>
          </p:nvPr>
        </p:nvSpPr>
        <p:spPr>
          <a:xfrm>
            <a:off x="467640" y="545040"/>
            <a:ext cx="8218800" cy="6512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5"/>
        <p:cNvGrpSpPr/>
        <p:nvPr/>
      </p:nvGrpSpPr>
      <p:grpSpPr>
        <a:xfrm>
          <a:off x="0" y="0"/>
          <a:ext cx="0" cy="0"/>
          <a:chOff x="0" y="0"/>
          <a:chExt cx="0" cy="0"/>
        </a:xfrm>
      </p:grpSpPr>
      <p:sp>
        <p:nvSpPr>
          <p:cNvPr id="26" name="Google Shape;26;p30"/>
          <p:cNvSpPr txBox="1">
            <a:spLocks noGrp="1"/>
          </p:cNvSpPr>
          <p:nvPr>
            <p:ph type="subTitle" idx="1"/>
          </p:nvPr>
        </p:nvSpPr>
        <p:spPr>
          <a:xfrm>
            <a:off x="467640" y="545040"/>
            <a:ext cx="8218800" cy="3020040"/>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7"/>
        <p:cNvGrpSpPr/>
        <p:nvPr/>
      </p:nvGrpSpPr>
      <p:grpSpPr>
        <a:xfrm>
          <a:off x="0" y="0"/>
          <a:ext cx="0" cy="0"/>
          <a:chOff x="0" y="0"/>
          <a:chExt cx="0" cy="0"/>
        </a:xfrm>
      </p:grpSpPr>
      <p:sp>
        <p:nvSpPr>
          <p:cNvPr id="28" name="Google Shape;28;p31"/>
          <p:cNvSpPr txBox="1">
            <a:spLocks noGrp="1"/>
          </p:cNvSpPr>
          <p:nvPr>
            <p:ph type="title"/>
          </p:nvPr>
        </p:nvSpPr>
        <p:spPr>
          <a:xfrm>
            <a:off x="467640" y="545040"/>
            <a:ext cx="8218800" cy="6512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31"/>
          <p:cNvSpPr txBox="1">
            <a:spLocks noGrp="1"/>
          </p:cNvSpPr>
          <p:nvPr>
            <p:ph type="body" idx="1"/>
          </p:nvPr>
        </p:nvSpPr>
        <p:spPr>
          <a:xfrm>
            <a:off x="457200" y="1340640"/>
            <a:ext cx="4015800" cy="2331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0" name="Google Shape;30;p31"/>
          <p:cNvSpPr txBox="1">
            <a:spLocks noGrp="1"/>
          </p:cNvSpPr>
          <p:nvPr>
            <p:ph type="body" idx="2"/>
          </p:nvPr>
        </p:nvSpPr>
        <p:spPr>
          <a:xfrm>
            <a:off x="4674240" y="1340640"/>
            <a:ext cx="4015800" cy="48888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1" name="Google Shape;31;p31"/>
          <p:cNvSpPr txBox="1">
            <a:spLocks noGrp="1"/>
          </p:cNvSpPr>
          <p:nvPr>
            <p:ph type="body" idx="3"/>
          </p:nvPr>
        </p:nvSpPr>
        <p:spPr>
          <a:xfrm>
            <a:off x="457200" y="3894120"/>
            <a:ext cx="4015800" cy="2331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2"/>
        <p:cNvGrpSpPr/>
        <p:nvPr/>
      </p:nvGrpSpPr>
      <p:grpSpPr>
        <a:xfrm>
          <a:off x="0" y="0"/>
          <a:ext cx="0" cy="0"/>
          <a:chOff x="0" y="0"/>
          <a:chExt cx="0" cy="0"/>
        </a:xfrm>
      </p:grpSpPr>
      <p:sp>
        <p:nvSpPr>
          <p:cNvPr id="33" name="Google Shape;33;p32"/>
          <p:cNvSpPr txBox="1">
            <a:spLocks noGrp="1"/>
          </p:cNvSpPr>
          <p:nvPr>
            <p:ph type="title"/>
          </p:nvPr>
        </p:nvSpPr>
        <p:spPr>
          <a:xfrm>
            <a:off x="467640" y="545040"/>
            <a:ext cx="8218800" cy="6512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2"/>
          <p:cNvSpPr txBox="1">
            <a:spLocks noGrp="1"/>
          </p:cNvSpPr>
          <p:nvPr>
            <p:ph type="body" idx="1"/>
          </p:nvPr>
        </p:nvSpPr>
        <p:spPr>
          <a:xfrm>
            <a:off x="457200" y="1340640"/>
            <a:ext cx="4015800" cy="488880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5" name="Google Shape;35;p32"/>
          <p:cNvSpPr txBox="1">
            <a:spLocks noGrp="1"/>
          </p:cNvSpPr>
          <p:nvPr>
            <p:ph type="body" idx="2"/>
          </p:nvPr>
        </p:nvSpPr>
        <p:spPr>
          <a:xfrm>
            <a:off x="4674240" y="1340640"/>
            <a:ext cx="4015800" cy="2331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6" name="Google Shape;36;p32"/>
          <p:cNvSpPr txBox="1">
            <a:spLocks noGrp="1"/>
          </p:cNvSpPr>
          <p:nvPr>
            <p:ph type="body" idx="3"/>
          </p:nvPr>
        </p:nvSpPr>
        <p:spPr>
          <a:xfrm>
            <a:off x="4674240" y="3894120"/>
            <a:ext cx="4015800" cy="2331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7"/>
        <p:cNvGrpSpPr/>
        <p:nvPr/>
      </p:nvGrpSpPr>
      <p:grpSpPr>
        <a:xfrm>
          <a:off x="0" y="0"/>
          <a:ext cx="0" cy="0"/>
          <a:chOff x="0" y="0"/>
          <a:chExt cx="0" cy="0"/>
        </a:xfrm>
      </p:grpSpPr>
      <p:sp>
        <p:nvSpPr>
          <p:cNvPr id="38" name="Google Shape;38;p33"/>
          <p:cNvSpPr txBox="1">
            <a:spLocks noGrp="1"/>
          </p:cNvSpPr>
          <p:nvPr>
            <p:ph type="title"/>
          </p:nvPr>
        </p:nvSpPr>
        <p:spPr>
          <a:xfrm>
            <a:off x="467640" y="545040"/>
            <a:ext cx="8218800" cy="6512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33"/>
          <p:cNvSpPr txBox="1">
            <a:spLocks noGrp="1"/>
          </p:cNvSpPr>
          <p:nvPr>
            <p:ph type="body" idx="1"/>
          </p:nvPr>
        </p:nvSpPr>
        <p:spPr>
          <a:xfrm>
            <a:off x="457200" y="1340640"/>
            <a:ext cx="4015800" cy="2331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0" name="Google Shape;40;p33"/>
          <p:cNvSpPr txBox="1">
            <a:spLocks noGrp="1"/>
          </p:cNvSpPr>
          <p:nvPr>
            <p:ph type="body" idx="2"/>
          </p:nvPr>
        </p:nvSpPr>
        <p:spPr>
          <a:xfrm>
            <a:off x="4674240" y="1340640"/>
            <a:ext cx="4015800" cy="2331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1" name="Google Shape;41;p33"/>
          <p:cNvSpPr txBox="1">
            <a:spLocks noGrp="1"/>
          </p:cNvSpPr>
          <p:nvPr>
            <p:ph type="body" idx="3"/>
          </p:nvPr>
        </p:nvSpPr>
        <p:spPr>
          <a:xfrm>
            <a:off x="457200" y="3894120"/>
            <a:ext cx="8229240" cy="2331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2"/>
        <p:cNvGrpSpPr/>
        <p:nvPr/>
      </p:nvGrpSpPr>
      <p:grpSpPr>
        <a:xfrm>
          <a:off x="0" y="0"/>
          <a:ext cx="0" cy="0"/>
          <a:chOff x="0" y="0"/>
          <a:chExt cx="0" cy="0"/>
        </a:xfrm>
      </p:grpSpPr>
      <p:sp>
        <p:nvSpPr>
          <p:cNvPr id="43" name="Google Shape;43;p34"/>
          <p:cNvSpPr txBox="1">
            <a:spLocks noGrp="1"/>
          </p:cNvSpPr>
          <p:nvPr>
            <p:ph type="title"/>
          </p:nvPr>
        </p:nvSpPr>
        <p:spPr>
          <a:xfrm>
            <a:off x="467640" y="545040"/>
            <a:ext cx="8218800" cy="65124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34"/>
          <p:cNvSpPr txBox="1">
            <a:spLocks noGrp="1"/>
          </p:cNvSpPr>
          <p:nvPr>
            <p:ph type="body" idx="1"/>
          </p:nvPr>
        </p:nvSpPr>
        <p:spPr>
          <a:xfrm>
            <a:off x="457200" y="1340640"/>
            <a:ext cx="8229240" cy="2331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45" name="Google Shape;45;p34"/>
          <p:cNvSpPr txBox="1">
            <a:spLocks noGrp="1"/>
          </p:cNvSpPr>
          <p:nvPr>
            <p:ph type="body" idx="2"/>
          </p:nvPr>
        </p:nvSpPr>
        <p:spPr>
          <a:xfrm>
            <a:off x="457200" y="3894120"/>
            <a:ext cx="8229240" cy="2331720"/>
          </a:xfrm>
          <a:prstGeom prst="rect">
            <a:avLst/>
          </a:prstGeom>
          <a:noFill/>
          <a:ln>
            <a:noFill/>
          </a:ln>
        </p:spPr>
        <p:txBody>
          <a:bodyPr spcFirstLastPara="1" wrap="square" lIns="0" tIns="0" rIns="0" bIns="0" anchor="t" anchorCtr="0">
            <a:norm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20"/>
          <p:cNvSpPr/>
          <p:nvPr/>
        </p:nvSpPr>
        <p:spPr>
          <a:xfrm>
            <a:off x="0" y="6669360"/>
            <a:ext cx="9143640" cy="196200"/>
          </a:xfrm>
          <a:prstGeom prst="rect">
            <a:avLst/>
          </a:prstGeom>
          <a:solidFill>
            <a:srgbClr val="17365D">
              <a:alpha val="89411"/>
            </a:srgbClr>
          </a:solidFill>
          <a:ln w="25550" cap="flat" cmpd="sng">
            <a:solidFill>
              <a:srgbClr val="17365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7;p20"/>
          <p:cNvSpPr txBox="1">
            <a:spLocks noGrp="1"/>
          </p:cNvSpPr>
          <p:nvPr>
            <p:ph type="dt" idx="10"/>
          </p:nvPr>
        </p:nvSpPr>
        <p:spPr>
          <a:xfrm>
            <a:off x="457200" y="6356520"/>
            <a:ext cx="2133360" cy="36468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20"/>
          <p:cNvSpPr txBox="1">
            <a:spLocks noGrp="1"/>
          </p:cNvSpPr>
          <p:nvPr>
            <p:ph type="ftr" idx="11"/>
          </p:nvPr>
        </p:nvSpPr>
        <p:spPr>
          <a:xfrm>
            <a:off x="3124080" y="6356520"/>
            <a:ext cx="2895120" cy="36468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 name="Google Shape;9;p20"/>
          <p:cNvSpPr txBox="1">
            <a:spLocks noGrp="1"/>
          </p:cNvSpPr>
          <p:nvPr>
            <p:ph type="sldNum" idx="12"/>
          </p:nvPr>
        </p:nvSpPr>
        <p:spPr>
          <a:xfrm>
            <a:off x="6903000" y="6571800"/>
            <a:ext cx="2133360" cy="36468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pt-BR"/>
              <a:t>‹nº›</a:t>
            </a:fld>
            <a:endParaRPr>
              <a:latin typeface="Times New Roman"/>
              <a:ea typeface="Times New Roman"/>
              <a:cs typeface="Times New Roman"/>
              <a:sym typeface="Times New Roman"/>
            </a:endParaRPr>
          </a:p>
        </p:txBody>
      </p:sp>
      <p:sp>
        <p:nvSpPr>
          <p:cNvPr id="10" name="Google Shape;10;p20"/>
          <p:cNvSpPr txBox="1">
            <a:spLocks noGrp="1"/>
          </p:cNvSpPr>
          <p:nvPr>
            <p:ph type="title"/>
          </p:nvPr>
        </p:nvSpPr>
        <p:spPr>
          <a:xfrm>
            <a:off x="457200" y="273600"/>
            <a:ext cx="8229240" cy="114480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0"/>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8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8"/>
        <p:cNvGrpSpPr/>
        <p:nvPr/>
      </p:nvGrpSpPr>
      <p:grpSpPr>
        <a:xfrm>
          <a:off x="0" y="0"/>
          <a:ext cx="0" cy="0"/>
          <a:chOff x="0" y="0"/>
          <a:chExt cx="0" cy="0"/>
        </a:xfrm>
      </p:grpSpPr>
      <p:sp>
        <p:nvSpPr>
          <p:cNvPr id="119" name="Google Shape;119;p24"/>
          <p:cNvSpPr/>
          <p:nvPr/>
        </p:nvSpPr>
        <p:spPr>
          <a:xfrm>
            <a:off x="0" y="6669360"/>
            <a:ext cx="9143640" cy="196200"/>
          </a:xfrm>
          <a:prstGeom prst="rect">
            <a:avLst/>
          </a:prstGeom>
          <a:solidFill>
            <a:srgbClr val="17365D">
              <a:alpha val="89411"/>
            </a:srgbClr>
          </a:solidFill>
          <a:ln w="25550" cap="flat" cmpd="sng">
            <a:solidFill>
              <a:srgbClr val="17365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24"/>
          <p:cNvSpPr txBox="1">
            <a:spLocks noGrp="1"/>
          </p:cNvSpPr>
          <p:nvPr>
            <p:ph type="title"/>
          </p:nvPr>
        </p:nvSpPr>
        <p:spPr>
          <a:xfrm>
            <a:off x="467640" y="545040"/>
            <a:ext cx="8218800" cy="651240"/>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21" name="Google Shape;121;p24"/>
          <p:cNvSpPr txBox="1">
            <a:spLocks noGrp="1"/>
          </p:cNvSpPr>
          <p:nvPr>
            <p:ph type="body" idx="1"/>
          </p:nvPr>
        </p:nvSpPr>
        <p:spPr>
          <a:xfrm>
            <a:off x="457200" y="1340640"/>
            <a:ext cx="8229240" cy="4888800"/>
          </a:xfrm>
          <a:prstGeom prst="rect">
            <a:avLst/>
          </a:prstGeom>
          <a:noFill/>
          <a:ln>
            <a:noFill/>
          </a:ln>
        </p:spPr>
        <p:txBody>
          <a:bodyPr spcFirstLastPara="1" wrap="square" lIns="0" tIns="0" rIns="0" bIns="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22" name="Google Shape;122;p24"/>
          <p:cNvSpPr txBox="1">
            <a:spLocks noGrp="1"/>
          </p:cNvSpPr>
          <p:nvPr>
            <p:ph type="dt" idx="10"/>
          </p:nvPr>
        </p:nvSpPr>
        <p:spPr>
          <a:xfrm>
            <a:off x="457200" y="6356520"/>
            <a:ext cx="2133360" cy="36468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23" name="Google Shape;123;p24"/>
          <p:cNvSpPr txBox="1">
            <a:spLocks noGrp="1"/>
          </p:cNvSpPr>
          <p:nvPr>
            <p:ph type="ftr" idx="11"/>
          </p:nvPr>
        </p:nvSpPr>
        <p:spPr>
          <a:xfrm>
            <a:off x="3124080" y="6356520"/>
            <a:ext cx="2895120" cy="36468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24" name="Google Shape;124;p24"/>
          <p:cNvSpPr txBox="1">
            <a:spLocks noGrp="1"/>
          </p:cNvSpPr>
          <p:nvPr>
            <p:ph type="sldNum" idx="12"/>
          </p:nvPr>
        </p:nvSpPr>
        <p:spPr>
          <a:xfrm>
            <a:off x="6998040" y="6564240"/>
            <a:ext cx="2133360" cy="36468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800"/>
              <a:buFont typeface="Arial"/>
              <a:buNone/>
              <a:defRPr sz="1800" b="1" i="0" u="none" strike="noStrike" cap="none">
                <a:solidFill>
                  <a:srgbClr val="FFFFFF"/>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800"/>
              <a:buFont typeface="Arial"/>
              <a:buNone/>
              <a:defRPr sz="1800" b="1" i="0" u="none" strike="noStrike" cap="none">
                <a:solidFill>
                  <a:srgbClr val="FFFFFF"/>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800"/>
              <a:buFont typeface="Arial"/>
              <a:buNone/>
              <a:defRPr sz="1800" b="1" i="0" u="none" strike="noStrike" cap="none">
                <a:solidFill>
                  <a:srgbClr val="FFFFFF"/>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800"/>
              <a:buFont typeface="Arial"/>
              <a:buNone/>
              <a:defRPr sz="1800" b="1" i="0" u="none" strike="noStrike" cap="none">
                <a:solidFill>
                  <a:srgbClr val="FFFFFF"/>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800"/>
              <a:buFont typeface="Arial"/>
              <a:buNone/>
              <a:defRPr sz="1800" b="1" i="0" u="none" strike="noStrike" cap="none">
                <a:solidFill>
                  <a:srgbClr val="FFFFFF"/>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800"/>
              <a:buFont typeface="Arial"/>
              <a:buNone/>
              <a:defRPr sz="1800" b="1" i="0" u="none" strike="noStrike" cap="none">
                <a:solidFill>
                  <a:srgbClr val="FFFFFF"/>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800"/>
              <a:buFont typeface="Arial"/>
              <a:buNone/>
              <a:defRPr sz="1800" b="1" i="0" u="none" strike="noStrike" cap="none">
                <a:solidFill>
                  <a:srgbClr val="FFFFFF"/>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800"/>
              <a:buFont typeface="Arial"/>
              <a:buNone/>
              <a:defRPr sz="1800" b="1" i="0" u="none" strike="noStrike" cap="none">
                <a:solidFill>
                  <a:srgbClr val="FFFFFF"/>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800"/>
              <a:buFont typeface="Arial"/>
              <a:buNone/>
              <a:defRPr sz="1800" b="1"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BR"/>
              <a:t>‹nº›</a:t>
            </a:fld>
            <a:endParaRPr b="0">
              <a:solidFill>
                <a:srgbClr val="000000"/>
              </a:solidFill>
              <a:latin typeface="Times New Roman"/>
              <a:ea typeface="Times New Roman"/>
              <a:cs typeface="Times New Roman"/>
              <a:sym typeface="Times New Roman"/>
            </a:endParaRPr>
          </a:p>
        </p:txBody>
      </p:sp>
      <p:sp>
        <p:nvSpPr>
          <p:cNvPr id="125" name="Google Shape;125;p24"/>
          <p:cNvSpPr/>
          <p:nvPr/>
        </p:nvSpPr>
        <p:spPr>
          <a:xfrm>
            <a:off x="0" y="-3960"/>
            <a:ext cx="9143640" cy="265320"/>
          </a:xfrm>
          <a:prstGeom prst="rect">
            <a:avLst/>
          </a:prstGeom>
          <a:solidFill>
            <a:srgbClr val="17365D"/>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6" name="Google Shape;126;p24"/>
          <p:cNvPicPr preferRelativeResize="0"/>
          <p:nvPr/>
        </p:nvPicPr>
        <p:blipFill rotWithShape="1">
          <a:blip r:embed="rId14">
            <a:alphaModFix/>
          </a:blip>
          <a:srcRect/>
          <a:stretch/>
        </p:blipFill>
        <p:spPr>
          <a:xfrm>
            <a:off x="8257680" y="-4320"/>
            <a:ext cx="850320" cy="264600"/>
          </a:xfrm>
          <a:prstGeom prst="rect">
            <a:avLst/>
          </a:prstGeom>
          <a:noFill/>
          <a:ln>
            <a:noFill/>
          </a:ln>
        </p:spPr>
      </p:pic>
      <p:cxnSp>
        <p:nvCxnSpPr>
          <p:cNvPr id="127" name="Google Shape;127;p24"/>
          <p:cNvCxnSpPr/>
          <p:nvPr/>
        </p:nvCxnSpPr>
        <p:spPr>
          <a:xfrm>
            <a:off x="467280" y="1124640"/>
            <a:ext cx="8219880" cy="360"/>
          </a:xfrm>
          <a:prstGeom prst="straightConnector1">
            <a:avLst/>
          </a:prstGeom>
          <a:noFill/>
          <a:ln w="9525" cap="flat" cmpd="sng">
            <a:solidFill>
              <a:srgbClr val="4A7DBA"/>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5" name="Google Shape;85;p1"/>
          <p:cNvSpPr txBox="1">
            <a:spLocks noGrp="1"/>
          </p:cNvSpPr>
          <p:nvPr>
            <p:ph type="subTitle" idx="1"/>
          </p:nvPr>
        </p:nvSpPr>
        <p:spPr>
          <a:xfrm>
            <a:off x="2253915" y="5057274"/>
            <a:ext cx="6575896" cy="1041124"/>
          </a:xfrm>
          <a:prstGeom prst="rect">
            <a:avLst/>
          </a:prstGeom>
          <a:noFill/>
          <a:ln>
            <a:noFill/>
          </a:ln>
        </p:spPr>
        <p:txBody>
          <a:bodyPr spcFirstLastPara="1" vert="horz" wrap="square" lIns="68570" tIns="34276" rIns="68570" bIns="34276" rtlCol="0" anchor="ctr" anchorCtr="0">
            <a:noAutofit/>
          </a:bodyPr>
          <a:lstStyle/>
          <a:p>
            <a:pPr algn="r" rtl="0">
              <a:lnSpc>
                <a:spcPct val="150000"/>
              </a:lnSpc>
              <a:buClr>
                <a:schemeClr val="dk1"/>
              </a:buClr>
              <a:buSzPts val="1500"/>
            </a:pPr>
            <a:r>
              <a:rPr lang="pt-BR" sz="2200" dirty="0">
                <a:solidFill>
                  <a:schemeClr val="bg1"/>
                </a:solidFill>
              </a:rPr>
              <a:t>Caio Eduardo do Prado Ireno</a:t>
            </a:r>
          </a:p>
        </p:txBody>
      </p:sp>
      <p:sp>
        <p:nvSpPr>
          <p:cNvPr id="3" name="CaixaDeTexto 2">
            <a:extLst>
              <a:ext uri="{FF2B5EF4-FFF2-40B4-BE49-F238E27FC236}">
                <a16:creationId xmlns:a16="http://schemas.microsoft.com/office/drawing/2014/main" id="{E5B95F1B-5CD5-4773-AA9D-9CE37A1E3A80}"/>
              </a:ext>
            </a:extLst>
          </p:cNvPr>
          <p:cNvSpPr txBox="1"/>
          <p:nvPr/>
        </p:nvSpPr>
        <p:spPr>
          <a:xfrm>
            <a:off x="1485900" y="3162300"/>
            <a:ext cx="4875986" cy="523220"/>
          </a:xfrm>
          <a:prstGeom prst="rect">
            <a:avLst/>
          </a:prstGeom>
          <a:noFill/>
        </p:spPr>
        <p:txBody>
          <a:bodyPr wrap="square">
            <a:spAutoFit/>
          </a:bodyPr>
          <a:lstStyle/>
          <a:p>
            <a:r>
              <a:rPr lang="pt-BR" sz="2800" dirty="0">
                <a:solidFill>
                  <a:schemeClr val="bg1"/>
                </a:solidFill>
                <a:latin typeface="Calibri" panose="020F0502020204030204" pitchFamily="34" charset="0"/>
                <a:ea typeface="Calibri" panose="020F0502020204030204" pitchFamily="34" charset="0"/>
                <a:cs typeface="Calibri" panose="020F0502020204030204" pitchFamily="34" charset="0"/>
              </a:rPr>
              <a:t>Python</a:t>
            </a:r>
            <a:endParaRPr lang="pt-BR" sz="2700" dirty="0">
              <a:solidFill>
                <a:schemeClr val="bg1"/>
              </a:solidFill>
            </a:endParaRPr>
          </a:p>
        </p:txBody>
      </p:sp>
      <p:pic>
        <p:nvPicPr>
          <p:cNvPr id="5" name="Picture 8" descr="Centro Universitário - Facens">
            <a:extLst>
              <a:ext uri="{FF2B5EF4-FFF2-40B4-BE49-F238E27FC236}">
                <a16:creationId xmlns:a16="http://schemas.microsoft.com/office/drawing/2014/main" id="{C8735FEC-48AF-F848-7511-574D0EF264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5549" y="1463300"/>
            <a:ext cx="3372903" cy="10725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12"/>
          <p:cNvSpPr txBox="1"/>
          <p:nvPr/>
        </p:nvSpPr>
        <p:spPr>
          <a:xfrm>
            <a:off x="6998040" y="6564240"/>
            <a:ext cx="2133360" cy="36468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pt-BR" sz="1800" b="1" i="0" u="none" strike="noStrike" cap="none">
                <a:solidFill>
                  <a:srgbClr val="FFFFFF"/>
                </a:solidFill>
                <a:latin typeface="Calibri"/>
                <a:ea typeface="Calibri"/>
                <a:cs typeface="Calibri"/>
                <a:sym typeface="Calibri"/>
              </a:rPr>
              <a:t>10</a:t>
            </a:fld>
            <a:endParaRPr sz="1800" b="0" i="0" u="none" strike="noStrike" cap="none">
              <a:solidFill>
                <a:srgbClr val="000000"/>
              </a:solidFill>
              <a:latin typeface="Times New Roman"/>
              <a:ea typeface="Times New Roman"/>
              <a:cs typeface="Times New Roman"/>
              <a:sym typeface="Times New Roman"/>
            </a:endParaRPr>
          </a:p>
        </p:txBody>
      </p:sp>
      <p:sp>
        <p:nvSpPr>
          <p:cNvPr id="273" name="Google Shape;273;p12"/>
          <p:cNvSpPr txBox="1"/>
          <p:nvPr/>
        </p:nvSpPr>
        <p:spPr>
          <a:xfrm>
            <a:off x="467640" y="545040"/>
            <a:ext cx="8218800" cy="65124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600"/>
              <a:buFont typeface="Arial"/>
              <a:buNone/>
            </a:pPr>
            <a:r>
              <a:rPr lang="pt-BR" sz="3600" b="1" i="0" u="none" strike="noStrike" cap="none">
                <a:solidFill>
                  <a:srgbClr val="000000"/>
                </a:solidFill>
                <a:latin typeface="Calibri"/>
                <a:ea typeface="Calibri"/>
                <a:cs typeface="Calibri"/>
                <a:sym typeface="Calibri"/>
              </a:rPr>
              <a:t>Revisão </a:t>
            </a:r>
            <a:endParaRPr sz="3200" b="0" i="0" u="none" strike="noStrike" cap="none">
              <a:solidFill>
                <a:srgbClr val="000000"/>
              </a:solidFill>
              <a:latin typeface="Arial"/>
              <a:ea typeface="Arial"/>
              <a:cs typeface="Arial"/>
              <a:sym typeface="Arial"/>
            </a:endParaRPr>
          </a:p>
        </p:txBody>
      </p:sp>
      <p:sp>
        <p:nvSpPr>
          <p:cNvPr id="274" name="Google Shape;274;p12"/>
          <p:cNvSpPr txBox="1"/>
          <p:nvPr/>
        </p:nvSpPr>
        <p:spPr>
          <a:xfrm>
            <a:off x="467639" y="1397874"/>
            <a:ext cx="8383397" cy="34163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333333"/>
              </a:buClr>
              <a:buSzPts val="2400"/>
              <a:buFont typeface="Arial"/>
              <a:buNone/>
            </a:pPr>
            <a:r>
              <a:rPr lang="pt-BR" sz="2400" b="0" i="0" u="none" strike="noStrike" cap="none">
                <a:solidFill>
                  <a:srgbClr val="333333"/>
                </a:solidFill>
                <a:latin typeface="Helvetica Neue"/>
                <a:ea typeface="Helvetica Neue"/>
                <a:cs typeface="Helvetica Neue"/>
                <a:sym typeface="Helvetica Neue"/>
              </a:rPr>
              <a:t>Uma </a:t>
            </a:r>
            <a:r>
              <a:rPr lang="pt-BR" sz="2400" b="1" i="0" u="none" strike="noStrike" cap="none">
                <a:solidFill>
                  <a:srgbClr val="333333"/>
                </a:solidFill>
                <a:latin typeface="Helvetica Neue"/>
                <a:ea typeface="Helvetica Neue"/>
                <a:cs typeface="Helvetica Neue"/>
                <a:sym typeface="Helvetica Neue"/>
              </a:rPr>
              <a:t>lista</a:t>
            </a:r>
            <a:r>
              <a:rPr lang="pt-BR" sz="2400" b="0" i="0" u="none" strike="noStrike" cap="none">
                <a:solidFill>
                  <a:srgbClr val="333333"/>
                </a:solidFill>
                <a:latin typeface="Helvetica Neue"/>
                <a:ea typeface="Helvetica Neue"/>
                <a:cs typeface="Helvetica Neue"/>
                <a:sym typeface="Helvetica Neue"/>
              </a:rPr>
              <a:t> é uma coleção ordenada de zero ou mais referências a </a:t>
            </a:r>
            <a:r>
              <a:rPr lang="pt-BR" sz="2400" b="0" i="0" u="none" strike="noStrike" cap="none">
                <a:solidFill>
                  <a:srgbClr val="FF0000"/>
                </a:solidFill>
                <a:latin typeface="Helvetica Neue"/>
                <a:ea typeface="Helvetica Neue"/>
                <a:cs typeface="Helvetica Neue"/>
                <a:sym typeface="Helvetica Neue"/>
              </a:rPr>
              <a:t>objetos de dados </a:t>
            </a:r>
            <a:r>
              <a:rPr lang="pt-BR" sz="2400" b="0" i="0" u="none" strike="noStrike" cap="none">
                <a:solidFill>
                  <a:srgbClr val="333333"/>
                </a:solidFill>
                <a:latin typeface="Helvetica Neue"/>
                <a:ea typeface="Helvetica Neue"/>
                <a:cs typeface="Helvetica Neue"/>
                <a:sym typeface="Helvetica Neue"/>
              </a:rPr>
              <a:t>em Python. </a:t>
            </a:r>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333333"/>
              </a:solidFill>
              <a:latin typeface="Helvetica Neue"/>
              <a:ea typeface="Helvetica Neue"/>
              <a:cs typeface="Helvetica Neue"/>
              <a:sym typeface="Helvetica Neue"/>
            </a:endParaRPr>
          </a:p>
          <a:p>
            <a:pPr marL="0" marR="0" lvl="0" indent="0" algn="l" rtl="0">
              <a:lnSpc>
                <a:spcPct val="100000"/>
              </a:lnSpc>
              <a:spcBef>
                <a:spcPts val="0"/>
              </a:spcBef>
              <a:spcAft>
                <a:spcPts val="0"/>
              </a:spcAft>
              <a:buClr>
                <a:srgbClr val="333333"/>
              </a:buClr>
              <a:buSzPts val="2400"/>
              <a:buFont typeface="Arial"/>
              <a:buNone/>
            </a:pPr>
            <a:r>
              <a:rPr lang="pt-BR" sz="2400" b="0" i="0" u="none" strike="noStrike" cap="none">
                <a:solidFill>
                  <a:srgbClr val="333333"/>
                </a:solidFill>
                <a:latin typeface="Helvetica Neue"/>
                <a:ea typeface="Helvetica Neue"/>
                <a:cs typeface="Helvetica Neue"/>
                <a:sym typeface="Helvetica Neue"/>
              </a:rPr>
              <a:t>As listas são escritas como valores separados por </a:t>
            </a:r>
            <a:r>
              <a:rPr lang="pt-BR" sz="2400" b="0" i="0" u="none" strike="noStrike" cap="none">
                <a:solidFill>
                  <a:srgbClr val="FF0000"/>
                </a:solidFill>
                <a:latin typeface="Helvetica Neue"/>
                <a:ea typeface="Helvetica Neue"/>
                <a:cs typeface="Helvetica Neue"/>
                <a:sym typeface="Helvetica Neue"/>
              </a:rPr>
              <a:t>vírgulas</a:t>
            </a:r>
            <a:r>
              <a:rPr lang="pt-BR" sz="2400" b="0" i="0" u="none" strike="noStrike" cap="none">
                <a:solidFill>
                  <a:srgbClr val="333333"/>
                </a:solidFill>
                <a:latin typeface="Helvetica Neue"/>
                <a:ea typeface="Helvetica Neue"/>
                <a:cs typeface="Helvetica Neue"/>
                <a:sym typeface="Helvetica Neue"/>
              </a:rPr>
              <a:t> e </a:t>
            </a:r>
            <a:r>
              <a:rPr lang="pt-BR" sz="2400" b="0" i="0" u="none" strike="noStrike" cap="none">
                <a:solidFill>
                  <a:srgbClr val="FF0000"/>
                </a:solidFill>
                <a:latin typeface="Helvetica Neue"/>
                <a:ea typeface="Helvetica Neue"/>
                <a:cs typeface="Helvetica Neue"/>
                <a:sym typeface="Helvetica Neue"/>
              </a:rPr>
              <a:t>delimitadas por colchetes</a:t>
            </a:r>
            <a:r>
              <a:rPr lang="pt-BR" sz="2400" b="0" i="0" u="none" strike="noStrike" cap="none">
                <a:solidFill>
                  <a:srgbClr val="333333"/>
                </a:solidFill>
                <a:latin typeface="Helvetica Neue"/>
                <a:ea typeface="Helvetica Neue"/>
                <a:cs typeface="Helvetica Neue"/>
                <a:sym typeface="Helvetica Neue"/>
              </a:rPr>
              <a:t>. A lista vazia é simplesmente </a:t>
            </a:r>
            <a:r>
              <a:rPr lang="pt-BR" sz="2400" b="0" i="0" u="none" strike="noStrike" cap="none">
                <a:solidFill>
                  <a:srgbClr val="C7254E"/>
                </a:solidFill>
                <a:latin typeface="Arial"/>
                <a:ea typeface="Arial"/>
                <a:cs typeface="Arial"/>
                <a:sym typeface="Arial"/>
              </a:rPr>
              <a:t>[]</a:t>
            </a:r>
            <a:r>
              <a:rPr lang="pt-BR" sz="2400" b="0" i="0" u="none" strike="noStrike" cap="none">
                <a:solidFill>
                  <a:srgbClr val="333333"/>
                </a:solidFill>
                <a:latin typeface="Helvetica Neue"/>
                <a:ea typeface="Helvetica Neue"/>
                <a:cs typeface="Helvetica Neue"/>
                <a:sym typeface="Helvetica Neue"/>
              </a:rPr>
              <a:t>.</a:t>
            </a:r>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333333"/>
              </a:solidFill>
              <a:latin typeface="Helvetica Neue"/>
              <a:ea typeface="Helvetica Neue"/>
              <a:cs typeface="Helvetica Neue"/>
              <a:sym typeface="Helvetica Neue"/>
            </a:endParaRPr>
          </a:p>
          <a:p>
            <a:pPr marL="0" marR="0" lvl="0" indent="0" algn="l" rtl="0">
              <a:lnSpc>
                <a:spcPct val="100000"/>
              </a:lnSpc>
              <a:spcBef>
                <a:spcPts val="0"/>
              </a:spcBef>
              <a:spcAft>
                <a:spcPts val="0"/>
              </a:spcAft>
              <a:buClr>
                <a:srgbClr val="FF0000"/>
              </a:buClr>
              <a:buSzPts val="2400"/>
              <a:buFont typeface="Arial"/>
              <a:buNone/>
            </a:pPr>
            <a:r>
              <a:rPr lang="pt-BR" sz="2400" b="0" i="0" u="none" strike="noStrike" cap="none">
                <a:solidFill>
                  <a:srgbClr val="FF0000"/>
                </a:solidFill>
                <a:latin typeface="Helvetica Neue"/>
                <a:ea typeface="Helvetica Neue"/>
                <a:cs typeface="Helvetica Neue"/>
                <a:sym typeface="Helvetica Neue"/>
              </a:rPr>
              <a:t>Listas são heterogêneas</a:t>
            </a:r>
            <a:r>
              <a:rPr lang="pt-BR" sz="2400" b="0" i="0" u="none" strike="noStrike" cap="none">
                <a:solidFill>
                  <a:srgbClr val="333333"/>
                </a:solidFill>
                <a:latin typeface="Helvetica Neue"/>
                <a:ea typeface="Helvetica Neue"/>
                <a:cs typeface="Helvetica Neue"/>
                <a:sym typeface="Helvetica Neue"/>
              </a:rPr>
              <a:t>, o que significa que os objetos de dados não precisam ser todos da mesma classe e a coleção pode ser atribuída a uma variável como abaixo. </a:t>
            </a:r>
            <a:endParaRPr sz="2400" b="0" i="0" u="none" strike="noStrike" cap="non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13"/>
          <p:cNvSpPr txBox="1"/>
          <p:nvPr/>
        </p:nvSpPr>
        <p:spPr>
          <a:xfrm>
            <a:off x="6998040" y="6564240"/>
            <a:ext cx="2133360" cy="36468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pt-BR" sz="1800" b="1" i="0" u="none" strike="noStrike" cap="none">
                <a:solidFill>
                  <a:srgbClr val="FFFFFF"/>
                </a:solidFill>
                <a:latin typeface="Calibri"/>
                <a:ea typeface="Calibri"/>
                <a:cs typeface="Calibri"/>
                <a:sym typeface="Calibri"/>
              </a:rPr>
              <a:t>11</a:t>
            </a:fld>
            <a:endParaRPr sz="1800" b="0" i="0" u="none" strike="noStrike" cap="none">
              <a:solidFill>
                <a:srgbClr val="000000"/>
              </a:solidFill>
              <a:latin typeface="Times New Roman"/>
              <a:ea typeface="Times New Roman"/>
              <a:cs typeface="Times New Roman"/>
              <a:sym typeface="Times New Roman"/>
            </a:endParaRPr>
          </a:p>
        </p:txBody>
      </p:sp>
      <p:sp>
        <p:nvSpPr>
          <p:cNvPr id="280" name="Google Shape;280;p13"/>
          <p:cNvSpPr txBox="1"/>
          <p:nvPr/>
        </p:nvSpPr>
        <p:spPr>
          <a:xfrm>
            <a:off x="467640" y="545040"/>
            <a:ext cx="8218800" cy="65124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600"/>
              <a:buFont typeface="Arial"/>
              <a:buNone/>
            </a:pPr>
            <a:r>
              <a:rPr lang="pt-BR" sz="3600" b="1" i="0" u="none" strike="noStrike" cap="none">
                <a:solidFill>
                  <a:srgbClr val="000000"/>
                </a:solidFill>
                <a:latin typeface="Calibri"/>
                <a:ea typeface="Calibri"/>
                <a:cs typeface="Calibri"/>
                <a:sym typeface="Calibri"/>
              </a:rPr>
              <a:t>Revisão </a:t>
            </a:r>
            <a:endParaRPr sz="3200" b="0" i="0" u="none" strike="noStrike" cap="none">
              <a:solidFill>
                <a:srgbClr val="000000"/>
              </a:solidFill>
              <a:latin typeface="Arial"/>
              <a:ea typeface="Arial"/>
              <a:cs typeface="Arial"/>
              <a:sym typeface="Arial"/>
            </a:endParaRPr>
          </a:p>
        </p:txBody>
      </p:sp>
      <p:sp>
        <p:nvSpPr>
          <p:cNvPr id="281" name="Google Shape;281;p13"/>
          <p:cNvSpPr txBox="1"/>
          <p:nvPr/>
        </p:nvSpPr>
        <p:spPr>
          <a:xfrm>
            <a:off x="402824" y="1548243"/>
            <a:ext cx="8338352" cy="101566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pt-BR" sz="2000" b="0" i="0" u="none" strike="noStrike" cap="none">
                <a:solidFill>
                  <a:srgbClr val="000000"/>
                </a:solidFill>
                <a:latin typeface="Calibri"/>
                <a:ea typeface="Calibri"/>
                <a:cs typeface="Calibri"/>
                <a:sym typeface="Calibri"/>
              </a:rPr>
              <a:t>Uma lista em Python é uma sequência ou coleção ordenada de valores de qualquer tipo ou classe tais como </a:t>
            </a:r>
            <a:r>
              <a:rPr lang="pt-BR" sz="2000" b="0" i="0" u="none" strike="noStrike" cap="none">
                <a:solidFill>
                  <a:srgbClr val="C7254E"/>
                </a:solidFill>
                <a:latin typeface="Calibri"/>
                <a:ea typeface="Calibri"/>
                <a:cs typeface="Calibri"/>
                <a:sym typeface="Calibri"/>
              </a:rPr>
              <a:t>int</a:t>
            </a:r>
            <a:r>
              <a:rPr lang="pt-BR" sz="2000" b="0" i="0" u="none" strike="noStrike" cap="none">
                <a:solidFill>
                  <a:srgbClr val="000000"/>
                </a:solidFill>
                <a:latin typeface="Calibri"/>
                <a:ea typeface="Calibri"/>
                <a:cs typeface="Calibri"/>
                <a:sym typeface="Calibri"/>
              </a:rPr>
              <a:t>, </a:t>
            </a:r>
            <a:r>
              <a:rPr lang="pt-BR" sz="2000" b="0" i="0" u="none" strike="noStrike" cap="none">
                <a:solidFill>
                  <a:srgbClr val="C7254E"/>
                </a:solidFill>
                <a:latin typeface="Calibri"/>
                <a:ea typeface="Calibri"/>
                <a:cs typeface="Calibri"/>
                <a:sym typeface="Calibri"/>
              </a:rPr>
              <a:t>float</a:t>
            </a:r>
            <a:r>
              <a:rPr lang="pt-BR" sz="2000" b="0" i="0" u="none" strike="noStrike" cap="none">
                <a:solidFill>
                  <a:srgbClr val="000000"/>
                </a:solidFill>
                <a:latin typeface="Calibri"/>
                <a:ea typeface="Calibri"/>
                <a:cs typeface="Calibri"/>
                <a:sym typeface="Calibri"/>
              </a:rPr>
              <a:t>, </a:t>
            </a:r>
            <a:r>
              <a:rPr lang="pt-BR" sz="2000" b="0" i="0" u="none" strike="noStrike" cap="none">
                <a:solidFill>
                  <a:srgbClr val="C7254E"/>
                </a:solidFill>
                <a:latin typeface="Calibri"/>
                <a:ea typeface="Calibri"/>
                <a:cs typeface="Calibri"/>
                <a:sym typeface="Calibri"/>
              </a:rPr>
              <a:t>bool</a:t>
            </a:r>
            <a:r>
              <a:rPr lang="pt-BR" sz="2000" b="0" i="0" u="none" strike="noStrike" cap="none">
                <a:solidFill>
                  <a:srgbClr val="000000"/>
                </a:solidFill>
                <a:latin typeface="Calibri"/>
                <a:ea typeface="Calibri"/>
                <a:cs typeface="Calibri"/>
                <a:sym typeface="Calibri"/>
              </a:rPr>
              <a:t>, </a:t>
            </a:r>
            <a:r>
              <a:rPr lang="pt-BR" sz="2000" b="0" i="0" u="none" strike="noStrike" cap="none">
                <a:solidFill>
                  <a:srgbClr val="C7254E"/>
                </a:solidFill>
                <a:latin typeface="Calibri"/>
                <a:ea typeface="Calibri"/>
                <a:cs typeface="Calibri"/>
                <a:sym typeface="Calibri"/>
              </a:rPr>
              <a:t>str</a:t>
            </a:r>
            <a:r>
              <a:rPr lang="pt-BR" sz="2000" b="0" i="0" u="none" strike="noStrike" cap="none">
                <a:solidFill>
                  <a:srgbClr val="000000"/>
                </a:solidFill>
                <a:latin typeface="Calibri"/>
                <a:ea typeface="Calibri"/>
                <a:cs typeface="Calibri"/>
                <a:sym typeface="Calibri"/>
              </a:rPr>
              <a:t> e mesmo </a:t>
            </a:r>
            <a:r>
              <a:rPr lang="pt-BR" sz="2000" b="0" i="0" u="none" strike="noStrike" cap="none">
                <a:solidFill>
                  <a:srgbClr val="C7254E"/>
                </a:solidFill>
                <a:latin typeface="Calibri"/>
                <a:ea typeface="Calibri"/>
                <a:cs typeface="Calibri"/>
                <a:sym typeface="Calibri"/>
              </a:rPr>
              <a:t>list</a:t>
            </a:r>
            <a:r>
              <a:rPr lang="pt-BR" sz="2000" b="0" i="0" u="none" strike="noStrike" cap="none">
                <a:solidFill>
                  <a:srgbClr val="000000"/>
                </a:solidFill>
                <a:latin typeface="Calibri"/>
                <a:ea typeface="Calibri"/>
                <a:cs typeface="Calibri"/>
                <a:sym typeface="Calibri"/>
              </a:rPr>
              <a:t>, entre outros.</a:t>
            </a:r>
            <a:r>
              <a:rPr lang="pt-BR" sz="2000" b="0" i="0" u="none" strike="noStrike" cap="none">
                <a:solidFill>
                  <a:schemeClr val="dk1"/>
                </a:solidFill>
                <a:latin typeface="Calibri"/>
                <a:ea typeface="Calibri"/>
                <a:cs typeface="Calibri"/>
                <a:sym typeface="Calibri"/>
              </a:rPr>
              <a:t> </a:t>
            </a:r>
            <a:endParaRPr/>
          </a:p>
        </p:txBody>
      </p:sp>
      <p:sp>
        <p:nvSpPr>
          <p:cNvPr id="282" name="Google Shape;282;p13"/>
          <p:cNvSpPr txBox="1"/>
          <p:nvPr/>
        </p:nvSpPr>
        <p:spPr>
          <a:xfrm>
            <a:off x="467640" y="2796337"/>
            <a:ext cx="8338352"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pt-BR" sz="2000" b="0" i="0" u="none" strike="noStrike" cap="none">
                <a:solidFill>
                  <a:srgbClr val="000000"/>
                </a:solidFill>
                <a:latin typeface="Calibri"/>
                <a:ea typeface="Calibri"/>
                <a:cs typeface="Calibri"/>
                <a:sym typeface="Calibri"/>
              </a:rPr>
              <a:t>numeros = [1,2,3,4,5,6]</a:t>
            </a:r>
            <a:endParaRPr sz="2000" b="0" i="0" u="none" strike="noStrike" cap="none">
              <a:solidFill>
                <a:schemeClr val="dk1"/>
              </a:solidFill>
              <a:latin typeface="Calibri"/>
              <a:ea typeface="Calibri"/>
              <a:cs typeface="Calibri"/>
              <a:sym typeface="Calibri"/>
            </a:endParaRPr>
          </a:p>
        </p:txBody>
      </p:sp>
      <p:sp>
        <p:nvSpPr>
          <p:cNvPr id="283" name="Google Shape;283;p13"/>
          <p:cNvSpPr txBox="1"/>
          <p:nvPr/>
        </p:nvSpPr>
        <p:spPr>
          <a:xfrm>
            <a:off x="467640" y="3428878"/>
            <a:ext cx="8338352"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pt-BR" sz="2000" b="0" i="0" u="none" strike="noStrike" cap="none">
                <a:solidFill>
                  <a:srgbClr val="000000"/>
                </a:solidFill>
                <a:latin typeface="Calibri"/>
                <a:ea typeface="Calibri"/>
                <a:cs typeface="Calibri"/>
                <a:sym typeface="Calibri"/>
              </a:rPr>
              <a:t>pessoas = [“caio”, “beatriz”,”josé”]</a:t>
            </a:r>
            <a:endParaRPr sz="2000" b="0" i="0" u="none" strike="noStrike" cap="non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14"/>
          <p:cNvSpPr txBox="1"/>
          <p:nvPr/>
        </p:nvSpPr>
        <p:spPr>
          <a:xfrm>
            <a:off x="6998040" y="6564240"/>
            <a:ext cx="2133360" cy="36468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pt-BR" sz="1800" b="1" i="0" u="none" strike="noStrike" cap="none">
                <a:solidFill>
                  <a:srgbClr val="FFFFFF"/>
                </a:solidFill>
                <a:latin typeface="Calibri"/>
                <a:ea typeface="Calibri"/>
                <a:cs typeface="Calibri"/>
                <a:sym typeface="Calibri"/>
              </a:rPr>
              <a:t>12</a:t>
            </a:fld>
            <a:endParaRPr sz="1800" b="0" i="0" u="none" strike="noStrike" cap="none">
              <a:solidFill>
                <a:srgbClr val="000000"/>
              </a:solidFill>
              <a:latin typeface="Times New Roman"/>
              <a:ea typeface="Times New Roman"/>
              <a:cs typeface="Times New Roman"/>
              <a:sym typeface="Times New Roman"/>
            </a:endParaRPr>
          </a:p>
        </p:txBody>
      </p:sp>
      <p:sp>
        <p:nvSpPr>
          <p:cNvPr id="289" name="Google Shape;289;p14"/>
          <p:cNvSpPr txBox="1"/>
          <p:nvPr/>
        </p:nvSpPr>
        <p:spPr>
          <a:xfrm>
            <a:off x="467640" y="545040"/>
            <a:ext cx="8218800" cy="65124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600"/>
              <a:buFont typeface="Arial"/>
              <a:buNone/>
            </a:pPr>
            <a:r>
              <a:rPr lang="pt-BR" sz="3600" b="1" i="0" u="none" strike="noStrike" cap="none">
                <a:solidFill>
                  <a:srgbClr val="000000"/>
                </a:solidFill>
                <a:latin typeface="Calibri"/>
                <a:ea typeface="Calibri"/>
                <a:cs typeface="Calibri"/>
                <a:sym typeface="Calibri"/>
              </a:rPr>
              <a:t>Revisão </a:t>
            </a:r>
            <a:endParaRPr sz="3200" b="0" i="0" u="none" strike="noStrike" cap="none">
              <a:solidFill>
                <a:srgbClr val="000000"/>
              </a:solidFill>
              <a:latin typeface="Arial"/>
              <a:ea typeface="Arial"/>
              <a:cs typeface="Arial"/>
              <a:sym typeface="Arial"/>
            </a:endParaRPr>
          </a:p>
        </p:txBody>
      </p:sp>
      <p:sp>
        <p:nvSpPr>
          <p:cNvPr id="290" name="Google Shape;290;p14"/>
          <p:cNvSpPr txBox="1"/>
          <p:nvPr/>
        </p:nvSpPr>
        <p:spPr>
          <a:xfrm>
            <a:off x="425018" y="1341678"/>
            <a:ext cx="8293964" cy="120032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pt-BR" sz="1800" b="0" i="0" u="none" strike="noStrike" cap="none">
                <a:solidFill>
                  <a:srgbClr val="333333"/>
                </a:solidFill>
                <a:latin typeface="Helvetica Neue"/>
                <a:ea typeface="Helvetica Neue"/>
                <a:cs typeface="Helvetica Neue"/>
                <a:sym typeface="Helvetica Neue"/>
              </a:rPr>
              <a:t>Como as listas são consideradas sequencialmente ordenadas, elas suportam um número de operações que podem ser aplicadas a qualquer sequência do Python. A Tabela abaixo revisa essas operações e o trecho de código seguinte fornece exemplos de seu uso.</a:t>
            </a:r>
            <a:endParaRPr sz="1800" b="0" i="0" u="none" strike="noStrike" cap="none">
              <a:solidFill>
                <a:srgbClr val="000000"/>
              </a:solidFill>
              <a:latin typeface="Arial"/>
              <a:ea typeface="Arial"/>
              <a:cs typeface="Arial"/>
              <a:sym typeface="Arial"/>
            </a:endParaRPr>
          </a:p>
        </p:txBody>
      </p:sp>
      <p:pic>
        <p:nvPicPr>
          <p:cNvPr id="291" name="Google Shape;291;p14"/>
          <p:cNvPicPr preferRelativeResize="0"/>
          <p:nvPr/>
        </p:nvPicPr>
        <p:blipFill rotWithShape="1">
          <a:blip r:embed="rId3">
            <a:alphaModFix/>
          </a:blip>
          <a:srcRect/>
          <a:stretch/>
        </p:blipFill>
        <p:spPr>
          <a:xfrm>
            <a:off x="757756" y="2892363"/>
            <a:ext cx="7981950" cy="2990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15"/>
          <p:cNvSpPr txBox="1"/>
          <p:nvPr/>
        </p:nvSpPr>
        <p:spPr>
          <a:xfrm>
            <a:off x="6998040" y="6564240"/>
            <a:ext cx="2133360" cy="36468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pt-BR" sz="1800" b="1" i="0" u="none" strike="noStrike" cap="none">
                <a:solidFill>
                  <a:srgbClr val="FFFFFF"/>
                </a:solidFill>
                <a:latin typeface="Calibri"/>
                <a:ea typeface="Calibri"/>
                <a:cs typeface="Calibri"/>
                <a:sym typeface="Calibri"/>
              </a:rPr>
              <a:t>13</a:t>
            </a:fld>
            <a:endParaRPr sz="1800" b="0" i="0" u="none" strike="noStrike" cap="none">
              <a:solidFill>
                <a:srgbClr val="000000"/>
              </a:solidFill>
              <a:latin typeface="Times New Roman"/>
              <a:ea typeface="Times New Roman"/>
              <a:cs typeface="Times New Roman"/>
              <a:sym typeface="Times New Roman"/>
            </a:endParaRPr>
          </a:p>
        </p:txBody>
      </p:sp>
      <p:sp>
        <p:nvSpPr>
          <p:cNvPr id="297" name="Google Shape;297;p15"/>
          <p:cNvSpPr txBox="1"/>
          <p:nvPr/>
        </p:nvSpPr>
        <p:spPr>
          <a:xfrm>
            <a:off x="467640" y="545040"/>
            <a:ext cx="8218800" cy="65124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600"/>
              <a:buFont typeface="Arial"/>
              <a:buNone/>
            </a:pPr>
            <a:r>
              <a:rPr lang="pt-BR" sz="3600" b="1" i="0" u="none" strike="noStrike" cap="none">
                <a:solidFill>
                  <a:srgbClr val="000000"/>
                </a:solidFill>
                <a:latin typeface="Calibri"/>
                <a:ea typeface="Calibri"/>
                <a:cs typeface="Calibri"/>
                <a:sym typeface="Calibri"/>
              </a:rPr>
              <a:t>Revisão </a:t>
            </a:r>
            <a:endParaRPr sz="3200" b="0" i="0" u="none" strike="noStrike" cap="none">
              <a:solidFill>
                <a:srgbClr val="000000"/>
              </a:solidFill>
              <a:latin typeface="Arial"/>
              <a:ea typeface="Arial"/>
              <a:cs typeface="Arial"/>
              <a:sym typeface="Arial"/>
            </a:endParaRPr>
          </a:p>
        </p:txBody>
      </p:sp>
      <p:sp>
        <p:nvSpPr>
          <p:cNvPr id="298" name="Google Shape;298;p15"/>
          <p:cNvSpPr txBox="1"/>
          <p:nvPr/>
        </p:nvSpPr>
        <p:spPr>
          <a:xfrm>
            <a:off x="367313" y="1196280"/>
            <a:ext cx="8409374"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pt-BR" sz="1600" b="0" i="0" u="none" strike="noStrike" cap="none">
                <a:solidFill>
                  <a:srgbClr val="333333"/>
                </a:solidFill>
                <a:latin typeface="Helvetica Neue"/>
                <a:ea typeface="Helvetica Neue"/>
                <a:cs typeface="Helvetica Neue"/>
                <a:sym typeface="Helvetica Neue"/>
              </a:rPr>
              <a:t>As listas suportam vários métodos que serão usados para criar estruturas de dados. A tabela abaixo fornece um resumo. Exemplos são mostrados em seguida.</a:t>
            </a:r>
            <a:endParaRPr sz="1600" b="0" i="0" u="none" strike="noStrike" cap="none">
              <a:solidFill>
                <a:srgbClr val="000000"/>
              </a:solidFill>
              <a:latin typeface="Arial"/>
              <a:ea typeface="Arial"/>
              <a:cs typeface="Arial"/>
              <a:sym typeface="Arial"/>
            </a:endParaRPr>
          </a:p>
        </p:txBody>
      </p:sp>
      <p:pic>
        <p:nvPicPr>
          <p:cNvPr id="299" name="Google Shape;299;p15"/>
          <p:cNvPicPr preferRelativeResize="0"/>
          <p:nvPr/>
        </p:nvPicPr>
        <p:blipFill rotWithShape="1">
          <a:blip r:embed="rId3">
            <a:alphaModFix/>
          </a:blip>
          <a:srcRect/>
          <a:stretch/>
        </p:blipFill>
        <p:spPr>
          <a:xfrm>
            <a:off x="696897" y="2022891"/>
            <a:ext cx="7750206" cy="45413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16"/>
          <p:cNvSpPr txBox="1"/>
          <p:nvPr/>
        </p:nvSpPr>
        <p:spPr>
          <a:xfrm>
            <a:off x="6998040" y="6564240"/>
            <a:ext cx="2133360" cy="36468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pt-BR" sz="1800" b="1" i="0" u="none" strike="noStrike" cap="none">
                <a:solidFill>
                  <a:srgbClr val="FFFFFF"/>
                </a:solidFill>
                <a:latin typeface="Calibri"/>
                <a:ea typeface="Calibri"/>
                <a:cs typeface="Calibri"/>
                <a:sym typeface="Calibri"/>
              </a:rPr>
              <a:t>14</a:t>
            </a:fld>
            <a:endParaRPr sz="1800" b="0" i="0" u="none" strike="noStrike" cap="none">
              <a:solidFill>
                <a:srgbClr val="000000"/>
              </a:solidFill>
              <a:latin typeface="Times New Roman"/>
              <a:ea typeface="Times New Roman"/>
              <a:cs typeface="Times New Roman"/>
              <a:sym typeface="Times New Roman"/>
            </a:endParaRPr>
          </a:p>
        </p:txBody>
      </p:sp>
      <p:sp>
        <p:nvSpPr>
          <p:cNvPr id="305" name="Google Shape;305;p16"/>
          <p:cNvSpPr txBox="1"/>
          <p:nvPr/>
        </p:nvSpPr>
        <p:spPr>
          <a:xfrm>
            <a:off x="467640" y="545040"/>
            <a:ext cx="8218800" cy="65124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600"/>
              <a:buFont typeface="Arial"/>
              <a:buNone/>
            </a:pPr>
            <a:r>
              <a:rPr lang="pt-BR" sz="3600" b="1" i="0" u="none" strike="noStrike" cap="none">
                <a:solidFill>
                  <a:srgbClr val="000000"/>
                </a:solidFill>
                <a:latin typeface="Calibri"/>
                <a:ea typeface="Calibri"/>
                <a:cs typeface="Calibri"/>
                <a:sym typeface="Calibri"/>
              </a:rPr>
              <a:t>Revisão </a:t>
            </a:r>
            <a:endParaRPr sz="3200" b="0" i="0" u="none" strike="noStrike" cap="none">
              <a:solidFill>
                <a:srgbClr val="000000"/>
              </a:solidFill>
              <a:latin typeface="Arial"/>
              <a:ea typeface="Arial"/>
              <a:cs typeface="Arial"/>
              <a:sym typeface="Arial"/>
            </a:endParaRPr>
          </a:p>
        </p:txBody>
      </p:sp>
      <p:pic>
        <p:nvPicPr>
          <p:cNvPr id="306" name="Google Shape;306;p16"/>
          <p:cNvPicPr preferRelativeResize="0"/>
          <p:nvPr/>
        </p:nvPicPr>
        <p:blipFill rotWithShape="1">
          <a:blip r:embed="rId3">
            <a:alphaModFix/>
          </a:blip>
          <a:srcRect/>
          <a:stretch/>
        </p:blipFill>
        <p:spPr>
          <a:xfrm>
            <a:off x="2678743" y="2532414"/>
            <a:ext cx="3369421" cy="3158172"/>
          </a:xfrm>
          <a:prstGeom prst="rect">
            <a:avLst/>
          </a:prstGeom>
          <a:noFill/>
          <a:ln>
            <a:noFill/>
          </a:ln>
        </p:spPr>
      </p:pic>
      <p:sp>
        <p:nvSpPr>
          <p:cNvPr id="307" name="Google Shape;307;p16"/>
          <p:cNvSpPr txBox="1"/>
          <p:nvPr/>
        </p:nvSpPr>
        <p:spPr>
          <a:xfrm>
            <a:off x="325597" y="1434931"/>
            <a:ext cx="866376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pt-BR" sz="1600" b="0" i="0" u="none" strike="noStrike" cap="none">
                <a:solidFill>
                  <a:schemeClr val="dk1"/>
                </a:solidFill>
                <a:latin typeface="Arial"/>
                <a:ea typeface="Arial"/>
                <a:cs typeface="Arial"/>
                <a:sym typeface="Arial"/>
              </a:rPr>
              <a:t>Alguns métodos em Python podem alterar uma lista diretamente, em vez de retornar uma nova lista ou apenas uma visualização da lista original. Esses métodos são chamados de "métodos de mutação"</a:t>
            </a:r>
            <a:endParaRPr sz="1600" b="0" i="0" u="none" strike="noStrike" cap="non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17"/>
          <p:cNvSpPr txBox="1"/>
          <p:nvPr/>
        </p:nvSpPr>
        <p:spPr>
          <a:xfrm>
            <a:off x="6998040" y="6564240"/>
            <a:ext cx="2133360" cy="36468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pt-BR" sz="1800" b="1" i="0" u="none" strike="noStrike" cap="none">
                <a:solidFill>
                  <a:srgbClr val="FFFFFF"/>
                </a:solidFill>
                <a:latin typeface="Calibri"/>
                <a:ea typeface="Calibri"/>
                <a:cs typeface="Calibri"/>
                <a:sym typeface="Calibri"/>
              </a:rPr>
              <a:t>15</a:t>
            </a:fld>
            <a:endParaRPr sz="1800" b="0" i="0" u="none" strike="noStrike" cap="none">
              <a:solidFill>
                <a:srgbClr val="000000"/>
              </a:solidFill>
              <a:latin typeface="Times New Roman"/>
              <a:ea typeface="Times New Roman"/>
              <a:cs typeface="Times New Roman"/>
              <a:sym typeface="Times New Roman"/>
            </a:endParaRPr>
          </a:p>
        </p:txBody>
      </p:sp>
      <p:sp>
        <p:nvSpPr>
          <p:cNvPr id="313" name="Google Shape;313;p17"/>
          <p:cNvSpPr txBox="1"/>
          <p:nvPr/>
        </p:nvSpPr>
        <p:spPr>
          <a:xfrm>
            <a:off x="467640" y="545040"/>
            <a:ext cx="8218800" cy="65124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600"/>
              <a:buFont typeface="Arial"/>
              <a:buNone/>
            </a:pPr>
            <a:r>
              <a:rPr lang="pt-BR" sz="3600" b="1" i="0" u="none" strike="noStrike" cap="none">
                <a:solidFill>
                  <a:srgbClr val="000000"/>
                </a:solidFill>
                <a:latin typeface="Calibri"/>
                <a:ea typeface="Calibri"/>
                <a:cs typeface="Calibri"/>
                <a:sym typeface="Calibri"/>
              </a:rPr>
              <a:t>Revisão </a:t>
            </a:r>
            <a:endParaRPr sz="3200" b="0" i="0" u="none" strike="noStrike" cap="none">
              <a:solidFill>
                <a:srgbClr val="000000"/>
              </a:solidFill>
              <a:latin typeface="Arial"/>
              <a:ea typeface="Arial"/>
              <a:cs typeface="Arial"/>
              <a:sym typeface="Arial"/>
            </a:endParaRPr>
          </a:p>
        </p:txBody>
      </p:sp>
      <p:pic>
        <p:nvPicPr>
          <p:cNvPr id="314" name="Google Shape;314;p17"/>
          <p:cNvPicPr preferRelativeResize="0"/>
          <p:nvPr/>
        </p:nvPicPr>
        <p:blipFill rotWithShape="1">
          <a:blip r:embed="rId3">
            <a:alphaModFix/>
          </a:blip>
          <a:srcRect/>
          <a:stretch/>
        </p:blipFill>
        <p:spPr>
          <a:xfrm>
            <a:off x="2571646" y="1370354"/>
            <a:ext cx="3872305" cy="1009650"/>
          </a:xfrm>
          <a:prstGeom prst="rect">
            <a:avLst/>
          </a:prstGeom>
          <a:noFill/>
          <a:ln>
            <a:noFill/>
          </a:ln>
        </p:spPr>
      </p:pic>
      <p:pic>
        <p:nvPicPr>
          <p:cNvPr id="315" name="Google Shape;315;p17"/>
          <p:cNvPicPr preferRelativeResize="0"/>
          <p:nvPr/>
        </p:nvPicPr>
        <p:blipFill rotWithShape="1">
          <a:blip r:embed="rId4">
            <a:alphaModFix/>
          </a:blip>
          <a:srcRect/>
          <a:stretch/>
        </p:blipFill>
        <p:spPr>
          <a:xfrm>
            <a:off x="2206817" y="2478076"/>
            <a:ext cx="4442167" cy="1210462"/>
          </a:xfrm>
          <a:prstGeom prst="rect">
            <a:avLst/>
          </a:prstGeom>
          <a:noFill/>
          <a:ln>
            <a:noFill/>
          </a:ln>
        </p:spPr>
      </p:pic>
      <p:pic>
        <p:nvPicPr>
          <p:cNvPr id="316" name="Google Shape;316;p17"/>
          <p:cNvPicPr preferRelativeResize="0"/>
          <p:nvPr/>
        </p:nvPicPr>
        <p:blipFill rotWithShape="1">
          <a:blip r:embed="rId5">
            <a:alphaModFix/>
          </a:blip>
          <a:srcRect/>
          <a:stretch/>
        </p:blipFill>
        <p:spPr>
          <a:xfrm>
            <a:off x="1946901" y="5210688"/>
            <a:ext cx="5121793" cy="1210462"/>
          </a:xfrm>
          <a:prstGeom prst="rect">
            <a:avLst/>
          </a:prstGeom>
          <a:noFill/>
          <a:ln>
            <a:noFill/>
          </a:ln>
        </p:spPr>
      </p:pic>
      <p:pic>
        <p:nvPicPr>
          <p:cNvPr id="317" name="Google Shape;317;p17"/>
          <p:cNvPicPr preferRelativeResize="0"/>
          <p:nvPr/>
        </p:nvPicPr>
        <p:blipFill rotWithShape="1">
          <a:blip r:embed="rId6">
            <a:alphaModFix/>
          </a:blip>
          <a:srcRect/>
          <a:stretch/>
        </p:blipFill>
        <p:spPr>
          <a:xfrm>
            <a:off x="2053525" y="3784320"/>
            <a:ext cx="4748750" cy="133058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18"/>
          <p:cNvSpPr txBox="1"/>
          <p:nvPr/>
        </p:nvSpPr>
        <p:spPr>
          <a:xfrm>
            <a:off x="6998040" y="6564240"/>
            <a:ext cx="2133360" cy="36468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pt-BR" sz="1800" b="1" i="0" u="none" strike="noStrike" cap="none">
                <a:solidFill>
                  <a:srgbClr val="FFFFFF"/>
                </a:solidFill>
                <a:latin typeface="Calibri"/>
                <a:ea typeface="Calibri"/>
                <a:cs typeface="Calibri"/>
                <a:sym typeface="Calibri"/>
              </a:rPr>
              <a:t>16</a:t>
            </a:fld>
            <a:endParaRPr sz="1800" b="0" i="0" u="none" strike="noStrike" cap="none">
              <a:solidFill>
                <a:srgbClr val="000000"/>
              </a:solidFill>
              <a:latin typeface="Times New Roman"/>
              <a:ea typeface="Times New Roman"/>
              <a:cs typeface="Times New Roman"/>
              <a:sym typeface="Times New Roman"/>
            </a:endParaRPr>
          </a:p>
        </p:txBody>
      </p:sp>
      <p:sp>
        <p:nvSpPr>
          <p:cNvPr id="323" name="Google Shape;323;p18"/>
          <p:cNvSpPr txBox="1"/>
          <p:nvPr/>
        </p:nvSpPr>
        <p:spPr>
          <a:xfrm>
            <a:off x="467640" y="545040"/>
            <a:ext cx="8218800" cy="65124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600"/>
              <a:buFont typeface="Arial"/>
              <a:buNone/>
            </a:pPr>
            <a:r>
              <a:rPr lang="pt-BR" sz="3600" b="1" i="0" u="none" strike="noStrike" cap="none">
                <a:solidFill>
                  <a:srgbClr val="000000"/>
                </a:solidFill>
                <a:latin typeface="Calibri"/>
                <a:ea typeface="Calibri"/>
                <a:cs typeface="Calibri"/>
                <a:sym typeface="Calibri"/>
              </a:rPr>
              <a:t>Exercício </a:t>
            </a:r>
            <a:endParaRPr sz="3600" b="0" i="0" u="none" strike="noStrike" cap="none">
              <a:solidFill>
                <a:srgbClr val="000000"/>
              </a:solidFill>
              <a:latin typeface="Arial"/>
              <a:ea typeface="Arial"/>
              <a:cs typeface="Arial"/>
              <a:sym typeface="Arial"/>
            </a:endParaRPr>
          </a:p>
        </p:txBody>
      </p:sp>
      <p:sp>
        <p:nvSpPr>
          <p:cNvPr id="324" name="Google Shape;324;p18"/>
          <p:cNvSpPr/>
          <p:nvPr/>
        </p:nvSpPr>
        <p:spPr>
          <a:xfrm>
            <a:off x="419893" y="1331762"/>
            <a:ext cx="8228160" cy="4887720"/>
          </a:xfrm>
          <a:prstGeom prst="rect">
            <a:avLst/>
          </a:prstGeom>
          <a:noFill/>
          <a:ln>
            <a:noFill/>
          </a:ln>
        </p:spPr>
        <p:txBody>
          <a:bodyPr spcFirstLastPara="1" wrap="square" lIns="90000" tIns="45000" rIns="90000" bIns="45000" anchor="t" anchorCtr="0">
            <a:noAutofit/>
          </a:bodyPr>
          <a:lstStyle/>
          <a:p>
            <a:pPr marL="1080" marR="0" lvl="0" indent="0" algn="l" rtl="0">
              <a:lnSpc>
                <a:spcPct val="100000"/>
              </a:lnSpc>
              <a:spcBef>
                <a:spcPts val="0"/>
              </a:spcBef>
              <a:spcAft>
                <a:spcPts val="0"/>
              </a:spcAft>
              <a:buNone/>
            </a:pPr>
            <a:r>
              <a:rPr lang="pt-BR" sz="2400" b="0" i="0" u="none" strike="noStrike" cap="none">
                <a:solidFill>
                  <a:schemeClr val="dk1"/>
                </a:solidFill>
                <a:latin typeface="Calibri"/>
                <a:ea typeface="Calibri"/>
                <a:cs typeface="Calibri"/>
                <a:sym typeface="Calibri"/>
              </a:rPr>
              <a:t>Implementar e testar exemplos</a:t>
            </a:r>
            <a:endParaRPr/>
          </a:p>
          <a:p>
            <a:pPr marL="1080" marR="0" lvl="0" indent="0" algn="l" rtl="0">
              <a:lnSpc>
                <a:spcPct val="100000"/>
              </a:lnSpc>
              <a:spcBef>
                <a:spcPts val="0"/>
              </a:spcBef>
              <a:spcAft>
                <a:spcPts val="0"/>
              </a:spcAft>
              <a:buNone/>
            </a:pPr>
            <a:endParaRPr sz="2400" b="0" i="0" u="none" strike="noStrike" cap="none">
              <a:solidFill>
                <a:schemeClr val="dk1"/>
              </a:solidFill>
              <a:latin typeface="Arial"/>
              <a:ea typeface="Arial"/>
              <a:cs typeface="Arial"/>
              <a:sym typeface="Arial"/>
            </a:endParaRPr>
          </a:p>
          <a:p>
            <a:pPr marL="343080" marR="0" lvl="0" indent="-342000" algn="l" rtl="0">
              <a:lnSpc>
                <a:spcPct val="100000"/>
              </a:lnSpc>
              <a:spcBef>
                <a:spcPts val="0"/>
              </a:spcBef>
              <a:spcAft>
                <a:spcPts val="0"/>
              </a:spcAft>
              <a:buClr>
                <a:srgbClr val="000000"/>
              </a:buClr>
              <a:buSzPts val="3200"/>
              <a:buFont typeface="Arial"/>
              <a:buChar char="•"/>
            </a:pPr>
            <a:r>
              <a:rPr lang="pt-BR" sz="2400" b="0" i="0" u="none" strike="noStrike" cap="none">
                <a:solidFill>
                  <a:schemeClr val="dk1"/>
                </a:solidFill>
                <a:latin typeface="Calibri"/>
                <a:ea typeface="Calibri"/>
                <a:cs typeface="Calibri"/>
                <a:sym typeface="Calibri"/>
              </a:rPr>
              <a:t>Código que imprime todos os elementos de uma lista</a:t>
            </a:r>
            <a:endParaRPr sz="2400" b="0" i="0" u="none" strike="noStrike" cap="none">
              <a:solidFill>
                <a:schemeClr val="dk1"/>
              </a:solidFill>
              <a:latin typeface="Arial"/>
              <a:ea typeface="Arial"/>
              <a:cs typeface="Arial"/>
              <a:sym typeface="Arial"/>
            </a:endParaRPr>
          </a:p>
          <a:p>
            <a:pPr marL="343080" marR="0" lvl="0" indent="-342000" algn="l" rtl="0">
              <a:lnSpc>
                <a:spcPct val="100000"/>
              </a:lnSpc>
              <a:spcBef>
                <a:spcPts val="0"/>
              </a:spcBef>
              <a:spcAft>
                <a:spcPts val="0"/>
              </a:spcAft>
              <a:buClr>
                <a:srgbClr val="000000"/>
              </a:buClr>
              <a:buSzPts val="3200"/>
              <a:buFont typeface="Arial"/>
              <a:buChar char="•"/>
            </a:pPr>
            <a:r>
              <a:rPr lang="pt-BR" sz="2400" b="0" i="0" u="none" strike="noStrike" cap="none">
                <a:solidFill>
                  <a:schemeClr val="dk1"/>
                </a:solidFill>
                <a:latin typeface="Calibri"/>
                <a:ea typeface="Calibri"/>
                <a:cs typeface="Calibri"/>
                <a:sym typeface="Calibri"/>
              </a:rPr>
              <a:t>Função de cálculo do máximo de uma lista</a:t>
            </a:r>
            <a:endParaRPr/>
          </a:p>
          <a:p>
            <a:pPr marL="343080" marR="0" lvl="0" indent="-342000" algn="l" rtl="0">
              <a:lnSpc>
                <a:spcPct val="100000"/>
              </a:lnSpc>
              <a:spcBef>
                <a:spcPts val="0"/>
              </a:spcBef>
              <a:spcAft>
                <a:spcPts val="0"/>
              </a:spcAft>
              <a:buClr>
                <a:srgbClr val="000000"/>
              </a:buClr>
              <a:buSzPts val="3200"/>
              <a:buFont typeface="Arial"/>
              <a:buChar char="•"/>
            </a:pPr>
            <a:r>
              <a:rPr lang="pt-BR" sz="2400" b="0" i="0" u="none" strike="noStrike" cap="none">
                <a:solidFill>
                  <a:schemeClr val="dk1"/>
                </a:solidFill>
                <a:latin typeface="Calibri"/>
                <a:ea typeface="Calibri"/>
                <a:cs typeface="Calibri"/>
                <a:sym typeface="Calibri"/>
              </a:rPr>
              <a:t>Função de cálculo a soma dos elementos de uma lista</a:t>
            </a:r>
            <a:endParaRPr/>
          </a:p>
          <a:p>
            <a:pPr marL="343080" marR="0" lvl="0" indent="-342000" algn="l" rtl="0">
              <a:lnSpc>
                <a:spcPct val="100000"/>
              </a:lnSpc>
              <a:spcBef>
                <a:spcPts val="0"/>
              </a:spcBef>
              <a:spcAft>
                <a:spcPts val="0"/>
              </a:spcAft>
              <a:buClr>
                <a:srgbClr val="000000"/>
              </a:buClr>
              <a:buSzPts val="3200"/>
              <a:buFont typeface="Arial"/>
              <a:buChar char="•"/>
            </a:pPr>
            <a:r>
              <a:rPr lang="pt-BR" sz="2400" b="1" i="0" u="none" strike="noStrike" cap="none">
                <a:solidFill>
                  <a:schemeClr val="dk1"/>
                </a:solidFill>
                <a:latin typeface="Arial"/>
                <a:ea typeface="Arial"/>
                <a:cs typeface="Arial"/>
                <a:sym typeface="Arial"/>
              </a:rPr>
              <a:t>Contador de Vogais</a:t>
            </a:r>
            <a:r>
              <a:rPr lang="pt-BR" sz="2400" b="0" i="0" u="none" strike="noStrike" cap="none">
                <a:solidFill>
                  <a:schemeClr val="dk1"/>
                </a:solidFill>
                <a:latin typeface="Arial"/>
                <a:ea typeface="Arial"/>
                <a:cs typeface="Arial"/>
                <a:sym typeface="Arial"/>
              </a:rPr>
              <a:t>:</a:t>
            </a:r>
            <a:endParaRPr/>
          </a:p>
          <a:p>
            <a:pPr marL="1080" marR="0" lvl="8" indent="0" algn="l" rtl="0">
              <a:lnSpc>
                <a:spcPct val="100000"/>
              </a:lnSpc>
              <a:spcBef>
                <a:spcPts val="0"/>
              </a:spcBef>
              <a:spcAft>
                <a:spcPts val="0"/>
              </a:spcAft>
              <a:buNone/>
            </a:pPr>
            <a:r>
              <a:rPr lang="pt-BR" sz="2400" b="0" i="0" u="none" strike="noStrike" cap="none">
                <a:solidFill>
                  <a:schemeClr val="dk1"/>
                </a:solidFill>
                <a:latin typeface="Arial"/>
                <a:ea typeface="Arial"/>
                <a:cs typeface="Arial"/>
                <a:sym typeface="Arial"/>
              </a:rPr>
              <a:t>	Peça ao usuário para digitar uma frase e conte o número de vogais (a, e, i, o, u) na frase.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
          <p:cNvSpPr txBox="1"/>
          <p:nvPr/>
        </p:nvSpPr>
        <p:spPr>
          <a:xfrm>
            <a:off x="6998040" y="6564240"/>
            <a:ext cx="2133360" cy="36468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pt-BR" sz="1800" b="1" i="0" u="none" strike="noStrike" cap="none">
                <a:solidFill>
                  <a:srgbClr val="FFFFFF"/>
                </a:solidFill>
                <a:latin typeface="Calibri"/>
                <a:ea typeface="Calibri"/>
                <a:cs typeface="Calibri"/>
                <a:sym typeface="Calibri"/>
              </a:rPr>
              <a:t>2</a:t>
            </a:fld>
            <a:endParaRPr sz="1800" b="0" i="0" u="none" strike="noStrike" cap="none">
              <a:solidFill>
                <a:srgbClr val="000000"/>
              </a:solidFill>
              <a:latin typeface="Times New Roman"/>
              <a:ea typeface="Times New Roman"/>
              <a:cs typeface="Times New Roman"/>
              <a:sym typeface="Times New Roman"/>
            </a:endParaRPr>
          </a:p>
        </p:txBody>
      </p:sp>
      <p:sp>
        <p:nvSpPr>
          <p:cNvPr id="205" name="Google Shape;205;p4"/>
          <p:cNvSpPr txBox="1"/>
          <p:nvPr/>
        </p:nvSpPr>
        <p:spPr>
          <a:xfrm>
            <a:off x="467640" y="545040"/>
            <a:ext cx="8218800" cy="65124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600"/>
              <a:buFont typeface="Arial"/>
              <a:buNone/>
            </a:pPr>
            <a:r>
              <a:rPr lang="pt-BR" sz="3600" b="1" i="0" u="none" strike="noStrike" cap="none" dirty="0">
                <a:solidFill>
                  <a:srgbClr val="000000"/>
                </a:solidFill>
                <a:latin typeface="Calibri"/>
                <a:ea typeface="Calibri"/>
                <a:cs typeface="Calibri"/>
                <a:sym typeface="Calibri"/>
              </a:rPr>
              <a:t>Revisão </a:t>
            </a:r>
            <a:endParaRPr sz="3200" b="0" i="0" u="none" strike="noStrike" cap="none" dirty="0">
              <a:solidFill>
                <a:srgbClr val="000000"/>
              </a:solidFill>
              <a:latin typeface="Arial"/>
              <a:ea typeface="Arial"/>
              <a:cs typeface="Arial"/>
              <a:sym typeface="Arial"/>
            </a:endParaRPr>
          </a:p>
        </p:txBody>
      </p:sp>
      <p:pic>
        <p:nvPicPr>
          <p:cNvPr id="206" name="Google Shape;206;p4"/>
          <p:cNvPicPr preferRelativeResize="0"/>
          <p:nvPr/>
        </p:nvPicPr>
        <p:blipFill rotWithShape="1">
          <a:blip r:embed="rId3">
            <a:alphaModFix/>
          </a:blip>
          <a:srcRect t="12941"/>
          <a:stretch/>
        </p:blipFill>
        <p:spPr>
          <a:xfrm>
            <a:off x="325726" y="2457613"/>
            <a:ext cx="8492548" cy="2743200"/>
          </a:xfrm>
          <a:prstGeom prst="rect">
            <a:avLst/>
          </a:prstGeom>
          <a:noFill/>
          <a:ln>
            <a:noFill/>
          </a:ln>
        </p:spPr>
      </p:pic>
      <p:sp>
        <p:nvSpPr>
          <p:cNvPr id="207" name="Google Shape;207;p4"/>
          <p:cNvSpPr txBox="1"/>
          <p:nvPr/>
        </p:nvSpPr>
        <p:spPr>
          <a:xfrm>
            <a:off x="592584" y="1483219"/>
            <a:ext cx="7787936" cy="83099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pt-BR" sz="2400" b="0" i="0" u="none" strike="noStrike" cap="none" dirty="0">
                <a:solidFill>
                  <a:srgbClr val="000000"/>
                </a:solidFill>
                <a:latin typeface="Calibri"/>
                <a:ea typeface="Calibri"/>
                <a:cs typeface="Calibri"/>
                <a:sym typeface="Calibri"/>
              </a:rPr>
              <a:t>Tabela de precedência e associatividade de operadores aritméticos</a:t>
            </a:r>
            <a:endParaRPr sz="24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
          <p:cNvSpPr txBox="1"/>
          <p:nvPr/>
        </p:nvSpPr>
        <p:spPr>
          <a:xfrm>
            <a:off x="6998040" y="6564240"/>
            <a:ext cx="2133360" cy="36468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pt-BR" sz="1800" b="1" i="0" u="none" strike="noStrike" cap="none">
                <a:solidFill>
                  <a:srgbClr val="FFFFFF"/>
                </a:solidFill>
                <a:latin typeface="Calibri"/>
                <a:ea typeface="Calibri"/>
                <a:cs typeface="Calibri"/>
                <a:sym typeface="Calibri"/>
              </a:rPr>
              <a:t>3</a:t>
            </a:fld>
            <a:endParaRPr sz="1800" b="0" i="0" u="none" strike="noStrike" cap="none">
              <a:solidFill>
                <a:srgbClr val="000000"/>
              </a:solidFill>
              <a:latin typeface="Times New Roman"/>
              <a:ea typeface="Times New Roman"/>
              <a:cs typeface="Times New Roman"/>
              <a:sym typeface="Times New Roman"/>
            </a:endParaRPr>
          </a:p>
        </p:txBody>
      </p:sp>
      <p:sp>
        <p:nvSpPr>
          <p:cNvPr id="213" name="Google Shape;213;p5"/>
          <p:cNvSpPr txBox="1"/>
          <p:nvPr/>
        </p:nvSpPr>
        <p:spPr>
          <a:xfrm>
            <a:off x="467640" y="545040"/>
            <a:ext cx="8218800" cy="65124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600"/>
              <a:buFont typeface="Arial"/>
              <a:buNone/>
            </a:pPr>
            <a:r>
              <a:rPr lang="pt-BR" sz="3600" b="1" i="0" u="none" strike="noStrike" cap="none">
                <a:solidFill>
                  <a:srgbClr val="000000"/>
                </a:solidFill>
                <a:latin typeface="Calibri"/>
                <a:ea typeface="Calibri"/>
                <a:cs typeface="Calibri"/>
                <a:sym typeface="Calibri"/>
              </a:rPr>
              <a:t>Revisão</a:t>
            </a:r>
            <a:endParaRPr sz="3200" b="0" i="0" u="none" strike="noStrike" cap="none">
              <a:solidFill>
                <a:srgbClr val="000000"/>
              </a:solidFill>
              <a:latin typeface="Arial"/>
              <a:ea typeface="Arial"/>
              <a:cs typeface="Arial"/>
              <a:sym typeface="Arial"/>
            </a:endParaRPr>
          </a:p>
        </p:txBody>
      </p:sp>
      <p:sp>
        <p:nvSpPr>
          <p:cNvPr id="214" name="Google Shape;214;p5"/>
          <p:cNvSpPr/>
          <p:nvPr/>
        </p:nvSpPr>
        <p:spPr>
          <a:xfrm>
            <a:off x="467640" y="1439646"/>
            <a:ext cx="4566000" cy="400110"/>
          </a:xfrm>
          <a:prstGeom prst="rect">
            <a:avLst/>
          </a:prstGeom>
          <a:solidFill>
            <a:srgbClr val="F9F2F4"/>
          </a:solid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2000"/>
              <a:buFont typeface="Arial"/>
              <a:buNone/>
            </a:pPr>
            <a:r>
              <a:rPr lang="pt-BR" sz="2000" b="0" i="0" u="none" strike="noStrike" cap="none" dirty="0">
                <a:solidFill>
                  <a:schemeClr val="dk1"/>
                </a:solidFill>
                <a:latin typeface="Calibri"/>
                <a:ea typeface="Calibri"/>
                <a:cs typeface="Calibri"/>
                <a:sym typeface="Calibri"/>
              </a:rPr>
              <a:t> Qual o valor da expressão: 12 * 2 % 10 </a:t>
            </a:r>
            <a:endParaRPr dirty="0"/>
          </a:p>
        </p:txBody>
      </p:sp>
      <p:sp>
        <p:nvSpPr>
          <p:cNvPr id="215" name="Google Shape;215;p5"/>
          <p:cNvSpPr txBox="1"/>
          <p:nvPr/>
        </p:nvSpPr>
        <p:spPr>
          <a:xfrm>
            <a:off x="639193" y="2083420"/>
            <a:ext cx="1970842" cy="7386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pt-BR" sz="1400" b="0" i="0" u="none" strike="noStrike" cap="none" dirty="0">
                <a:solidFill>
                  <a:srgbClr val="000000"/>
                </a:solidFill>
                <a:latin typeface="Arial"/>
                <a:ea typeface="Arial"/>
                <a:cs typeface="Arial"/>
                <a:sym typeface="Arial"/>
              </a:rPr>
              <a:t>24 // 10</a:t>
            </a:r>
            <a:endParaRPr dirty="0"/>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r>
              <a:rPr lang="pt-BR" sz="1400" b="0" i="0" u="none" strike="noStrike" cap="none" dirty="0">
                <a:solidFill>
                  <a:srgbClr val="000000"/>
                </a:solidFill>
                <a:latin typeface="Arial"/>
                <a:ea typeface="Arial"/>
                <a:cs typeface="Arial"/>
                <a:sym typeface="Arial"/>
              </a:rPr>
              <a:t>20 /10 sobra 4</a:t>
            </a:r>
            <a:endParaRPr dirty="0"/>
          </a:p>
        </p:txBody>
      </p:sp>
      <p:sp>
        <p:nvSpPr>
          <p:cNvPr id="216" name="Google Shape;216;p5"/>
          <p:cNvSpPr/>
          <p:nvPr/>
        </p:nvSpPr>
        <p:spPr>
          <a:xfrm>
            <a:off x="467640" y="3429000"/>
            <a:ext cx="5282214" cy="400110"/>
          </a:xfrm>
          <a:prstGeom prst="rect">
            <a:avLst/>
          </a:prstGeom>
          <a:solidFill>
            <a:srgbClr val="F9F2F4"/>
          </a:solid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333333"/>
              </a:buClr>
              <a:buSzPts val="2000"/>
              <a:buFont typeface="Arial"/>
              <a:buNone/>
            </a:pPr>
            <a:r>
              <a:rPr lang="pt-BR" sz="2000" b="0" i="0" u="none" strike="noStrike" cap="none" dirty="0">
                <a:solidFill>
                  <a:srgbClr val="333333"/>
                </a:solidFill>
                <a:latin typeface="Calibri"/>
                <a:ea typeface="Calibri"/>
                <a:cs typeface="Calibri"/>
                <a:sym typeface="Calibri"/>
              </a:rPr>
              <a:t> Qual o valor da expressão: </a:t>
            </a:r>
            <a:r>
              <a:rPr lang="pt-BR" sz="2000" b="0" i="0" u="none" strike="noStrike" cap="none" dirty="0">
                <a:solidFill>
                  <a:srgbClr val="C7254E"/>
                </a:solidFill>
                <a:latin typeface="Calibri"/>
                <a:ea typeface="Calibri"/>
                <a:cs typeface="Calibri"/>
                <a:sym typeface="Calibri"/>
              </a:rPr>
              <a:t>4 * 3 ** 2 // 10</a:t>
            </a:r>
            <a:r>
              <a:rPr lang="pt-BR" sz="2000" b="0" i="0" u="none" strike="noStrike" cap="none" dirty="0">
                <a:solidFill>
                  <a:schemeClr val="dk1"/>
                </a:solidFill>
                <a:latin typeface="Calibri"/>
                <a:ea typeface="Calibri"/>
                <a:cs typeface="Calibri"/>
                <a:sym typeface="Calibri"/>
              </a:rPr>
              <a:t> </a:t>
            </a:r>
            <a:endParaRPr dirty="0"/>
          </a:p>
        </p:txBody>
      </p:sp>
      <p:sp>
        <p:nvSpPr>
          <p:cNvPr id="217" name="Google Shape;217;p5"/>
          <p:cNvSpPr txBox="1"/>
          <p:nvPr/>
        </p:nvSpPr>
        <p:spPr>
          <a:xfrm>
            <a:off x="639193" y="4180473"/>
            <a:ext cx="1970842" cy="1021883"/>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pt-BR" sz="1400" b="0" i="0" u="none" strike="noStrike" cap="none" dirty="0">
                <a:solidFill>
                  <a:srgbClr val="000000"/>
                </a:solidFill>
                <a:latin typeface="Arial"/>
                <a:ea typeface="Arial"/>
                <a:cs typeface="Arial"/>
                <a:sym typeface="Arial"/>
              </a:rPr>
              <a:t>4* 9 // 10</a:t>
            </a:r>
            <a:endParaRPr dirty="0"/>
          </a:p>
          <a:p>
            <a:pPr marL="0" marR="0" lvl="0" indent="0" algn="l" rtl="0">
              <a:lnSpc>
                <a:spcPct val="150000"/>
              </a:lnSpc>
              <a:spcBef>
                <a:spcPts val="0"/>
              </a:spcBef>
              <a:spcAft>
                <a:spcPts val="0"/>
              </a:spcAft>
              <a:buNone/>
            </a:pPr>
            <a:r>
              <a:rPr lang="pt-BR" sz="1400" b="0" i="0" u="none" strike="noStrike" cap="none" dirty="0">
                <a:solidFill>
                  <a:srgbClr val="000000"/>
                </a:solidFill>
                <a:latin typeface="Arial"/>
                <a:ea typeface="Arial"/>
                <a:cs typeface="Arial"/>
                <a:sym typeface="Arial"/>
              </a:rPr>
              <a:t>36//10</a:t>
            </a:r>
            <a:endParaRPr dirty="0"/>
          </a:p>
          <a:p>
            <a:pPr marL="0" marR="0" lvl="0" indent="0" algn="l" rtl="0">
              <a:lnSpc>
                <a:spcPct val="150000"/>
              </a:lnSpc>
              <a:spcBef>
                <a:spcPts val="0"/>
              </a:spcBef>
              <a:spcAft>
                <a:spcPts val="0"/>
              </a:spcAft>
              <a:buNone/>
            </a:pPr>
            <a:r>
              <a:rPr lang="pt-BR" sz="1400" b="0" i="0" u="none" strike="noStrike" cap="none" dirty="0">
                <a:solidFill>
                  <a:srgbClr val="000000"/>
                </a:solidFill>
                <a:latin typeface="Arial"/>
                <a:ea typeface="Arial"/>
                <a:cs typeface="Arial"/>
                <a:sym typeface="Arial"/>
              </a:rPr>
              <a:t>3.6 -&gt; inteiro é 3</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6"/>
          <p:cNvSpPr txBox="1"/>
          <p:nvPr/>
        </p:nvSpPr>
        <p:spPr>
          <a:xfrm>
            <a:off x="6998040" y="6564240"/>
            <a:ext cx="2133360" cy="36468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pt-BR" sz="1800" b="1" i="0" u="none" strike="noStrike" cap="none">
                <a:solidFill>
                  <a:srgbClr val="FFFFFF"/>
                </a:solidFill>
                <a:latin typeface="Calibri"/>
                <a:ea typeface="Calibri"/>
                <a:cs typeface="Calibri"/>
                <a:sym typeface="Calibri"/>
              </a:rPr>
              <a:t>4</a:t>
            </a:fld>
            <a:endParaRPr sz="1800" b="0" i="0" u="none" strike="noStrike" cap="none">
              <a:solidFill>
                <a:srgbClr val="000000"/>
              </a:solidFill>
              <a:latin typeface="Times New Roman"/>
              <a:ea typeface="Times New Roman"/>
              <a:cs typeface="Times New Roman"/>
              <a:sym typeface="Times New Roman"/>
            </a:endParaRPr>
          </a:p>
        </p:txBody>
      </p:sp>
      <p:sp>
        <p:nvSpPr>
          <p:cNvPr id="223" name="Google Shape;223;p6"/>
          <p:cNvSpPr txBox="1"/>
          <p:nvPr/>
        </p:nvSpPr>
        <p:spPr>
          <a:xfrm>
            <a:off x="467640" y="545040"/>
            <a:ext cx="8218800" cy="65124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600"/>
              <a:buFont typeface="Arial"/>
              <a:buNone/>
            </a:pPr>
            <a:r>
              <a:rPr lang="pt-BR" sz="3600" b="1" i="0" u="none" strike="noStrike" cap="none">
                <a:solidFill>
                  <a:srgbClr val="000000"/>
                </a:solidFill>
                <a:latin typeface="Calibri"/>
                <a:ea typeface="Calibri"/>
                <a:cs typeface="Calibri"/>
                <a:sym typeface="Calibri"/>
              </a:rPr>
              <a:t>Revisão</a:t>
            </a:r>
            <a:endParaRPr sz="3200" b="0" i="0" u="none" strike="noStrike" cap="none">
              <a:solidFill>
                <a:srgbClr val="000000"/>
              </a:solidFill>
              <a:latin typeface="Arial"/>
              <a:ea typeface="Arial"/>
              <a:cs typeface="Arial"/>
              <a:sym typeface="Arial"/>
            </a:endParaRPr>
          </a:p>
        </p:txBody>
      </p:sp>
      <p:sp>
        <p:nvSpPr>
          <p:cNvPr id="224" name="Google Shape;224;p6"/>
          <p:cNvSpPr txBox="1"/>
          <p:nvPr/>
        </p:nvSpPr>
        <p:spPr>
          <a:xfrm>
            <a:off x="2195004" y="1763689"/>
            <a:ext cx="459419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pt-BR" sz="2400" b="0" i="0" u="none" strike="noStrike" cap="none">
                <a:solidFill>
                  <a:srgbClr val="000000"/>
                </a:solidFill>
                <a:latin typeface="Calibri"/>
                <a:ea typeface="Calibri"/>
                <a:cs typeface="Calibri"/>
                <a:sym typeface="Calibri"/>
              </a:rPr>
              <a:t>Tabela dos operadores relacionais</a:t>
            </a:r>
            <a:endParaRPr sz="2400" b="0" i="0" u="none" strike="noStrike" cap="none">
              <a:solidFill>
                <a:srgbClr val="000000"/>
              </a:solidFill>
              <a:latin typeface="Calibri"/>
              <a:ea typeface="Calibri"/>
              <a:cs typeface="Calibri"/>
              <a:sym typeface="Calibri"/>
            </a:endParaRPr>
          </a:p>
        </p:txBody>
      </p:sp>
      <p:pic>
        <p:nvPicPr>
          <p:cNvPr id="225" name="Google Shape;225;p6"/>
          <p:cNvPicPr preferRelativeResize="0"/>
          <p:nvPr/>
        </p:nvPicPr>
        <p:blipFill rotWithShape="1">
          <a:blip r:embed="rId3">
            <a:alphaModFix/>
          </a:blip>
          <a:srcRect/>
          <a:stretch/>
        </p:blipFill>
        <p:spPr>
          <a:xfrm>
            <a:off x="467640" y="1303676"/>
            <a:ext cx="8334375" cy="4676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7"/>
          <p:cNvSpPr txBox="1"/>
          <p:nvPr/>
        </p:nvSpPr>
        <p:spPr>
          <a:xfrm>
            <a:off x="6998040" y="6564240"/>
            <a:ext cx="2133360" cy="36468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pt-BR" sz="1800" b="1" i="0" u="none" strike="noStrike" cap="none">
                <a:solidFill>
                  <a:srgbClr val="FFFFFF"/>
                </a:solidFill>
                <a:latin typeface="Calibri"/>
                <a:ea typeface="Calibri"/>
                <a:cs typeface="Calibri"/>
                <a:sym typeface="Calibri"/>
              </a:rPr>
              <a:t>5</a:t>
            </a:fld>
            <a:endParaRPr sz="1800" b="0" i="0" u="none" strike="noStrike" cap="none">
              <a:solidFill>
                <a:srgbClr val="000000"/>
              </a:solidFill>
              <a:latin typeface="Times New Roman"/>
              <a:ea typeface="Times New Roman"/>
              <a:cs typeface="Times New Roman"/>
              <a:sym typeface="Times New Roman"/>
            </a:endParaRPr>
          </a:p>
        </p:txBody>
      </p:sp>
      <p:sp>
        <p:nvSpPr>
          <p:cNvPr id="231" name="Google Shape;231;p7"/>
          <p:cNvSpPr txBox="1"/>
          <p:nvPr/>
        </p:nvSpPr>
        <p:spPr>
          <a:xfrm>
            <a:off x="467640" y="545040"/>
            <a:ext cx="8218800" cy="65124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600"/>
              <a:buFont typeface="Arial"/>
              <a:buNone/>
            </a:pPr>
            <a:r>
              <a:rPr lang="pt-BR" sz="3600" b="1" i="0" u="none" strike="noStrike" cap="none">
                <a:solidFill>
                  <a:srgbClr val="000000"/>
                </a:solidFill>
                <a:latin typeface="Calibri"/>
                <a:ea typeface="Calibri"/>
                <a:cs typeface="Calibri"/>
                <a:sym typeface="Calibri"/>
              </a:rPr>
              <a:t>Revisão</a:t>
            </a:r>
            <a:endParaRPr sz="3200" b="0" i="0" u="none" strike="noStrike" cap="none">
              <a:solidFill>
                <a:srgbClr val="000000"/>
              </a:solidFill>
              <a:latin typeface="Arial"/>
              <a:ea typeface="Arial"/>
              <a:cs typeface="Arial"/>
              <a:sym typeface="Arial"/>
            </a:endParaRPr>
          </a:p>
        </p:txBody>
      </p:sp>
      <p:sp>
        <p:nvSpPr>
          <p:cNvPr id="232" name="Google Shape;232;p7"/>
          <p:cNvSpPr txBox="1"/>
          <p:nvPr/>
        </p:nvSpPr>
        <p:spPr>
          <a:xfrm>
            <a:off x="467640" y="1511545"/>
            <a:ext cx="8356764" cy="101566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pt-BR" sz="2000" b="0" i="0" u="none" strike="noStrike" cap="none">
                <a:solidFill>
                  <a:srgbClr val="000000"/>
                </a:solidFill>
                <a:latin typeface="Calibri"/>
                <a:ea typeface="Calibri"/>
                <a:cs typeface="Calibri"/>
                <a:sym typeface="Calibri"/>
              </a:rPr>
              <a:t>Uma </a:t>
            </a:r>
            <a:r>
              <a:rPr lang="pt-BR" sz="2000" b="1" i="0" u="none" strike="noStrike" cap="none">
                <a:solidFill>
                  <a:srgbClr val="000000"/>
                </a:solidFill>
                <a:latin typeface="Calibri"/>
                <a:ea typeface="Calibri"/>
                <a:cs typeface="Calibri"/>
                <a:sym typeface="Calibri"/>
              </a:rPr>
              <a:t>variável</a:t>
            </a:r>
            <a:r>
              <a:rPr lang="pt-BR" sz="2000" b="0" i="0" u="none" strike="noStrike" cap="none">
                <a:solidFill>
                  <a:srgbClr val="000000"/>
                </a:solidFill>
                <a:latin typeface="Calibri"/>
                <a:ea typeface="Calibri"/>
                <a:cs typeface="Calibri"/>
                <a:sym typeface="Calibri"/>
              </a:rPr>
              <a:t> é simplesmente um </a:t>
            </a:r>
            <a:r>
              <a:rPr lang="pt-BR" sz="2000" b="1" i="0" u="none" strike="noStrike" cap="none">
                <a:solidFill>
                  <a:srgbClr val="000000"/>
                </a:solidFill>
                <a:latin typeface="Calibri"/>
                <a:ea typeface="Calibri"/>
                <a:cs typeface="Calibri"/>
                <a:sym typeface="Calibri"/>
              </a:rPr>
              <a:t>nome</a:t>
            </a:r>
            <a:r>
              <a:rPr lang="pt-BR" sz="2000" b="0" i="0" u="none" strike="noStrike" cap="none">
                <a:solidFill>
                  <a:srgbClr val="000000"/>
                </a:solidFill>
                <a:latin typeface="Calibri"/>
                <a:ea typeface="Calibri"/>
                <a:cs typeface="Calibri"/>
                <a:sym typeface="Calibri"/>
              </a:rPr>
              <a:t> que faz referência a um objeto na memória que corresponde, por exemplo, ao resultado de alguma expressão aritmética.</a:t>
            </a:r>
            <a:endParaRPr sz="2000" b="0" i="0" u="none" strike="noStrike" cap="none">
              <a:solidFill>
                <a:srgbClr val="000000"/>
              </a:solidFill>
              <a:latin typeface="Calibri"/>
              <a:ea typeface="Calibri"/>
              <a:cs typeface="Calibri"/>
              <a:sym typeface="Calibri"/>
            </a:endParaRPr>
          </a:p>
        </p:txBody>
      </p:sp>
      <p:sp>
        <p:nvSpPr>
          <p:cNvPr id="233" name="Google Shape;233;p7"/>
          <p:cNvSpPr txBox="1"/>
          <p:nvPr/>
        </p:nvSpPr>
        <p:spPr>
          <a:xfrm>
            <a:off x="467640" y="2705516"/>
            <a:ext cx="8356764"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pt-BR" sz="2000" b="0" i="0" u="none" strike="noStrike" cap="none">
                <a:solidFill>
                  <a:srgbClr val="000000"/>
                </a:solidFill>
                <a:latin typeface="Calibri"/>
                <a:ea typeface="Calibri"/>
                <a:cs typeface="Calibri"/>
                <a:sym typeface="Calibri"/>
              </a:rPr>
              <a:t>Python é case sensitive: </a:t>
            </a:r>
            <a:r>
              <a:rPr lang="pt-BR" sz="2000" b="1" i="0" u="none" strike="noStrike" cap="none">
                <a:solidFill>
                  <a:srgbClr val="000000"/>
                </a:solidFill>
                <a:latin typeface="Calibri"/>
                <a:ea typeface="Calibri"/>
                <a:cs typeface="Calibri"/>
                <a:sym typeface="Calibri"/>
              </a:rPr>
              <a:t>Nome ≠ nome</a:t>
            </a:r>
            <a:endParaRPr/>
          </a:p>
        </p:txBody>
      </p:sp>
      <p:sp>
        <p:nvSpPr>
          <p:cNvPr id="234" name="Google Shape;234;p7"/>
          <p:cNvSpPr/>
          <p:nvPr/>
        </p:nvSpPr>
        <p:spPr>
          <a:xfrm>
            <a:off x="565294" y="3032681"/>
            <a:ext cx="8013411" cy="1622213"/>
          </a:xfrm>
          <a:prstGeom prst="rect">
            <a:avLst/>
          </a:prstGeom>
          <a:noFill/>
          <a:ln>
            <a:noFill/>
          </a:ln>
        </p:spPr>
        <p:txBody>
          <a:bodyPr spcFirstLastPara="1" wrap="square" lIns="0" tIns="19025" rIns="91425" bIns="63475" anchor="ctr" anchorCtr="0">
            <a:sp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pt-BR" sz="2000" b="1" i="0" u="none" strike="noStrike" cap="none">
                <a:solidFill>
                  <a:srgbClr val="000000"/>
                </a:solidFill>
                <a:latin typeface="Calibri"/>
                <a:ea typeface="Calibri"/>
                <a:cs typeface="Calibri"/>
                <a:sym typeface="Calibri"/>
              </a:rPr>
              <a:t>Palavras reservadas como o nome de comandos e funções nativas do Python </a:t>
            </a:r>
            <a:r>
              <a:rPr lang="pt-BR" sz="2000" b="0" i="0" u="none" strike="noStrike" cap="none">
                <a:solidFill>
                  <a:srgbClr val="000000"/>
                </a:solidFill>
                <a:latin typeface="Calibri"/>
                <a:ea typeface="Calibri"/>
                <a:cs typeface="Calibri"/>
                <a:sym typeface="Calibri"/>
              </a:rPr>
              <a:t>(</a:t>
            </a:r>
            <a:r>
              <a:rPr lang="pt-BR" sz="2000" b="0" i="0" u="none" strike="noStrike" cap="none">
                <a:solidFill>
                  <a:srgbClr val="C7254E"/>
                </a:solidFill>
                <a:latin typeface="Calibri"/>
                <a:ea typeface="Calibri"/>
                <a:cs typeface="Calibri"/>
                <a:sym typeface="Calibri"/>
              </a:rPr>
              <a:t>if</a:t>
            </a:r>
            <a:r>
              <a:rPr lang="pt-BR" sz="2000" b="0" i="0" u="none" strike="noStrike" cap="none">
                <a:solidFill>
                  <a:srgbClr val="000000"/>
                </a:solidFill>
                <a:latin typeface="Calibri"/>
                <a:ea typeface="Calibri"/>
                <a:cs typeface="Calibri"/>
                <a:sym typeface="Calibri"/>
              </a:rPr>
              <a:t>, </a:t>
            </a:r>
            <a:r>
              <a:rPr lang="pt-BR" sz="2000" b="0" i="0" u="none" strike="noStrike" cap="none">
                <a:solidFill>
                  <a:srgbClr val="C7254E"/>
                </a:solidFill>
                <a:latin typeface="Calibri"/>
                <a:ea typeface="Calibri"/>
                <a:cs typeface="Calibri"/>
                <a:sym typeface="Calibri"/>
              </a:rPr>
              <a:t>while</a:t>
            </a:r>
            <a:r>
              <a:rPr lang="pt-BR" sz="2000" b="0" i="0" u="none" strike="noStrike" cap="none">
                <a:solidFill>
                  <a:srgbClr val="000000"/>
                </a:solidFill>
                <a:latin typeface="Calibri"/>
                <a:ea typeface="Calibri"/>
                <a:cs typeface="Calibri"/>
                <a:sym typeface="Calibri"/>
              </a:rPr>
              <a:t>, </a:t>
            </a:r>
            <a:r>
              <a:rPr lang="pt-BR" sz="2000" b="0" i="0" u="none" strike="noStrike" cap="none">
                <a:solidFill>
                  <a:srgbClr val="C7254E"/>
                </a:solidFill>
                <a:latin typeface="Calibri"/>
                <a:ea typeface="Calibri"/>
                <a:cs typeface="Calibri"/>
                <a:sym typeface="Calibri"/>
              </a:rPr>
              <a:t>print()</a:t>
            </a:r>
            <a:r>
              <a:rPr lang="pt-BR" sz="2000" b="0" i="0" u="none" strike="noStrike" cap="none">
                <a:solidFill>
                  <a:srgbClr val="000000"/>
                </a:solidFill>
                <a:latin typeface="Calibri"/>
                <a:ea typeface="Calibri"/>
                <a:cs typeface="Calibri"/>
                <a:sym typeface="Calibri"/>
              </a:rPr>
              <a:t> etc) também não podem ser utilizadas como nome de variáveis</a:t>
            </a:r>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8"/>
          <p:cNvSpPr txBox="1"/>
          <p:nvPr/>
        </p:nvSpPr>
        <p:spPr>
          <a:xfrm>
            <a:off x="6998040" y="6564240"/>
            <a:ext cx="2133360" cy="36468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pt-BR" sz="1800" b="1" i="0" u="none" strike="noStrike" cap="none">
                <a:solidFill>
                  <a:srgbClr val="FFFFFF"/>
                </a:solidFill>
                <a:latin typeface="Calibri"/>
                <a:ea typeface="Calibri"/>
                <a:cs typeface="Calibri"/>
                <a:sym typeface="Calibri"/>
              </a:rPr>
              <a:t>6</a:t>
            </a:fld>
            <a:endParaRPr sz="1800" b="0" i="0" u="none" strike="noStrike" cap="none">
              <a:solidFill>
                <a:srgbClr val="000000"/>
              </a:solidFill>
              <a:latin typeface="Times New Roman"/>
              <a:ea typeface="Times New Roman"/>
              <a:cs typeface="Times New Roman"/>
              <a:sym typeface="Times New Roman"/>
            </a:endParaRPr>
          </a:p>
        </p:txBody>
      </p:sp>
      <p:sp>
        <p:nvSpPr>
          <p:cNvPr id="240" name="Google Shape;240;p8"/>
          <p:cNvSpPr txBox="1"/>
          <p:nvPr/>
        </p:nvSpPr>
        <p:spPr>
          <a:xfrm>
            <a:off x="467640" y="545040"/>
            <a:ext cx="8218800" cy="65124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600"/>
              <a:buFont typeface="Arial"/>
              <a:buNone/>
            </a:pPr>
            <a:r>
              <a:rPr lang="pt-BR" sz="3600" b="1" i="0" u="none" strike="noStrike" cap="none">
                <a:solidFill>
                  <a:srgbClr val="000000"/>
                </a:solidFill>
                <a:latin typeface="Calibri"/>
                <a:ea typeface="Calibri"/>
                <a:cs typeface="Calibri"/>
                <a:sym typeface="Calibri"/>
              </a:rPr>
              <a:t>Revisão</a:t>
            </a:r>
            <a:endParaRPr sz="3200" b="0" i="0" u="none" strike="noStrike" cap="none">
              <a:solidFill>
                <a:srgbClr val="000000"/>
              </a:solidFill>
              <a:latin typeface="Arial"/>
              <a:ea typeface="Arial"/>
              <a:cs typeface="Arial"/>
              <a:sym typeface="Arial"/>
            </a:endParaRPr>
          </a:p>
        </p:txBody>
      </p:sp>
      <p:sp>
        <p:nvSpPr>
          <p:cNvPr id="241" name="Google Shape;241;p8"/>
          <p:cNvSpPr/>
          <p:nvPr/>
        </p:nvSpPr>
        <p:spPr>
          <a:xfrm>
            <a:off x="467640" y="1367987"/>
            <a:ext cx="8473958" cy="4653788"/>
          </a:xfrm>
          <a:prstGeom prst="rect">
            <a:avLst/>
          </a:prstGeom>
          <a:noFill/>
          <a:ln>
            <a:noFill/>
          </a:ln>
        </p:spPr>
        <p:txBody>
          <a:bodyPr spcFirstLastPara="1" wrap="square" lIns="0" tIns="0" rIns="0" bIns="158700" anchor="ctr" anchorCtr="0">
            <a:spAutoFit/>
          </a:bodyPr>
          <a:lstStyle/>
          <a:p>
            <a:pPr marL="0" marR="0" lvl="0" indent="0" algn="l" rtl="0">
              <a:lnSpc>
                <a:spcPct val="100000"/>
              </a:lnSpc>
              <a:spcBef>
                <a:spcPts val="0"/>
              </a:spcBef>
              <a:spcAft>
                <a:spcPts val="0"/>
              </a:spcAft>
              <a:buClr>
                <a:srgbClr val="FF0000"/>
              </a:buClr>
              <a:buSzPts val="2000"/>
              <a:buFont typeface="Arial"/>
              <a:buNone/>
            </a:pPr>
            <a:r>
              <a:rPr lang="pt-BR" sz="2000" b="0" i="0" u="none" strike="noStrike" cap="none">
                <a:solidFill>
                  <a:srgbClr val="FF0000"/>
                </a:solidFill>
                <a:latin typeface="Calibri"/>
                <a:ea typeface="Calibri"/>
                <a:cs typeface="Calibri"/>
                <a:sym typeface="Calibri"/>
              </a:rPr>
              <a:t>Função input(): </a:t>
            </a:r>
            <a:r>
              <a:rPr lang="pt-BR" sz="2000" b="0" i="0" u="none" strike="noStrike" cap="none">
                <a:solidFill>
                  <a:srgbClr val="000000"/>
                </a:solidFill>
                <a:latin typeface="Calibri"/>
                <a:ea typeface="Calibri"/>
                <a:cs typeface="Calibri"/>
                <a:sym typeface="Calibri"/>
              </a:rPr>
              <a:t>Para usar a função </a:t>
            </a:r>
            <a:r>
              <a:rPr lang="pt-BR" sz="2000" b="0" i="0" u="none" strike="noStrike" cap="none">
                <a:solidFill>
                  <a:srgbClr val="C7254E"/>
                </a:solidFill>
                <a:latin typeface="Calibri"/>
                <a:ea typeface="Calibri"/>
                <a:cs typeface="Calibri"/>
                <a:sym typeface="Calibri"/>
              </a:rPr>
              <a:t>input()</a:t>
            </a:r>
            <a:r>
              <a:rPr lang="pt-BR" sz="2000" b="0" i="0" u="none" strike="noStrike" cap="none">
                <a:solidFill>
                  <a:srgbClr val="000000"/>
                </a:solidFill>
                <a:latin typeface="Calibri"/>
                <a:ea typeface="Calibri"/>
                <a:cs typeface="Calibri"/>
                <a:sym typeface="Calibri"/>
              </a:rPr>
              <a:t> devemos fazer o seguinte.</a:t>
            </a:r>
            <a:endParaRPr/>
          </a:p>
          <a:p>
            <a:pPr marL="0" marR="0" lvl="0" indent="0" algn="l" rtl="0">
              <a:lnSpc>
                <a:spcPct val="100000"/>
              </a:lnSpc>
              <a:spcBef>
                <a:spcPts val="0"/>
              </a:spcBef>
              <a:spcAft>
                <a:spcPts val="0"/>
              </a:spcAft>
              <a:buClr>
                <a:schemeClr val="dk1"/>
              </a:buClr>
              <a:buSzPts val="2000"/>
              <a:buFont typeface="Arial"/>
              <a:buNone/>
            </a:pPr>
            <a:r>
              <a:rPr lang="pt-BR" sz="2000" b="0" i="1" u="none" strike="noStrike" cap="none">
                <a:solidFill>
                  <a:schemeClr val="dk1"/>
                </a:solidFill>
                <a:latin typeface="Calibri"/>
                <a:ea typeface="Calibri"/>
                <a:cs typeface="Calibri"/>
                <a:sym typeface="Calibri"/>
              </a:rPr>
              <a:t>var</a:t>
            </a:r>
            <a:r>
              <a:rPr lang="pt-BR" sz="2000" b="0" i="1" u="none" strike="noStrike" cap="none">
                <a:solidFill>
                  <a:srgbClr val="333333"/>
                </a:solidFill>
                <a:latin typeface="Calibri"/>
                <a:ea typeface="Calibri"/>
                <a:cs typeface="Calibri"/>
                <a:sym typeface="Calibri"/>
              </a:rPr>
              <a:t> </a:t>
            </a:r>
            <a:r>
              <a:rPr lang="pt-BR" sz="2000" b="0" i="1" u="none" strike="noStrike" cap="none">
                <a:solidFill>
                  <a:srgbClr val="666666"/>
                </a:solidFill>
                <a:latin typeface="Calibri"/>
                <a:ea typeface="Calibri"/>
                <a:cs typeface="Calibri"/>
                <a:sym typeface="Calibri"/>
              </a:rPr>
              <a:t>=</a:t>
            </a:r>
            <a:r>
              <a:rPr lang="pt-BR" sz="2000" b="0" i="1" u="none" strike="noStrike" cap="none">
                <a:solidFill>
                  <a:srgbClr val="333333"/>
                </a:solidFill>
                <a:latin typeface="Calibri"/>
                <a:ea typeface="Calibri"/>
                <a:cs typeface="Calibri"/>
                <a:sym typeface="Calibri"/>
              </a:rPr>
              <a:t> input ( </a:t>
            </a:r>
            <a:r>
              <a:rPr lang="pt-BR" sz="2000" b="0" i="1" u="none" strike="noStrike" cap="none">
                <a:solidFill>
                  <a:schemeClr val="dk1"/>
                </a:solidFill>
                <a:latin typeface="Calibri"/>
                <a:ea typeface="Calibri"/>
                <a:cs typeface="Calibri"/>
                <a:sym typeface="Calibri"/>
              </a:rPr>
              <a:t>mensagem_para_o_usuario</a:t>
            </a:r>
            <a:r>
              <a:rPr lang="pt-BR" sz="2000" b="0" i="1" u="none" strike="noStrike" cap="none">
                <a:solidFill>
                  <a:srgbClr val="333333"/>
                </a:solidFill>
                <a:latin typeface="Calibri"/>
                <a:ea typeface="Calibri"/>
                <a:cs typeface="Calibri"/>
                <a:sym typeface="Calibri"/>
              </a:rPr>
              <a:t> )</a:t>
            </a:r>
            <a:endParaRPr/>
          </a:p>
          <a:p>
            <a:pPr marL="0" marR="0" lvl="0" indent="0" algn="l" rtl="0">
              <a:lnSpc>
                <a:spcPct val="100000"/>
              </a:lnSpc>
              <a:spcBef>
                <a:spcPts val="0"/>
              </a:spcBef>
              <a:spcAft>
                <a:spcPts val="0"/>
              </a:spcAft>
              <a:buClr>
                <a:schemeClr val="dk1"/>
              </a:buClr>
              <a:buSzPts val="2000"/>
              <a:buFont typeface="Arial"/>
              <a:buNone/>
            </a:pPr>
            <a:endParaRPr sz="2000" b="0" i="1"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pt-BR" sz="2000" b="0" i="0" u="none" strike="noStrike" cap="none">
                <a:solidFill>
                  <a:srgbClr val="000000"/>
                </a:solidFill>
                <a:latin typeface="Calibri"/>
                <a:ea typeface="Calibri"/>
                <a:cs typeface="Calibri"/>
                <a:sym typeface="Calibri"/>
              </a:rPr>
              <a:t>A função </a:t>
            </a:r>
            <a:r>
              <a:rPr lang="pt-BR" sz="2000" b="0" i="0" u="none" strike="noStrike" cap="none">
                <a:solidFill>
                  <a:srgbClr val="C7254E"/>
                </a:solidFill>
                <a:latin typeface="Calibri"/>
                <a:ea typeface="Calibri"/>
                <a:cs typeface="Calibri"/>
                <a:sym typeface="Calibri"/>
              </a:rPr>
              <a:t>input()</a:t>
            </a:r>
            <a:r>
              <a:rPr lang="pt-BR" sz="2000" b="0" i="0" u="none" strike="noStrike" cap="none">
                <a:solidFill>
                  <a:srgbClr val="000000"/>
                </a:solidFill>
                <a:latin typeface="Calibri"/>
                <a:ea typeface="Calibri"/>
                <a:cs typeface="Calibri"/>
                <a:sym typeface="Calibri"/>
              </a:rPr>
              <a:t> recebe uma mensagem (uma string) que é exibida no shell. A função dessa mensagem é explicar ao usuário o que digitar. Ao terminar de digitar, o usuário deve teclar ENTER para enviar a string digitada ao programa. O programa atribui essa string à variável </a:t>
            </a:r>
            <a:r>
              <a:rPr lang="pt-BR" sz="2000" b="0" i="0" u="none" strike="noStrike" cap="none">
                <a:solidFill>
                  <a:srgbClr val="C7254E"/>
                </a:solidFill>
                <a:latin typeface="Calibri"/>
                <a:ea typeface="Calibri"/>
                <a:cs typeface="Calibri"/>
                <a:sym typeface="Calibri"/>
              </a:rPr>
              <a:t>var</a:t>
            </a:r>
            <a:r>
              <a:rPr lang="pt-BR" sz="2000" b="0" i="0" u="none" strike="noStrike" cap="none">
                <a:solidFill>
                  <a:srgbClr val="000000"/>
                </a:solidFill>
                <a:latin typeface="Calibri"/>
                <a:ea typeface="Calibri"/>
                <a:cs typeface="Calibri"/>
                <a:sym typeface="Calibri"/>
              </a:rPr>
              <a:t>.</a:t>
            </a:r>
            <a:endParaRPr sz="2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000"/>
              <a:buFont typeface="Arial"/>
              <a:buNone/>
            </a:pPr>
            <a:endParaRPr sz="20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FF0000"/>
              </a:buClr>
              <a:buSzPts val="2000"/>
              <a:buFont typeface="Arial"/>
              <a:buNone/>
            </a:pPr>
            <a:r>
              <a:rPr lang="pt-BR" sz="2000" b="0" i="0" u="none" strike="noStrike" cap="none">
                <a:solidFill>
                  <a:srgbClr val="FF0000"/>
                </a:solidFill>
                <a:latin typeface="Calibri"/>
                <a:ea typeface="Calibri"/>
                <a:cs typeface="Calibri"/>
                <a:sym typeface="Calibri"/>
              </a:rPr>
              <a:t>Função print(): </a:t>
            </a:r>
            <a:r>
              <a:rPr lang="pt-BR" sz="2000" b="0" i="0" u="none" strike="noStrike" cap="none">
                <a:solidFill>
                  <a:srgbClr val="000000"/>
                </a:solidFill>
                <a:latin typeface="Calibri"/>
                <a:ea typeface="Calibri"/>
                <a:cs typeface="Calibri"/>
                <a:sym typeface="Calibri"/>
              </a:rPr>
              <a:t>Para usar a função </a:t>
            </a:r>
            <a:r>
              <a:rPr lang="pt-BR" sz="2000" b="0" i="0" u="none" strike="noStrike" cap="none">
                <a:solidFill>
                  <a:srgbClr val="C7254E"/>
                </a:solidFill>
                <a:latin typeface="Calibri"/>
                <a:ea typeface="Calibri"/>
                <a:cs typeface="Calibri"/>
                <a:sym typeface="Calibri"/>
              </a:rPr>
              <a:t>print()</a:t>
            </a:r>
            <a:r>
              <a:rPr lang="pt-BR" sz="2000" b="0" i="0" u="none" strike="noStrike" cap="none">
                <a:solidFill>
                  <a:srgbClr val="000000"/>
                </a:solidFill>
                <a:latin typeface="Calibri"/>
                <a:ea typeface="Calibri"/>
                <a:cs typeface="Calibri"/>
                <a:sym typeface="Calibri"/>
              </a:rPr>
              <a:t> devemos fazer o seguinte.</a:t>
            </a:r>
            <a:endParaRPr/>
          </a:p>
          <a:p>
            <a:pPr marL="0" marR="0" lvl="0" indent="0" algn="l" rtl="0">
              <a:lnSpc>
                <a:spcPct val="100000"/>
              </a:lnSpc>
              <a:spcBef>
                <a:spcPts val="600"/>
              </a:spcBef>
              <a:spcAft>
                <a:spcPts val="0"/>
              </a:spcAft>
              <a:buClr>
                <a:srgbClr val="333333"/>
              </a:buClr>
              <a:buSzPts val="2000"/>
              <a:buFont typeface="Arial"/>
              <a:buNone/>
            </a:pPr>
            <a:r>
              <a:rPr lang="pt-BR" sz="2000" b="0" i="0" u="none" strike="noStrike" cap="none">
                <a:solidFill>
                  <a:srgbClr val="333333"/>
                </a:solidFill>
                <a:latin typeface="Calibri"/>
                <a:ea typeface="Calibri"/>
                <a:cs typeface="Calibri"/>
                <a:sym typeface="Calibri"/>
              </a:rPr>
              <a:t>print(</a:t>
            </a:r>
            <a:r>
              <a:rPr lang="pt-BR" sz="2000" b="0" i="0" u="none" strike="noStrike" cap="none">
                <a:solidFill>
                  <a:schemeClr val="dk1"/>
                </a:solidFill>
                <a:latin typeface="Calibri"/>
                <a:ea typeface="Calibri"/>
                <a:cs typeface="Calibri"/>
                <a:sym typeface="Calibri"/>
              </a:rPr>
              <a:t>lista_de_valores_separada_por_vírgulas</a:t>
            </a:r>
            <a:r>
              <a:rPr lang="pt-BR" sz="2000" b="0" i="0" u="none" strike="noStrike" cap="none">
                <a:solidFill>
                  <a:srgbClr val="333333"/>
                </a:solidFill>
                <a:latin typeface="Calibri"/>
                <a:ea typeface="Calibri"/>
                <a:cs typeface="Calibri"/>
                <a:sym typeface="Calibri"/>
              </a:rPr>
              <a:t>)</a:t>
            </a:r>
            <a:endParaRPr/>
          </a:p>
          <a:p>
            <a:pPr marL="0" marR="0" lvl="0" indent="0" algn="l" rtl="0">
              <a:lnSpc>
                <a:spcPct val="100000"/>
              </a:lnSpc>
              <a:spcBef>
                <a:spcPts val="600"/>
              </a:spcBef>
              <a:spcAft>
                <a:spcPts val="0"/>
              </a:spcAft>
              <a:buClr>
                <a:schemeClr val="dk1"/>
              </a:buClr>
              <a:buSzPts val="2000"/>
              <a:buFont typeface="Arial"/>
              <a:buNone/>
            </a:pPr>
            <a:endParaRPr sz="20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pt-BR" sz="2000" b="0" i="0" u="none" strike="noStrike" cap="none">
                <a:solidFill>
                  <a:srgbClr val="000000"/>
                </a:solidFill>
                <a:latin typeface="Calibri"/>
                <a:ea typeface="Calibri"/>
                <a:cs typeface="Calibri"/>
                <a:sym typeface="Calibri"/>
              </a:rPr>
              <a:t>A função </a:t>
            </a:r>
            <a:r>
              <a:rPr lang="pt-BR" sz="2000" b="0" i="0" u="none" strike="noStrike" cap="none">
                <a:solidFill>
                  <a:srgbClr val="C7254E"/>
                </a:solidFill>
                <a:latin typeface="Calibri"/>
                <a:ea typeface="Calibri"/>
                <a:cs typeface="Calibri"/>
                <a:sym typeface="Calibri"/>
              </a:rPr>
              <a:t>print()</a:t>
            </a:r>
            <a:r>
              <a:rPr lang="pt-BR" sz="2000" b="0" i="0" u="none" strike="noStrike" cap="none">
                <a:solidFill>
                  <a:srgbClr val="000000"/>
                </a:solidFill>
                <a:latin typeface="Calibri"/>
                <a:ea typeface="Calibri"/>
                <a:cs typeface="Calibri"/>
                <a:sym typeface="Calibri"/>
              </a:rPr>
              <a:t> recebe uma lista de valores separada por vírgulas e imprime cada valor (transforma o valor para uma string e o imprime a string), adicionando um espaço em branco entre duas strings e pulando de linha ao final.</a:t>
            </a:r>
            <a:endParaRPr sz="2000" b="0" i="0" u="none" strike="noStrike" cap="non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9"/>
          <p:cNvSpPr txBox="1"/>
          <p:nvPr/>
        </p:nvSpPr>
        <p:spPr>
          <a:xfrm>
            <a:off x="6998040" y="6564240"/>
            <a:ext cx="2133360" cy="36468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pt-BR" sz="1800" b="1" i="0" u="none" strike="noStrike" cap="none">
                <a:solidFill>
                  <a:srgbClr val="FFFFFF"/>
                </a:solidFill>
                <a:latin typeface="Calibri"/>
                <a:ea typeface="Calibri"/>
                <a:cs typeface="Calibri"/>
                <a:sym typeface="Calibri"/>
              </a:rPr>
              <a:t>7</a:t>
            </a:fld>
            <a:endParaRPr sz="1800" b="0" i="0" u="none" strike="noStrike" cap="none">
              <a:solidFill>
                <a:srgbClr val="000000"/>
              </a:solidFill>
              <a:latin typeface="Times New Roman"/>
              <a:ea typeface="Times New Roman"/>
              <a:cs typeface="Times New Roman"/>
              <a:sym typeface="Times New Roman"/>
            </a:endParaRPr>
          </a:p>
        </p:txBody>
      </p:sp>
      <p:sp>
        <p:nvSpPr>
          <p:cNvPr id="247" name="Google Shape;247;p9"/>
          <p:cNvSpPr txBox="1"/>
          <p:nvPr/>
        </p:nvSpPr>
        <p:spPr>
          <a:xfrm>
            <a:off x="467640" y="545040"/>
            <a:ext cx="8218800" cy="65124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600"/>
              <a:buFont typeface="Arial"/>
              <a:buNone/>
            </a:pPr>
            <a:r>
              <a:rPr lang="pt-BR" sz="3600" b="1" i="0" u="none" strike="noStrike" cap="none">
                <a:solidFill>
                  <a:srgbClr val="000000"/>
                </a:solidFill>
                <a:latin typeface="Calibri"/>
                <a:ea typeface="Calibri"/>
                <a:cs typeface="Calibri"/>
                <a:sym typeface="Calibri"/>
              </a:rPr>
              <a:t>Revisão  </a:t>
            </a:r>
            <a:endParaRPr sz="3200" b="0" i="0" u="none" strike="noStrike" cap="none">
              <a:solidFill>
                <a:srgbClr val="000000"/>
              </a:solidFill>
              <a:latin typeface="Arial"/>
              <a:ea typeface="Arial"/>
              <a:cs typeface="Arial"/>
              <a:sym typeface="Arial"/>
            </a:endParaRPr>
          </a:p>
        </p:txBody>
      </p:sp>
      <p:sp>
        <p:nvSpPr>
          <p:cNvPr id="248" name="Google Shape;248;p9"/>
          <p:cNvSpPr txBox="1"/>
          <p:nvPr/>
        </p:nvSpPr>
        <p:spPr>
          <a:xfrm>
            <a:off x="308499" y="1325114"/>
            <a:ext cx="8377941"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pt-BR" sz="2000" b="0" i="0" u="none" strike="noStrike" cap="none">
                <a:solidFill>
                  <a:srgbClr val="000000"/>
                </a:solidFill>
                <a:latin typeface="Calibri"/>
                <a:ea typeface="Calibri"/>
                <a:cs typeface="Calibri"/>
                <a:sym typeface="Calibri"/>
              </a:rPr>
              <a:t>O comando </a:t>
            </a:r>
            <a:r>
              <a:rPr lang="pt-BR" sz="2000" b="0" i="0" u="none" strike="noStrike" cap="none">
                <a:solidFill>
                  <a:srgbClr val="C7254E"/>
                </a:solidFill>
                <a:latin typeface="Calibri"/>
                <a:ea typeface="Calibri"/>
                <a:cs typeface="Calibri"/>
                <a:sym typeface="Calibri"/>
              </a:rPr>
              <a:t>if</a:t>
            </a:r>
            <a:r>
              <a:rPr lang="pt-BR" sz="2000" b="0" i="0" u="none" strike="noStrike" cap="none">
                <a:solidFill>
                  <a:srgbClr val="000000"/>
                </a:solidFill>
                <a:latin typeface="Calibri"/>
                <a:ea typeface="Calibri"/>
                <a:cs typeface="Calibri"/>
                <a:sym typeface="Calibri"/>
              </a:rPr>
              <a:t>, permite que uma parte do programa seja executada apenas quando uma condição for verdadeira. A sintaxe do comando </a:t>
            </a:r>
            <a:r>
              <a:rPr lang="pt-BR" sz="2000" b="0" i="0" u="none" strike="noStrike" cap="none">
                <a:solidFill>
                  <a:srgbClr val="C7254E"/>
                </a:solidFill>
                <a:latin typeface="Calibri"/>
                <a:ea typeface="Calibri"/>
                <a:cs typeface="Calibri"/>
                <a:sym typeface="Calibri"/>
              </a:rPr>
              <a:t>ìf</a:t>
            </a:r>
            <a:r>
              <a:rPr lang="pt-BR" sz="2000" b="0" i="0" u="none" strike="noStrike" cap="none">
                <a:solidFill>
                  <a:srgbClr val="000000"/>
                </a:solidFill>
                <a:latin typeface="Calibri"/>
                <a:ea typeface="Calibri"/>
                <a:cs typeface="Calibri"/>
                <a:sym typeface="Calibri"/>
              </a:rPr>
              <a:t> é a seguinte:</a:t>
            </a:r>
            <a:r>
              <a:rPr lang="pt-BR" sz="2000" b="0" i="0" u="none" strike="noStrike" cap="none">
                <a:solidFill>
                  <a:schemeClr val="dk1"/>
                </a:solidFill>
                <a:latin typeface="Calibri"/>
                <a:ea typeface="Calibri"/>
                <a:cs typeface="Calibri"/>
                <a:sym typeface="Calibri"/>
              </a:rPr>
              <a:t> </a:t>
            </a:r>
            <a:endParaRPr/>
          </a:p>
        </p:txBody>
      </p:sp>
      <p:pic>
        <p:nvPicPr>
          <p:cNvPr id="249" name="Google Shape;249;p9"/>
          <p:cNvPicPr preferRelativeResize="0"/>
          <p:nvPr/>
        </p:nvPicPr>
        <p:blipFill rotWithShape="1">
          <a:blip r:embed="rId3">
            <a:alphaModFix/>
          </a:blip>
          <a:srcRect/>
          <a:stretch/>
        </p:blipFill>
        <p:spPr>
          <a:xfrm>
            <a:off x="467640" y="2242860"/>
            <a:ext cx="4476750" cy="1857375"/>
          </a:xfrm>
          <a:prstGeom prst="rect">
            <a:avLst/>
          </a:prstGeom>
          <a:noFill/>
          <a:ln>
            <a:noFill/>
          </a:ln>
        </p:spPr>
      </p:pic>
      <p:pic>
        <p:nvPicPr>
          <p:cNvPr id="250" name="Google Shape;250;p9"/>
          <p:cNvPicPr preferRelativeResize="0"/>
          <p:nvPr/>
        </p:nvPicPr>
        <p:blipFill rotWithShape="1">
          <a:blip r:embed="rId4">
            <a:alphaModFix/>
          </a:blip>
          <a:srcRect/>
          <a:stretch/>
        </p:blipFill>
        <p:spPr>
          <a:xfrm>
            <a:off x="2114190" y="4393845"/>
            <a:ext cx="6572250" cy="1781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10"/>
          <p:cNvSpPr txBox="1"/>
          <p:nvPr/>
        </p:nvSpPr>
        <p:spPr>
          <a:xfrm>
            <a:off x="6998040" y="6564240"/>
            <a:ext cx="2133360" cy="36468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pt-BR" sz="1800" b="1" i="0" u="none" strike="noStrike" cap="none">
                <a:solidFill>
                  <a:srgbClr val="FFFFFF"/>
                </a:solidFill>
                <a:latin typeface="Calibri"/>
                <a:ea typeface="Calibri"/>
                <a:cs typeface="Calibri"/>
                <a:sym typeface="Calibri"/>
              </a:rPr>
              <a:t>8</a:t>
            </a:fld>
            <a:endParaRPr sz="1800" b="0" i="0" u="none" strike="noStrike" cap="none">
              <a:solidFill>
                <a:srgbClr val="000000"/>
              </a:solidFill>
              <a:latin typeface="Times New Roman"/>
              <a:ea typeface="Times New Roman"/>
              <a:cs typeface="Times New Roman"/>
              <a:sym typeface="Times New Roman"/>
            </a:endParaRPr>
          </a:p>
        </p:txBody>
      </p:sp>
      <p:sp>
        <p:nvSpPr>
          <p:cNvPr id="256" name="Google Shape;256;p10"/>
          <p:cNvSpPr txBox="1"/>
          <p:nvPr/>
        </p:nvSpPr>
        <p:spPr>
          <a:xfrm>
            <a:off x="467640" y="545040"/>
            <a:ext cx="8218800" cy="65124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600"/>
              <a:buFont typeface="Arial"/>
              <a:buNone/>
            </a:pPr>
            <a:r>
              <a:rPr lang="pt-BR" sz="3600" b="1" i="0" u="none" strike="noStrike" cap="none">
                <a:solidFill>
                  <a:srgbClr val="000000"/>
                </a:solidFill>
                <a:latin typeface="Calibri"/>
                <a:ea typeface="Calibri"/>
                <a:cs typeface="Calibri"/>
                <a:sym typeface="Calibri"/>
              </a:rPr>
              <a:t>Revisão </a:t>
            </a:r>
            <a:endParaRPr sz="3200" b="0" i="0" u="none" strike="noStrike" cap="none">
              <a:solidFill>
                <a:srgbClr val="000000"/>
              </a:solidFill>
              <a:latin typeface="Arial"/>
              <a:ea typeface="Arial"/>
              <a:cs typeface="Arial"/>
              <a:sym typeface="Arial"/>
            </a:endParaRPr>
          </a:p>
        </p:txBody>
      </p:sp>
      <p:pic>
        <p:nvPicPr>
          <p:cNvPr id="257" name="Google Shape;257;p10"/>
          <p:cNvPicPr preferRelativeResize="0"/>
          <p:nvPr/>
        </p:nvPicPr>
        <p:blipFill rotWithShape="1">
          <a:blip r:embed="rId3">
            <a:alphaModFix/>
          </a:blip>
          <a:srcRect/>
          <a:stretch/>
        </p:blipFill>
        <p:spPr>
          <a:xfrm>
            <a:off x="316706" y="1442947"/>
            <a:ext cx="4018258" cy="2978134"/>
          </a:xfrm>
          <a:prstGeom prst="rect">
            <a:avLst/>
          </a:prstGeom>
          <a:noFill/>
          <a:ln>
            <a:noFill/>
          </a:ln>
        </p:spPr>
      </p:pic>
      <p:pic>
        <p:nvPicPr>
          <p:cNvPr id="258" name="Google Shape;258;p10"/>
          <p:cNvPicPr preferRelativeResize="0"/>
          <p:nvPr/>
        </p:nvPicPr>
        <p:blipFill rotWithShape="1">
          <a:blip r:embed="rId4">
            <a:alphaModFix/>
          </a:blip>
          <a:srcRect/>
          <a:stretch/>
        </p:blipFill>
        <p:spPr>
          <a:xfrm>
            <a:off x="4891541" y="1196280"/>
            <a:ext cx="3794899" cy="534943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11"/>
          <p:cNvSpPr txBox="1"/>
          <p:nvPr/>
        </p:nvSpPr>
        <p:spPr>
          <a:xfrm>
            <a:off x="6998040" y="6564240"/>
            <a:ext cx="2133360" cy="36468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pt-BR" sz="1800" b="1" i="0" u="none" strike="noStrike" cap="none">
                <a:solidFill>
                  <a:srgbClr val="FFFFFF"/>
                </a:solidFill>
                <a:latin typeface="Calibri"/>
                <a:ea typeface="Calibri"/>
                <a:cs typeface="Calibri"/>
                <a:sym typeface="Calibri"/>
              </a:rPr>
              <a:t>9</a:t>
            </a:fld>
            <a:endParaRPr sz="1800" b="0" i="0" u="none" strike="noStrike" cap="none">
              <a:solidFill>
                <a:srgbClr val="000000"/>
              </a:solidFill>
              <a:latin typeface="Times New Roman"/>
              <a:ea typeface="Times New Roman"/>
              <a:cs typeface="Times New Roman"/>
              <a:sym typeface="Times New Roman"/>
            </a:endParaRPr>
          </a:p>
        </p:txBody>
      </p:sp>
      <p:sp>
        <p:nvSpPr>
          <p:cNvPr id="264" name="Google Shape;264;p11"/>
          <p:cNvSpPr txBox="1"/>
          <p:nvPr/>
        </p:nvSpPr>
        <p:spPr>
          <a:xfrm>
            <a:off x="467640" y="545040"/>
            <a:ext cx="8218800" cy="65124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600"/>
              <a:buFont typeface="Arial"/>
              <a:buNone/>
            </a:pPr>
            <a:r>
              <a:rPr lang="pt-BR" sz="3600" b="1" i="0" u="none" strike="noStrike" cap="none">
                <a:solidFill>
                  <a:srgbClr val="000000"/>
                </a:solidFill>
                <a:latin typeface="Calibri"/>
                <a:ea typeface="Calibri"/>
                <a:cs typeface="Calibri"/>
                <a:sym typeface="Calibri"/>
              </a:rPr>
              <a:t>Revisão – </a:t>
            </a:r>
            <a:r>
              <a:rPr lang="pt-BR" sz="3200" b="0" i="0" u="none" strike="noStrike" cap="none">
                <a:solidFill>
                  <a:srgbClr val="000000"/>
                </a:solidFill>
                <a:latin typeface="Calibri"/>
                <a:ea typeface="Calibri"/>
                <a:cs typeface="Calibri"/>
                <a:sym typeface="Calibri"/>
              </a:rPr>
              <a:t>Função</a:t>
            </a:r>
            <a:endParaRPr sz="3200" b="0" i="0" u="none" strike="noStrike" cap="none">
              <a:solidFill>
                <a:srgbClr val="000000"/>
              </a:solidFill>
              <a:latin typeface="Arial"/>
              <a:ea typeface="Arial"/>
              <a:cs typeface="Arial"/>
              <a:sym typeface="Arial"/>
            </a:endParaRPr>
          </a:p>
        </p:txBody>
      </p:sp>
      <p:pic>
        <p:nvPicPr>
          <p:cNvPr id="265" name="Google Shape;265;p11"/>
          <p:cNvPicPr preferRelativeResize="0"/>
          <p:nvPr/>
        </p:nvPicPr>
        <p:blipFill rotWithShape="1">
          <a:blip r:embed="rId3">
            <a:alphaModFix/>
          </a:blip>
          <a:srcRect/>
          <a:stretch/>
        </p:blipFill>
        <p:spPr>
          <a:xfrm>
            <a:off x="1456400" y="2718210"/>
            <a:ext cx="5734050" cy="2324100"/>
          </a:xfrm>
          <a:prstGeom prst="rect">
            <a:avLst/>
          </a:prstGeom>
          <a:noFill/>
          <a:ln>
            <a:noFill/>
          </a:ln>
        </p:spPr>
      </p:pic>
      <p:sp>
        <p:nvSpPr>
          <p:cNvPr id="266" name="Google Shape;266;p11"/>
          <p:cNvSpPr txBox="1"/>
          <p:nvPr/>
        </p:nvSpPr>
        <p:spPr>
          <a:xfrm>
            <a:off x="467640" y="1337692"/>
            <a:ext cx="8140361" cy="101566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pt-BR" sz="2000" b="0" i="0" u="none" strike="noStrike" cap="none">
                <a:solidFill>
                  <a:schemeClr val="dk1"/>
                </a:solidFill>
                <a:latin typeface="Calibri"/>
                <a:ea typeface="Calibri"/>
                <a:cs typeface="Calibri"/>
                <a:sym typeface="Calibri"/>
              </a:rPr>
              <a:t>As </a:t>
            </a:r>
            <a:r>
              <a:rPr lang="pt-BR" sz="2000" b="1" i="0" u="none" strike="noStrike" cap="none">
                <a:solidFill>
                  <a:schemeClr val="dk1"/>
                </a:solidFill>
                <a:latin typeface="Calibri"/>
                <a:ea typeface="Calibri"/>
                <a:cs typeface="Calibri"/>
                <a:sym typeface="Calibri"/>
              </a:rPr>
              <a:t>funções</a:t>
            </a:r>
            <a:r>
              <a:rPr lang="pt-BR" sz="2000" b="0" i="0" u="none" strike="noStrike" cap="none">
                <a:solidFill>
                  <a:schemeClr val="dk1"/>
                </a:solidFill>
                <a:latin typeface="Calibri"/>
                <a:ea typeface="Calibri"/>
                <a:cs typeface="Calibri"/>
                <a:sym typeface="Calibri"/>
              </a:rPr>
              <a:t> são blocos de código reutilizáveis que realizam uma tarefa específica. Elas permitem organizar e estruturar o código, tornando-o mais legível, modular e fácil de manter. </a:t>
            </a:r>
            <a:endParaRPr sz="2000" b="0" i="0" u="none" strike="noStrike" cap="none">
              <a:solidFill>
                <a:schemeClr val="dk1"/>
              </a:solidFill>
              <a:latin typeface="Calibri"/>
              <a:ea typeface="Calibri"/>
              <a:cs typeface="Calibri"/>
              <a:sym typeface="Calibri"/>
            </a:endParaRPr>
          </a:p>
        </p:txBody>
      </p:sp>
      <p:pic>
        <p:nvPicPr>
          <p:cNvPr id="267" name="Google Shape;267;p11"/>
          <p:cNvPicPr preferRelativeResize="0"/>
          <p:nvPr/>
        </p:nvPicPr>
        <p:blipFill rotWithShape="1">
          <a:blip r:embed="rId4">
            <a:alphaModFix/>
          </a:blip>
          <a:srcRect/>
          <a:stretch/>
        </p:blipFill>
        <p:spPr>
          <a:xfrm>
            <a:off x="4973437" y="5407165"/>
            <a:ext cx="3848100" cy="108585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659</Words>
  <Application>Microsoft Macintosh PowerPoint</Application>
  <PresentationFormat>Apresentação na tela (4:3)</PresentationFormat>
  <Paragraphs>75</Paragraphs>
  <Slides>16</Slides>
  <Notes>16</Notes>
  <HiddenSlides>0</HiddenSlides>
  <MMClips>0</MMClips>
  <ScaleCrop>false</ScaleCrop>
  <HeadingPairs>
    <vt:vector size="6" baseType="variant">
      <vt:variant>
        <vt:lpstr>Fontes usadas</vt:lpstr>
      </vt:variant>
      <vt:variant>
        <vt:i4>4</vt:i4>
      </vt:variant>
      <vt:variant>
        <vt:lpstr>Tema</vt:lpstr>
      </vt:variant>
      <vt:variant>
        <vt:i4>2</vt:i4>
      </vt:variant>
      <vt:variant>
        <vt:lpstr>Títulos de slides</vt:lpstr>
      </vt:variant>
      <vt:variant>
        <vt:i4>16</vt:i4>
      </vt:variant>
    </vt:vector>
  </HeadingPairs>
  <TitlesOfParts>
    <vt:vector size="22" baseType="lpstr">
      <vt:lpstr>Helvetica Neue</vt:lpstr>
      <vt:lpstr>Calibri</vt:lpstr>
      <vt:lpstr>Arial</vt:lpstr>
      <vt:lpstr>Times New Roman</vt:lpstr>
      <vt:lpstr>Office Theme</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cp:lastModifiedBy>Caio Eduardo Ireno</cp:lastModifiedBy>
  <cp:revision>2</cp:revision>
  <dcterms:modified xsi:type="dcterms:W3CDTF">2025-05-19T19:06:06Z</dcterms:modified>
</cp:coreProperties>
</file>