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7"/>
  </p:notesMasterIdLst>
  <p:sldIdLst>
    <p:sldId id="268" r:id="rId2"/>
    <p:sldId id="27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73" r:id="rId12"/>
    <p:sldId id="299" r:id="rId13"/>
    <p:sldId id="300" r:id="rId14"/>
    <p:sldId id="272" r:id="rId15"/>
    <p:sldId id="274" r:id="rId16"/>
    <p:sldId id="301" r:id="rId17"/>
    <p:sldId id="302" r:id="rId18"/>
    <p:sldId id="275" r:id="rId19"/>
    <p:sldId id="276" r:id="rId20"/>
    <p:sldId id="277" r:id="rId21"/>
    <p:sldId id="278" r:id="rId22"/>
    <p:sldId id="304" r:id="rId23"/>
    <p:sldId id="303" r:id="rId24"/>
    <p:sldId id="290" r:id="rId25"/>
    <p:sldId id="269" r:id="rId26"/>
  </p:sldIdLst>
  <p:sldSz cx="9144000" cy="6858000" type="screen4x3"/>
  <p:notesSz cx="6858000" cy="9144000"/>
  <p:embeddedFontLs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05DBA-4C28-41AB-90DB-077637D7023E}" v="230" dt="2025-03-18T20:49:13.158"/>
  </p1510:revLst>
</p1510:revInfo>
</file>

<file path=ppt/tableStyles.xml><?xml version="1.0" encoding="utf-8"?>
<a:tblStyleLst xmlns:a="http://schemas.openxmlformats.org/drawingml/2006/main" def="{5D9506EC-48A7-41AF-ACE6-34615E578FBC}">
  <a:tblStyle styleId="{5D9506EC-48A7-41AF-ACE6-34615E578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23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Eduardo Ireno" userId="1862f81e13df3e98" providerId="LiveId" clId="{92905DBA-4C28-41AB-90DB-077637D7023E}"/>
    <pc:docChg chg="undo redo custSel addSld delSld modSld sldOrd modMainMaster">
      <pc:chgData name="Caio Eduardo Ireno" userId="1862f81e13df3e98" providerId="LiveId" clId="{92905DBA-4C28-41AB-90DB-077637D7023E}" dt="2025-03-18T20:52:12.504" v="6385" actId="2711"/>
      <pc:docMkLst>
        <pc:docMk/>
      </pc:docMkLst>
      <pc:sldChg chg="delSp modSp del mod">
        <pc:chgData name="Caio Eduardo Ireno" userId="1862f81e13df3e98" providerId="LiveId" clId="{92905DBA-4C28-41AB-90DB-077637D7023E}" dt="2025-03-11T17:11:22.198" v="15" actId="47"/>
        <pc:sldMkLst>
          <pc:docMk/>
          <pc:sldMk cId="0" sldId="256"/>
        </pc:sldMkLst>
      </pc:sldChg>
      <pc:sldChg chg="del">
        <pc:chgData name="Caio Eduardo Ireno" userId="1862f81e13df3e98" providerId="LiveId" clId="{92905DBA-4C28-41AB-90DB-077637D7023E}" dt="2025-03-11T17:08:14.316" v="2" actId="47"/>
        <pc:sldMkLst>
          <pc:docMk/>
          <pc:sldMk cId="0" sldId="257"/>
        </pc:sldMkLst>
      </pc:sldChg>
      <pc:sldChg chg="del">
        <pc:chgData name="Caio Eduardo Ireno" userId="1862f81e13df3e98" providerId="LiveId" clId="{92905DBA-4C28-41AB-90DB-077637D7023E}" dt="2025-03-11T17:08:14.578" v="3" actId="47"/>
        <pc:sldMkLst>
          <pc:docMk/>
          <pc:sldMk cId="0" sldId="258"/>
        </pc:sldMkLst>
      </pc:sldChg>
      <pc:sldChg chg="del">
        <pc:chgData name="Caio Eduardo Ireno" userId="1862f81e13df3e98" providerId="LiveId" clId="{92905DBA-4C28-41AB-90DB-077637D7023E}" dt="2025-03-11T17:08:14.844" v="4" actId="47"/>
        <pc:sldMkLst>
          <pc:docMk/>
          <pc:sldMk cId="0" sldId="259"/>
        </pc:sldMkLst>
      </pc:sldChg>
      <pc:sldChg chg="del">
        <pc:chgData name="Caio Eduardo Ireno" userId="1862f81e13df3e98" providerId="LiveId" clId="{92905DBA-4C28-41AB-90DB-077637D7023E}" dt="2025-03-11T17:08:13.639" v="0" actId="47"/>
        <pc:sldMkLst>
          <pc:docMk/>
          <pc:sldMk cId="3940298352" sldId="266"/>
        </pc:sldMkLst>
      </pc:sldChg>
      <pc:sldChg chg="del">
        <pc:chgData name="Caio Eduardo Ireno" userId="1862f81e13df3e98" providerId="LiveId" clId="{92905DBA-4C28-41AB-90DB-077637D7023E}" dt="2025-03-11T17:08:14.046" v="1" actId="47"/>
        <pc:sldMkLst>
          <pc:docMk/>
          <pc:sldMk cId="824360891" sldId="267"/>
        </pc:sldMkLst>
      </pc:sldChg>
      <pc:sldChg chg="addSp delSp modSp mod setBg">
        <pc:chgData name="Caio Eduardo Ireno" userId="1862f81e13df3e98" providerId="LiveId" clId="{92905DBA-4C28-41AB-90DB-077637D7023E}" dt="2025-03-18T20:48:12.758" v="6336" actId="478"/>
        <pc:sldMkLst>
          <pc:docMk/>
          <pc:sldMk cId="1650638986" sldId="268"/>
        </pc:sldMkLst>
        <pc:spChg chg="add mod">
          <ac:chgData name="Caio Eduardo Ireno" userId="1862f81e13df3e98" providerId="LiveId" clId="{92905DBA-4C28-41AB-90DB-077637D7023E}" dt="2025-03-16T17:08:18.419" v="6335" actId="122"/>
          <ac:spMkLst>
            <pc:docMk/>
            <pc:sldMk cId="1650638986" sldId="268"/>
            <ac:spMk id="3" creationId="{88728ABA-5E46-11AC-7BE3-1CBA7AB27CD7}"/>
          </ac:spMkLst>
        </pc:spChg>
        <pc:spChg chg="add mod">
          <ac:chgData name="Caio Eduardo Ireno" userId="1862f81e13df3e98" providerId="LiveId" clId="{92905DBA-4C28-41AB-90DB-077637D7023E}" dt="2025-03-16T17:08:12.070" v="6332" actId="14100"/>
          <ac:spMkLst>
            <pc:docMk/>
            <pc:sldMk cId="1650638986" sldId="268"/>
            <ac:spMk id="10" creationId="{801C90CE-AC4F-A515-720F-B6834543D756}"/>
          </ac:spMkLst>
        </pc:spChg>
        <pc:picChg chg="add del mod">
          <ac:chgData name="Caio Eduardo Ireno" userId="1862f81e13df3e98" providerId="LiveId" clId="{92905DBA-4C28-41AB-90DB-077637D7023E}" dt="2025-03-18T20:48:12.758" v="6336" actId="478"/>
          <ac:picMkLst>
            <pc:docMk/>
            <pc:sldMk cId="1650638986" sldId="268"/>
            <ac:picMk id="11" creationId="{BE0E3B75-E4F4-04F6-AD8F-226A0699A251}"/>
          </ac:picMkLst>
        </pc:picChg>
      </pc:sldChg>
      <pc:sldChg chg="addSp delSp modSp add mod">
        <pc:chgData name="Caio Eduardo Ireno" userId="1862f81e13df3e98" providerId="LiveId" clId="{92905DBA-4C28-41AB-90DB-077637D7023E}" dt="2025-03-18T20:49:26.216" v="6382" actId="1076"/>
        <pc:sldMkLst>
          <pc:docMk/>
          <pc:sldMk cId="3257063313" sldId="269"/>
        </pc:sldMkLst>
        <pc:spChg chg="add mod">
          <ac:chgData name="Caio Eduardo Ireno" userId="1862f81e13df3e98" providerId="LiveId" clId="{92905DBA-4C28-41AB-90DB-077637D7023E}" dt="2025-03-18T20:49:26.216" v="6382" actId="1076"/>
          <ac:spMkLst>
            <pc:docMk/>
            <pc:sldMk cId="3257063313" sldId="269"/>
            <ac:spMk id="2" creationId="{28F60D1F-725F-3FE5-8994-3B28F41AC462}"/>
          </ac:spMkLst>
        </pc:spChg>
        <pc:picChg chg="del mod">
          <ac:chgData name="Caio Eduardo Ireno" userId="1862f81e13df3e98" providerId="LiveId" clId="{92905DBA-4C28-41AB-90DB-077637D7023E}" dt="2025-03-18T20:49:09.893" v="6359" actId="478"/>
          <ac:picMkLst>
            <pc:docMk/>
            <pc:sldMk cId="3257063313" sldId="269"/>
            <ac:picMk id="7" creationId="{E99CD75E-6F5E-D14D-D7DF-0A75F1630744}"/>
          </ac:picMkLst>
        </pc:picChg>
      </pc:sldChg>
      <pc:sldChg chg="del">
        <pc:chgData name="Caio Eduardo Ireno" userId="1862f81e13df3e98" providerId="LiveId" clId="{92905DBA-4C28-41AB-90DB-077637D7023E}" dt="2025-03-11T17:08:16.142" v="6" actId="47"/>
        <pc:sldMkLst>
          <pc:docMk/>
          <pc:sldMk cId="3751674517" sldId="269"/>
        </pc:sldMkLst>
      </pc:sldChg>
      <pc:sldChg chg="del">
        <pc:chgData name="Caio Eduardo Ireno" userId="1862f81e13df3e98" providerId="LiveId" clId="{92905DBA-4C28-41AB-90DB-077637D7023E}" dt="2025-03-11T17:08:15.205" v="5" actId="47"/>
        <pc:sldMkLst>
          <pc:docMk/>
          <pc:sldMk cId="0" sldId="270"/>
        </pc:sldMkLst>
      </pc:sldChg>
      <pc:sldChg chg="addSp delSp modSp add del mod">
        <pc:chgData name="Caio Eduardo Ireno" userId="1862f81e13df3e98" providerId="LiveId" clId="{92905DBA-4C28-41AB-90DB-077637D7023E}" dt="2025-03-18T20:50:15.382" v="6384" actId="47"/>
        <pc:sldMkLst>
          <pc:docMk/>
          <pc:sldMk cId="3639266136" sldId="270"/>
        </pc:sldMkLst>
        <pc:spChg chg="add mod">
          <ac:chgData name="Caio Eduardo Ireno" userId="1862f81e13df3e98" providerId="LiveId" clId="{92905DBA-4C28-41AB-90DB-077637D7023E}" dt="2025-03-11T21:44:14.884" v="4673" actId="14100"/>
          <ac:spMkLst>
            <pc:docMk/>
            <pc:sldMk cId="3639266136" sldId="270"/>
            <ac:spMk id="2" creationId="{06934EAB-C9C0-DD75-DEF7-9276A8A03736}"/>
          </ac:spMkLst>
        </pc:spChg>
        <pc:picChg chg="del">
          <ac:chgData name="Caio Eduardo Ireno" userId="1862f81e13df3e98" providerId="LiveId" clId="{92905DBA-4C28-41AB-90DB-077637D7023E}" dt="2025-03-18T20:48:15.156" v="6337" actId="478"/>
          <ac:picMkLst>
            <pc:docMk/>
            <pc:sldMk cId="3639266136" sldId="270"/>
            <ac:picMk id="7" creationId="{1C12D016-FA2E-52DB-57CD-DDD133774928}"/>
          </ac:picMkLst>
        </pc:picChg>
      </pc:sldChg>
      <pc:sldChg chg="addSp delSp modSp new mod setBg">
        <pc:chgData name="Caio Eduardo Ireno" userId="1862f81e13df3e98" providerId="LiveId" clId="{92905DBA-4C28-41AB-90DB-077637D7023E}" dt="2025-03-18T20:48:16.885" v="6338" actId="478"/>
        <pc:sldMkLst>
          <pc:docMk/>
          <pc:sldMk cId="2195093103" sldId="271"/>
        </pc:sldMkLst>
        <pc:spChg chg="add mod">
          <ac:chgData name="Caio Eduardo Ireno" userId="1862f81e13df3e98" providerId="LiveId" clId="{92905DBA-4C28-41AB-90DB-077637D7023E}" dt="2025-03-11T17:52:48.128" v="394" actId="1076"/>
          <ac:spMkLst>
            <pc:docMk/>
            <pc:sldMk cId="2195093103" sldId="271"/>
            <ac:spMk id="6" creationId="{85D39162-1FB6-C4EA-D078-30F1EB8C8B1A}"/>
          </ac:spMkLst>
        </pc:spChg>
        <pc:spChg chg="add mod">
          <ac:chgData name="Caio Eduardo Ireno" userId="1862f81e13df3e98" providerId="LiveId" clId="{92905DBA-4C28-41AB-90DB-077637D7023E}" dt="2025-03-11T18:38:27.149" v="1798" actId="2711"/>
          <ac:spMkLst>
            <pc:docMk/>
            <pc:sldMk cId="2195093103" sldId="271"/>
            <ac:spMk id="7" creationId="{1D0A9267-A7D5-04BA-5068-D226A7013B9F}"/>
          </ac:spMkLst>
        </pc:spChg>
        <pc:picChg chg="add del mod">
          <ac:chgData name="Caio Eduardo Ireno" userId="1862f81e13df3e98" providerId="LiveId" clId="{92905DBA-4C28-41AB-90DB-077637D7023E}" dt="2025-03-18T20:48:16.885" v="6338" actId="478"/>
          <ac:picMkLst>
            <pc:docMk/>
            <pc:sldMk cId="2195093103" sldId="271"/>
            <ac:picMk id="5" creationId="{3441EC8B-95C8-CAE5-B20B-9AA30BEFAB15}"/>
          </ac:picMkLst>
        </pc:picChg>
      </pc:sldChg>
      <pc:sldChg chg="addSp delSp modSp add mod">
        <pc:chgData name="Caio Eduardo Ireno" userId="1862f81e13df3e98" providerId="LiveId" clId="{92905DBA-4C28-41AB-90DB-077637D7023E}" dt="2025-03-18T20:48:42.920" v="6350" actId="478"/>
        <pc:sldMkLst>
          <pc:docMk/>
          <pc:sldMk cId="2975329679" sldId="272"/>
        </pc:sldMkLst>
        <pc:spChg chg="add mod">
          <ac:chgData name="Caio Eduardo Ireno" userId="1862f81e13df3e98" providerId="LiveId" clId="{92905DBA-4C28-41AB-90DB-077637D7023E}" dt="2025-03-11T19:55:48.730" v="3793" actId="164"/>
          <ac:spMkLst>
            <pc:docMk/>
            <pc:sldMk cId="2975329679" sldId="272"/>
            <ac:spMk id="2" creationId="{4F7E8EDD-DD30-17D8-2086-E4BB05FE8178}"/>
          </ac:spMkLst>
        </pc:spChg>
        <pc:spChg chg="add mod">
          <ac:chgData name="Caio Eduardo Ireno" userId="1862f81e13df3e98" providerId="LiveId" clId="{92905DBA-4C28-41AB-90DB-077637D7023E}" dt="2025-03-11T19:56:06.427" v="3803" actId="1076"/>
          <ac:spMkLst>
            <pc:docMk/>
            <pc:sldMk cId="2975329679" sldId="272"/>
            <ac:spMk id="13" creationId="{3423E828-CB77-DFA0-9136-BF847A260A25}"/>
          </ac:spMkLst>
        </pc:spChg>
        <pc:spChg chg="add mod">
          <ac:chgData name="Caio Eduardo Ireno" userId="1862f81e13df3e98" providerId="LiveId" clId="{92905DBA-4C28-41AB-90DB-077637D7023E}" dt="2025-03-11T19:56:22.524" v="3828" actId="1076"/>
          <ac:spMkLst>
            <pc:docMk/>
            <pc:sldMk cId="2975329679" sldId="272"/>
            <ac:spMk id="14" creationId="{8E94C70F-5024-591E-431A-6D3453ADAEA5}"/>
          </ac:spMkLst>
        </pc:spChg>
        <pc:spChg chg="add mod">
          <ac:chgData name="Caio Eduardo Ireno" userId="1862f81e13df3e98" providerId="LiveId" clId="{92905DBA-4C28-41AB-90DB-077637D7023E}" dt="2025-03-11T19:56:31.018" v="3838" actId="1076"/>
          <ac:spMkLst>
            <pc:docMk/>
            <pc:sldMk cId="2975329679" sldId="272"/>
            <ac:spMk id="15" creationId="{AAD0B93D-24A3-A910-259D-FF7A6421D765}"/>
          </ac:spMkLst>
        </pc:spChg>
        <pc:grpChg chg="add mod">
          <ac:chgData name="Caio Eduardo Ireno" userId="1862f81e13df3e98" providerId="LiveId" clId="{92905DBA-4C28-41AB-90DB-077637D7023E}" dt="2025-03-11T19:56:09.678" v="3806" actId="1076"/>
          <ac:grpSpMkLst>
            <pc:docMk/>
            <pc:sldMk cId="2975329679" sldId="272"/>
            <ac:grpSpMk id="12" creationId="{AF9810DD-F7D0-DCE8-C6E4-460CAB538F57}"/>
          </ac:grpSpMkLst>
        </pc:grpChg>
        <pc:picChg chg="del">
          <ac:chgData name="Caio Eduardo Ireno" userId="1862f81e13df3e98" providerId="LiveId" clId="{92905DBA-4C28-41AB-90DB-077637D7023E}" dt="2025-03-18T20:48:42.920" v="6350" actId="478"/>
          <ac:picMkLst>
            <pc:docMk/>
            <pc:sldMk cId="2975329679" sldId="272"/>
            <ac:picMk id="5" creationId="{72E8D20F-035F-7BEB-A249-5DAFF9814A40}"/>
          </ac:picMkLst>
        </pc:picChg>
        <pc:cxnChg chg="add mod">
          <ac:chgData name="Caio Eduardo Ireno" userId="1862f81e13df3e98" providerId="LiveId" clId="{92905DBA-4C28-41AB-90DB-077637D7023E}" dt="2025-03-11T19:55:48.730" v="3793" actId="164"/>
          <ac:cxnSpMkLst>
            <pc:docMk/>
            <pc:sldMk cId="2975329679" sldId="272"/>
            <ac:cxnSpMk id="7" creationId="{86361666-8BE8-A970-4B4F-643E9A70A655}"/>
          </ac:cxnSpMkLst>
        </pc:cxnChg>
        <pc:cxnChg chg="add mod">
          <ac:chgData name="Caio Eduardo Ireno" userId="1862f81e13df3e98" providerId="LiveId" clId="{92905DBA-4C28-41AB-90DB-077637D7023E}" dt="2025-03-11T19:55:48.730" v="3793" actId="164"/>
          <ac:cxnSpMkLst>
            <pc:docMk/>
            <pc:sldMk cId="2975329679" sldId="272"/>
            <ac:cxnSpMk id="8" creationId="{F0C16B40-2AD9-EFB7-60E6-483DAF9F7891}"/>
          </ac:cxnSpMkLst>
        </pc:cxnChg>
      </pc:sldChg>
      <pc:sldChg chg="new del">
        <pc:chgData name="Caio Eduardo Ireno" userId="1862f81e13df3e98" providerId="LiveId" clId="{92905DBA-4C28-41AB-90DB-077637D7023E}" dt="2025-03-11T17:50:47.040" v="346" actId="47"/>
        <pc:sldMkLst>
          <pc:docMk/>
          <pc:sldMk cId="3971651249" sldId="272"/>
        </pc:sldMkLst>
      </pc:sldChg>
      <pc:sldChg chg="addSp delSp modSp add mod ord">
        <pc:chgData name="Caio Eduardo Ireno" userId="1862f81e13df3e98" providerId="LiveId" clId="{92905DBA-4C28-41AB-90DB-077637D7023E}" dt="2025-03-18T20:48:38.509" v="6347" actId="478"/>
        <pc:sldMkLst>
          <pc:docMk/>
          <pc:sldMk cId="4207299416" sldId="273"/>
        </pc:sldMkLst>
        <pc:spChg chg="add mod">
          <ac:chgData name="Caio Eduardo Ireno" userId="1862f81e13df3e98" providerId="LiveId" clId="{92905DBA-4C28-41AB-90DB-077637D7023E}" dt="2025-03-11T20:03:28.527" v="4174" actId="164"/>
          <ac:spMkLst>
            <pc:docMk/>
            <pc:sldMk cId="4207299416" sldId="273"/>
            <ac:spMk id="2" creationId="{55A9D502-9CF6-4222-18BF-1028FC5EEFE0}"/>
          </ac:spMkLst>
        </pc:spChg>
        <pc:spChg chg="add mod">
          <ac:chgData name="Caio Eduardo Ireno" userId="1862f81e13df3e98" providerId="LiveId" clId="{92905DBA-4C28-41AB-90DB-077637D7023E}" dt="2025-03-11T20:03:28.527" v="4174" actId="164"/>
          <ac:spMkLst>
            <pc:docMk/>
            <pc:sldMk cId="4207299416" sldId="273"/>
            <ac:spMk id="3" creationId="{7E92FE12-18CD-BD0D-1B88-506A66428CE8}"/>
          </ac:spMkLst>
        </pc:spChg>
        <pc:spChg chg="add mod">
          <ac:chgData name="Caio Eduardo Ireno" userId="1862f81e13df3e98" providerId="LiveId" clId="{92905DBA-4C28-41AB-90DB-077637D7023E}" dt="2025-03-11T20:12:28.626" v="4623" actId="1076"/>
          <ac:spMkLst>
            <pc:docMk/>
            <pc:sldMk cId="4207299416" sldId="273"/>
            <ac:spMk id="4" creationId="{A28C8FE9-C0D5-4881-3881-B64F2D10C54F}"/>
          </ac:spMkLst>
        </pc:spChg>
        <pc:spChg chg="add mod">
          <ac:chgData name="Caio Eduardo Ireno" userId="1862f81e13df3e98" providerId="LiveId" clId="{92905DBA-4C28-41AB-90DB-077637D7023E}" dt="2025-03-11T20:12:24.939" v="4622" actId="1076"/>
          <ac:spMkLst>
            <pc:docMk/>
            <pc:sldMk cId="4207299416" sldId="273"/>
            <ac:spMk id="7" creationId="{D2D8861C-C162-6196-703E-F019FAB1EC75}"/>
          </ac:spMkLst>
        </pc:spChg>
        <pc:spChg chg="add mod">
          <ac:chgData name="Caio Eduardo Ireno" userId="1862f81e13df3e98" providerId="LiveId" clId="{92905DBA-4C28-41AB-90DB-077637D7023E}" dt="2025-03-11T20:12:28.626" v="4623" actId="1076"/>
          <ac:spMkLst>
            <pc:docMk/>
            <pc:sldMk cId="4207299416" sldId="273"/>
            <ac:spMk id="11" creationId="{CB33490B-C2D9-176D-D300-8FF3B5087938}"/>
          </ac:spMkLst>
        </pc:spChg>
        <pc:grpChg chg="add mod">
          <ac:chgData name="Caio Eduardo Ireno" userId="1862f81e13df3e98" providerId="LiveId" clId="{92905DBA-4C28-41AB-90DB-077637D7023E}" dt="2025-03-11T20:12:23.026" v="4621" actId="1076"/>
          <ac:grpSpMkLst>
            <pc:docMk/>
            <pc:sldMk cId="4207299416" sldId="273"/>
            <ac:grpSpMk id="8" creationId="{1144072F-9F0F-F100-52BA-2F0C9E890EBA}"/>
          </ac:grpSpMkLst>
        </pc:grpChg>
        <pc:picChg chg="del">
          <ac:chgData name="Caio Eduardo Ireno" userId="1862f81e13df3e98" providerId="LiveId" clId="{92905DBA-4C28-41AB-90DB-077637D7023E}" dt="2025-03-18T20:48:38.509" v="6347" actId="478"/>
          <ac:picMkLst>
            <pc:docMk/>
            <pc:sldMk cId="4207299416" sldId="273"/>
            <ac:picMk id="5" creationId="{17BA1D86-1F7E-6E4F-65DE-9DAC7C3EEC22}"/>
          </ac:picMkLst>
        </pc:picChg>
      </pc:sldChg>
      <pc:sldChg chg="addSp delSp modSp add mod">
        <pc:chgData name="Caio Eduardo Ireno" userId="1862f81e13df3e98" providerId="LiveId" clId="{92905DBA-4C28-41AB-90DB-077637D7023E}" dt="2025-03-18T20:48:44.192" v="6351" actId="478"/>
        <pc:sldMkLst>
          <pc:docMk/>
          <pc:sldMk cId="4203069653" sldId="274"/>
        </pc:sldMkLst>
        <pc:spChg chg="add mod">
          <ac:chgData name="Caio Eduardo Ireno" userId="1862f81e13df3e98" providerId="LiveId" clId="{92905DBA-4C28-41AB-90DB-077637D7023E}" dt="2025-03-11T20:17:49.923" v="4664" actId="1076"/>
          <ac:spMkLst>
            <pc:docMk/>
            <pc:sldMk cId="4203069653" sldId="274"/>
            <ac:spMk id="2" creationId="{2B5B77D8-E436-0205-B1F6-82026E866DEB}"/>
          </ac:spMkLst>
        </pc:spChg>
        <pc:spChg chg="add mod">
          <ac:chgData name="Caio Eduardo Ireno" userId="1862f81e13df3e98" providerId="LiveId" clId="{92905DBA-4C28-41AB-90DB-077637D7023E}" dt="2025-03-12T17:13:31.550" v="4760" actId="20577"/>
          <ac:spMkLst>
            <pc:docMk/>
            <pc:sldMk cId="4203069653" sldId="274"/>
            <ac:spMk id="3" creationId="{906872BB-B86F-8CCA-E5FF-F1DA89E5AA6E}"/>
          </ac:spMkLst>
        </pc:spChg>
        <pc:spChg chg="add mod">
          <ac:chgData name="Caio Eduardo Ireno" userId="1862f81e13df3e98" providerId="LiveId" clId="{92905DBA-4C28-41AB-90DB-077637D7023E}" dt="2025-03-12T17:17:09.240" v="4777" actId="1076"/>
          <ac:spMkLst>
            <pc:docMk/>
            <pc:sldMk cId="4203069653" sldId="274"/>
            <ac:spMk id="4" creationId="{DF541F90-5E53-E7D7-5965-491D204E1059}"/>
          </ac:spMkLst>
        </pc:spChg>
        <pc:spChg chg="add mod">
          <ac:chgData name="Caio Eduardo Ireno" userId="1862f81e13df3e98" providerId="LiveId" clId="{92905DBA-4C28-41AB-90DB-077637D7023E}" dt="2025-03-12T17:17:15.762" v="4780" actId="6549"/>
          <ac:spMkLst>
            <pc:docMk/>
            <pc:sldMk cId="4203069653" sldId="274"/>
            <ac:spMk id="7" creationId="{955B5A30-2B76-3CA9-EC63-16F216F7828E}"/>
          </ac:spMkLst>
        </pc:spChg>
        <pc:spChg chg="add mod">
          <ac:chgData name="Caio Eduardo Ireno" userId="1862f81e13df3e98" providerId="LiveId" clId="{92905DBA-4C28-41AB-90DB-077637D7023E}" dt="2025-03-12T17:19:14.687" v="4825" actId="113"/>
          <ac:spMkLst>
            <pc:docMk/>
            <pc:sldMk cId="4203069653" sldId="274"/>
            <ac:spMk id="9" creationId="{3F2A1560-CA73-4B68-0234-8D46CB31CEC9}"/>
          </ac:spMkLst>
        </pc:spChg>
        <pc:picChg chg="del">
          <ac:chgData name="Caio Eduardo Ireno" userId="1862f81e13df3e98" providerId="LiveId" clId="{92905DBA-4C28-41AB-90DB-077637D7023E}" dt="2025-03-18T20:48:44.192" v="6351" actId="478"/>
          <ac:picMkLst>
            <pc:docMk/>
            <pc:sldMk cId="4203069653" sldId="274"/>
            <ac:picMk id="5" creationId="{53903CE2-4121-3EAA-81D9-7150C7C593F5}"/>
          </ac:picMkLst>
        </pc:picChg>
      </pc:sldChg>
      <pc:sldChg chg="delSp del mod">
        <pc:chgData name="Caio Eduardo Ireno" userId="1862f81e13df3e98" providerId="LiveId" clId="{92905DBA-4C28-41AB-90DB-077637D7023E}" dt="2025-03-11T17:12:59.343" v="29" actId="47"/>
        <pc:sldMkLst>
          <pc:docMk/>
          <pc:sldMk cId="0" sldId="275"/>
        </pc:sldMkLst>
      </pc:sldChg>
      <pc:sldChg chg="addSp delSp modSp add mod setBg">
        <pc:chgData name="Caio Eduardo Ireno" userId="1862f81e13df3e98" providerId="LiveId" clId="{92905DBA-4C28-41AB-90DB-077637D7023E}" dt="2025-03-18T20:48:48.804" v="6354" actId="478"/>
        <pc:sldMkLst>
          <pc:docMk/>
          <pc:sldMk cId="3235058029" sldId="275"/>
        </pc:sldMkLst>
        <pc:spChg chg="add mod">
          <ac:chgData name="Caio Eduardo Ireno" userId="1862f81e13df3e98" providerId="LiveId" clId="{92905DBA-4C28-41AB-90DB-077637D7023E}" dt="2025-03-12T17:33:07.319" v="5002" actId="14100"/>
          <ac:spMkLst>
            <pc:docMk/>
            <pc:sldMk cId="3235058029" sldId="275"/>
            <ac:spMk id="2" creationId="{3076DC41-6EE9-FC5F-7CB4-BFCFEE179A23}"/>
          </ac:spMkLst>
        </pc:spChg>
        <pc:spChg chg="add mod">
          <ac:chgData name="Caio Eduardo Ireno" userId="1862f81e13df3e98" providerId="LiveId" clId="{92905DBA-4C28-41AB-90DB-077637D7023E}" dt="2025-03-12T18:40:42.184" v="5366" actId="13822"/>
          <ac:spMkLst>
            <pc:docMk/>
            <pc:sldMk cId="3235058029" sldId="275"/>
            <ac:spMk id="6" creationId="{B50B2AD8-B3F5-B734-5471-19F45B7E6541}"/>
          </ac:spMkLst>
        </pc:spChg>
        <pc:spChg chg="add mod">
          <ac:chgData name="Caio Eduardo Ireno" userId="1862f81e13df3e98" providerId="LiveId" clId="{92905DBA-4C28-41AB-90DB-077637D7023E}" dt="2025-03-12T17:41:58.151" v="5120" actId="1076"/>
          <ac:spMkLst>
            <pc:docMk/>
            <pc:sldMk cId="3235058029" sldId="275"/>
            <ac:spMk id="7" creationId="{CF4137E8-B78E-084C-602E-58198851152D}"/>
          </ac:spMkLst>
        </pc:spChg>
        <pc:spChg chg="add mod">
          <ac:chgData name="Caio Eduardo Ireno" userId="1862f81e13df3e98" providerId="LiveId" clId="{92905DBA-4C28-41AB-90DB-077637D7023E}" dt="2025-03-12T18:40:47.516" v="5367" actId="13822"/>
          <ac:spMkLst>
            <pc:docMk/>
            <pc:sldMk cId="3235058029" sldId="275"/>
            <ac:spMk id="8" creationId="{E2C0CBEF-EE50-5495-9B4A-D00201EFA1E0}"/>
          </ac:spMkLst>
        </pc:spChg>
        <pc:spChg chg="add mod">
          <ac:chgData name="Caio Eduardo Ireno" userId="1862f81e13df3e98" providerId="LiveId" clId="{92905DBA-4C28-41AB-90DB-077637D7023E}" dt="2025-03-12T17:41:58.151" v="5120" actId="1076"/>
          <ac:spMkLst>
            <pc:docMk/>
            <pc:sldMk cId="3235058029" sldId="275"/>
            <ac:spMk id="17" creationId="{71BFB8E4-B85F-961B-E3D3-3DFADAF19CA2}"/>
          </ac:spMkLst>
        </pc:spChg>
        <pc:picChg chg="add del">
          <ac:chgData name="Caio Eduardo Ireno" userId="1862f81e13df3e98" providerId="LiveId" clId="{92905DBA-4C28-41AB-90DB-077637D7023E}" dt="2025-03-18T20:48:48.804" v="6354" actId="478"/>
          <ac:picMkLst>
            <pc:docMk/>
            <pc:sldMk cId="3235058029" sldId="275"/>
            <ac:picMk id="5" creationId="{F16FDBF5-ED75-BFC7-9E0E-E11CE72604E3}"/>
          </ac:picMkLst>
        </pc:picChg>
        <pc:cxnChg chg="add mod">
          <ac:chgData name="Caio Eduardo Ireno" userId="1862f81e13df3e98" providerId="LiveId" clId="{92905DBA-4C28-41AB-90DB-077637D7023E}" dt="2025-03-12T18:40:51.749" v="5368" actId="208"/>
          <ac:cxnSpMkLst>
            <pc:docMk/>
            <pc:sldMk cId="3235058029" sldId="275"/>
            <ac:cxnSpMk id="10" creationId="{80F2FAC6-AE59-43AA-9AAA-6F25A138FCCE}"/>
          </ac:cxnSpMkLst>
        </pc:cxnChg>
        <pc:cxnChg chg="add mod">
          <ac:chgData name="Caio Eduardo Ireno" userId="1862f81e13df3e98" providerId="LiveId" clId="{92905DBA-4C28-41AB-90DB-077637D7023E}" dt="2025-03-12T17:41:58.151" v="5120" actId="1076"/>
          <ac:cxnSpMkLst>
            <pc:docMk/>
            <pc:sldMk cId="3235058029" sldId="275"/>
            <ac:cxnSpMk id="11" creationId="{ACC5BA31-AAB6-B46F-2785-BAEF12017F5A}"/>
          </ac:cxnSpMkLst>
        </pc:cxnChg>
        <pc:cxnChg chg="add mod">
          <ac:chgData name="Caio Eduardo Ireno" userId="1862f81e13df3e98" providerId="LiveId" clId="{92905DBA-4C28-41AB-90DB-077637D7023E}" dt="2025-03-12T17:41:58.151" v="5120" actId="1076"/>
          <ac:cxnSpMkLst>
            <pc:docMk/>
            <pc:sldMk cId="3235058029" sldId="275"/>
            <ac:cxnSpMk id="14" creationId="{99D3E37B-E26A-7664-8DA4-DC6FA0359A30}"/>
          </ac:cxnSpMkLst>
        </pc:cxnChg>
      </pc:sldChg>
      <pc:sldChg chg="new del">
        <pc:chgData name="Caio Eduardo Ireno" userId="1862f81e13df3e98" providerId="LiveId" clId="{92905DBA-4C28-41AB-90DB-077637D7023E}" dt="2025-03-11T17:08:54.751" v="11" actId="47"/>
        <pc:sldMkLst>
          <pc:docMk/>
          <pc:sldMk cId="1457226002" sldId="276"/>
        </pc:sldMkLst>
      </pc:sldChg>
      <pc:sldChg chg="addSp delSp modSp add mod">
        <pc:chgData name="Caio Eduardo Ireno" userId="1862f81e13df3e98" providerId="LiveId" clId="{92905DBA-4C28-41AB-90DB-077637D7023E}" dt="2025-03-18T20:48:50.504" v="6355" actId="478"/>
        <pc:sldMkLst>
          <pc:docMk/>
          <pc:sldMk cId="1710936273" sldId="276"/>
        </pc:sldMkLst>
        <pc:spChg chg="add mod">
          <ac:chgData name="Caio Eduardo Ireno" userId="1862f81e13df3e98" providerId="LiveId" clId="{92905DBA-4C28-41AB-90DB-077637D7023E}" dt="2025-03-12T17:46:58.720" v="5346" actId="1076"/>
          <ac:spMkLst>
            <pc:docMk/>
            <pc:sldMk cId="1710936273" sldId="276"/>
            <ac:spMk id="2" creationId="{B540D98B-435F-D1B6-AF33-ED373057681E}"/>
          </ac:spMkLst>
        </pc:spChg>
        <pc:spChg chg="add mod">
          <ac:chgData name="Caio Eduardo Ireno" userId="1862f81e13df3e98" providerId="LiveId" clId="{92905DBA-4C28-41AB-90DB-077637D7023E}" dt="2025-03-12T17:46:55.784" v="5345" actId="1076"/>
          <ac:spMkLst>
            <pc:docMk/>
            <pc:sldMk cId="1710936273" sldId="276"/>
            <ac:spMk id="3" creationId="{97B92265-5636-0078-95A8-EAF968231723}"/>
          </ac:spMkLst>
        </pc:spChg>
        <pc:spChg chg="add mod">
          <ac:chgData name="Caio Eduardo Ireno" userId="1862f81e13df3e98" providerId="LiveId" clId="{92905DBA-4C28-41AB-90DB-077637D7023E}" dt="2025-03-12T17:47:37.259" v="5365" actId="1076"/>
          <ac:spMkLst>
            <pc:docMk/>
            <pc:sldMk cId="1710936273" sldId="276"/>
            <ac:spMk id="4" creationId="{4E6125C3-2219-F69F-11CC-FA4D6AAF3855}"/>
          </ac:spMkLst>
        </pc:spChg>
        <pc:spChg chg="add mod">
          <ac:chgData name="Caio Eduardo Ireno" userId="1862f81e13df3e98" providerId="LiveId" clId="{92905DBA-4C28-41AB-90DB-077637D7023E}" dt="2025-03-12T17:47:33.127" v="5363" actId="1076"/>
          <ac:spMkLst>
            <pc:docMk/>
            <pc:sldMk cId="1710936273" sldId="276"/>
            <ac:spMk id="6" creationId="{8295BF05-2CFB-97FD-E1D0-6335F4D5A470}"/>
          </ac:spMkLst>
        </pc:spChg>
        <pc:spChg chg="add mod">
          <ac:chgData name="Caio Eduardo Ireno" userId="1862f81e13df3e98" providerId="LiveId" clId="{92905DBA-4C28-41AB-90DB-077637D7023E}" dt="2025-03-12T17:47:35.824" v="5364" actId="1076"/>
          <ac:spMkLst>
            <pc:docMk/>
            <pc:sldMk cId="1710936273" sldId="276"/>
            <ac:spMk id="7" creationId="{FCE8003B-92C7-B0CD-9322-944683BA431A}"/>
          </ac:spMkLst>
        </pc:spChg>
        <pc:spChg chg="add mod">
          <ac:chgData name="Caio Eduardo Ireno" userId="1862f81e13df3e98" providerId="LiveId" clId="{92905DBA-4C28-41AB-90DB-077637D7023E}" dt="2025-03-12T17:47:22.035" v="5361" actId="13822"/>
          <ac:spMkLst>
            <pc:docMk/>
            <pc:sldMk cId="1710936273" sldId="276"/>
            <ac:spMk id="9" creationId="{E9A5C7AD-4EEA-6D40-2B7E-5D932C015668}"/>
          </ac:spMkLst>
        </pc:spChg>
        <pc:picChg chg="del">
          <ac:chgData name="Caio Eduardo Ireno" userId="1862f81e13df3e98" providerId="LiveId" clId="{92905DBA-4C28-41AB-90DB-077637D7023E}" dt="2025-03-18T20:48:50.504" v="6355" actId="478"/>
          <ac:picMkLst>
            <pc:docMk/>
            <pc:sldMk cId="1710936273" sldId="276"/>
            <ac:picMk id="5" creationId="{D4B445FF-4AB7-1E3A-CA33-001EAFEB2E8B}"/>
          </ac:picMkLst>
        </pc:picChg>
      </pc:sldChg>
      <pc:sldChg chg="addSp delSp modSp add mod">
        <pc:chgData name="Caio Eduardo Ireno" userId="1862f81e13df3e98" providerId="LiveId" clId="{92905DBA-4C28-41AB-90DB-077637D7023E}" dt="2025-03-18T20:48:52.004" v="6356" actId="478"/>
        <pc:sldMkLst>
          <pc:docMk/>
          <pc:sldMk cId="3367245100" sldId="277"/>
        </pc:sldMkLst>
        <pc:spChg chg="add mod">
          <ac:chgData name="Caio Eduardo Ireno" userId="1862f81e13df3e98" providerId="LiveId" clId="{92905DBA-4C28-41AB-90DB-077637D7023E}" dt="2025-03-16T16:26:44.690" v="5380" actId="404"/>
          <ac:spMkLst>
            <pc:docMk/>
            <pc:sldMk cId="3367245100" sldId="277"/>
            <ac:spMk id="3" creationId="{9FFD1A29-B9EF-6182-A6F7-86CAE2DF23F0}"/>
          </ac:spMkLst>
        </pc:spChg>
        <pc:picChg chg="del">
          <ac:chgData name="Caio Eduardo Ireno" userId="1862f81e13df3e98" providerId="LiveId" clId="{92905DBA-4C28-41AB-90DB-077637D7023E}" dt="2025-03-18T20:48:52.004" v="6356" actId="478"/>
          <ac:picMkLst>
            <pc:docMk/>
            <pc:sldMk cId="3367245100" sldId="277"/>
            <ac:picMk id="5" creationId="{7542B7B9-3F96-4C06-B522-215C76D96CA7}"/>
          </ac:picMkLst>
        </pc:picChg>
        <pc:picChg chg="add mod">
          <ac:chgData name="Caio Eduardo Ireno" userId="1862f81e13df3e98" providerId="LiveId" clId="{92905DBA-4C28-41AB-90DB-077637D7023E}" dt="2025-03-16T16:23:56.574" v="5374" actId="1076"/>
          <ac:picMkLst>
            <pc:docMk/>
            <pc:sldMk cId="3367245100" sldId="277"/>
            <ac:picMk id="1026" creationId="{5E22EE09-56C8-1D7F-5C1D-7C56716ED307}"/>
          </ac:picMkLst>
        </pc:picChg>
      </pc:sldChg>
      <pc:sldChg chg="addSp delSp modSp add mod">
        <pc:chgData name="Caio Eduardo Ireno" userId="1862f81e13df3e98" providerId="LiveId" clId="{92905DBA-4C28-41AB-90DB-077637D7023E}" dt="2025-03-18T20:48:53.400" v="6357" actId="478"/>
        <pc:sldMkLst>
          <pc:docMk/>
          <pc:sldMk cId="1280731098" sldId="278"/>
        </pc:sldMkLst>
        <pc:spChg chg="add mod">
          <ac:chgData name="Caio Eduardo Ireno" userId="1862f81e13df3e98" providerId="LiveId" clId="{92905DBA-4C28-41AB-90DB-077637D7023E}" dt="2025-03-16T16:42:10.629" v="5404" actId="1076"/>
          <ac:spMkLst>
            <pc:docMk/>
            <pc:sldMk cId="1280731098" sldId="278"/>
            <ac:spMk id="2" creationId="{88B136B8-309D-0B87-931B-AAA98F6F41B0}"/>
          </ac:spMkLst>
        </pc:spChg>
        <pc:spChg chg="add mod">
          <ac:chgData name="Caio Eduardo Ireno" userId="1862f81e13df3e98" providerId="LiveId" clId="{92905DBA-4C28-41AB-90DB-077637D7023E}" dt="2025-03-16T16:47:28.393" v="5617" actId="20577"/>
          <ac:spMkLst>
            <pc:docMk/>
            <pc:sldMk cId="1280731098" sldId="278"/>
            <ac:spMk id="3" creationId="{307311D1-69D8-7058-DB11-49163C10A4EE}"/>
          </ac:spMkLst>
        </pc:spChg>
        <pc:picChg chg="del">
          <ac:chgData name="Caio Eduardo Ireno" userId="1862f81e13df3e98" providerId="LiveId" clId="{92905DBA-4C28-41AB-90DB-077637D7023E}" dt="2025-03-18T20:48:53.400" v="6357" actId="478"/>
          <ac:picMkLst>
            <pc:docMk/>
            <pc:sldMk cId="1280731098" sldId="278"/>
            <ac:picMk id="5" creationId="{AD2B91EC-6038-142F-61EF-3B8254C41F92}"/>
          </ac:picMkLst>
        </pc:picChg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1068945119" sldId="279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3260857630" sldId="280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4274929707" sldId="281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3210012415" sldId="282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1299939408" sldId="283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1381911071" sldId="284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126225176" sldId="285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1915493623" sldId="286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2159164379" sldId="287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3258682424" sldId="288"/>
        </pc:sldMkLst>
      </pc:sldChg>
      <pc:sldChg chg="add del">
        <pc:chgData name="Caio Eduardo Ireno" userId="1862f81e13df3e98" providerId="LiveId" clId="{92905DBA-4C28-41AB-90DB-077637D7023E}" dt="2025-03-16T17:06:06.120" v="6278" actId="47"/>
        <pc:sldMkLst>
          <pc:docMk/>
          <pc:sldMk cId="1692553841" sldId="289"/>
        </pc:sldMkLst>
      </pc:sldChg>
      <pc:sldChg chg="addSp modSp add mod">
        <pc:chgData name="Caio Eduardo Ireno" userId="1862f81e13df3e98" providerId="LiveId" clId="{92905DBA-4C28-41AB-90DB-077637D7023E}" dt="2025-03-18T20:52:12.504" v="6385" actId="2711"/>
        <pc:sldMkLst>
          <pc:docMk/>
          <pc:sldMk cId="3736639176" sldId="290"/>
        </pc:sldMkLst>
        <pc:spChg chg="add mod">
          <ac:chgData name="Caio Eduardo Ireno" userId="1862f81e13df3e98" providerId="LiveId" clId="{92905DBA-4C28-41AB-90DB-077637D7023E}" dt="2025-03-18T20:52:12.504" v="6385" actId="2711"/>
          <ac:spMkLst>
            <pc:docMk/>
            <pc:sldMk cId="3736639176" sldId="290"/>
            <ac:spMk id="3" creationId="{E4E1ED5F-E22F-7355-57F3-161D08E0AD6F}"/>
          </ac:spMkLst>
        </pc:spChg>
        <pc:spChg chg="add mod">
          <ac:chgData name="Caio Eduardo Ireno" userId="1862f81e13df3e98" providerId="LiveId" clId="{92905DBA-4C28-41AB-90DB-077637D7023E}" dt="2025-03-16T17:06:24.072" v="6296" actId="20577"/>
          <ac:spMkLst>
            <pc:docMk/>
            <pc:sldMk cId="3736639176" sldId="290"/>
            <ac:spMk id="4" creationId="{BBAAC145-2643-CBBA-9ABA-D1D5CBFB3491}"/>
          </ac:spMkLst>
        </pc:spChg>
      </pc:sldChg>
      <pc:sldChg chg="delSp modSp add mod modAnim">
        <pc:chgData name="Caio Eduardo Ireno" userId="1862f81e13df3e98" providerId="LiveId" clId="{92905DBA-4C28-41AB-90DB-077637D7023E}" dt="2025-03-18T20:49:45.147" v="6383" actId="2711"/>
        <pc:sldMkLst>
          <pc:docMk/>
          <pc:sldMk cId="49522523" sldId="291"/>
        </pc:sldMkLst>
        <pc:spChg chg="mod">
          <ac:chgData name="Caio Eduardo Ireno" userId="1862f81e13df3e98" providerId="LiveId" clId="{92905DBA-4C28-41AB-90DB-077637D7023E}" dt="2025-03-11T21:43:57.600" v="4667" actId="113"/>
          <ac:spMkLst>
            <pc:docMk/>
            <pc:sldMk cId="49522523" sldId="291"/>
            <ac:spMk id="6" creationId="{575D9BA9-586B-E064-BC5C-64659207B383}"/>
          </ac:spMkLst>
        </pc:spChg>
        <pc:spChg chg="mod">
          <ac:chgData name="Caio Eduardo Ireno" userId="1862f81e13df3e98" providerId="LiveId" clId="{92905DBA-4C28-41AB-90DB-077637D7023E}" dt="2025-03-18T20:49:45.147" v="6383" actId="2711"/>
          <ac:spMkLst>
            <pc:docMk/>
            <pc:sldMk cId="49522523" sldId="291"/>
            <ac:spMk id="7" creationId="{27E3CB36-53D1-127D-9440-1F5B04BF4748}"/>
          </ac:spMkLst>
        </pc:spChg>
        <pc:picChg chg="del">
          <ac:chgData name="Caio Eduardo Ireno" userId="1862f81e13df3e98" providerId="LiveId" clId="{92905DBA-4C28-41AB-90DB-077637D7023E}" dt="2025-03-18T20:48:18.528" v="6339" actId="478"/>
          <ac:picMkLst>
            <pc:docMk/>
            <pc:sldMk cId="49522523" sldId="291"/>
            <ac:picMk id="5" creationId="{D833D62B-F75C-A8E8-9103-C7B65C5886C3}"/>
          </ac:picMkLst>
        </pc:picChg>
      </pc:sldChg>
      <pc:sldChg chg="addSp delSp modSp add mod">
        <pc:chgData name="Caio Eduardo Ireno" userId="1862f81e13df3e98" providerId="LiveId" clId="{92905DBA-4C28-41AB-90DB-077637D7023E}" dt="2025-03-18T20:48:21.936" v="6340" actId="478"/>
        <pc:sldMkLst>
          <pc:docMk/>
          <pc:sldMk cId="1786170712" sldId="292"/>
        </pc:sldMkLst>
        <pc:spChg chg="add mod">
          <ac:chgData name="Caio Eduardo Ireno" userId="1862f81e13df3e98" providerId="LiveId" clId="{92905DBA-4C28-41AB-90DB-077637D7023E}" dt="2025-03-11T21:44:44.110" v="4675" actId="1076"/>
          <ac:spMkLst>
            <pc:docMk/>
            <pc:sldMk cId="1786170712" sldId="292"/>
            <ac:spMk id="2" creationId="{E810ACD4-262B-468B-40F3-E60725DC8B20}"/>
          </ac:spMkLst>
        </pc:spChg>
        <pc:spChg chg="mod">
          <ac:chgData name="Caio Eduardo Ireno" userId="1862f81e13df3e98" providerId="LiveId" clId="{92905DBA-4C28-41AB-90DB-077637D7023E}" dt="2025-03-11T18:01:04.911" v="706" actId="1076"/>
          <ac:spMkLst>
            <pc:docMk/>
            <pc:sldMk cId="1786170712" sldId="292"/>
            <ac:spMk id="6" creationId="{A5A2F982-D420-2253-8ED7-50F1EA44B9E5}"/>
          </ac:spMkLst>
        </pc:spChg>
        <pc:spChg chg="mod">
          <ac:chgData name="Caio Eduardo Ireno" userId="1862f81e13df3e98" providerId="LiveId" clId="{92905DBA-4C28-41AB-90DB-077637D7023E}" dt="2025-03-11T21:44:46.374" v="4676" actId="1076"/>
          <ac:spMkLst>
            <pc:docMk/>
            <pc:sldMk cId="1786170712" sldId="292"/>
            <ac:spMk id="7" creationId="{388A177B-46FC-B087-AA9E-E121BEE1FEF4}"/>
          </ac:spMkLst>
        </pc:spChg>
        <pc:picChg chg="del mod">
          <ac:chgData name="Caio Eduardo Ireno" userId="1862f81e13df3e98" providerId="LiveId" clId="{92905DBA-4C28-41AB-90DB-077637D7023E}" dt="2025-03-18T20:48:21.936" v="6340" actId="478"/>
          <ac:picMkLst>
            <pc:docMk/>
            <pc:sldMk cId="1786170712" sldId="292"/>
            <ac:picMk id="5" creationId="{C36D0407-94CC-E86C-9A29-9C9973E10AD6}"/>
          </ac:picMkLst>
        </pc:picChg>
      </pc:sldChg>
      <pc:sldChg chg="addSp delSp modSp add mod">
        <pc:chgData name="Caio Eduardo Ireno" userId="1862f81e13df3e98" providerId="LiveId" clId="{92905DBA-4C28-41AB-90DB-077637D7023E}" dt="2025-03-18T20:48:27.657" v="6341" actId="478"/>
        <pc:sldMkLst>
          <pc:docMk/>
          <pc:sldMk cId="1375107386" sldId="293"/>
        </pc:sldMkLst>
        <pc:spChg chg="mod">
          <ac:chgData name="Caio Eduardo Ireno" userId="1862f81e13df3e98" providerId="LiveId" clId="{92905DBA-4C28-41AB-90DB-077637D7023E}" dt="2025-03-11T18:38:04.421" v="1795" actId="1076"/>
          <ac:spMkLst>
            <pc:docMk/>
            <pc:sldMk cId="1375107386" sldId="293"/>
            <ac:spMk id="2" creationId="{04699B1A-E77B-60A1-BDEF-CD81E9C4A864}"/>
          </ac:spMkLst>
        </pc:spChg>
        <pc:spChg chg="add mod">
          <ac:chgData name="Caio Eduardo Ireno" userId="1862f81e13df3e98" providerId="LiveId" clId="{92905DBA-4C28-41AB-90DB-077637D7023E}" dt="2025-03-11T18:38:00.936" v="1794" actId="2711"/>
          <ac:spMkLst>
            <pc:docMk/>
            <pc:sldMk cId="1375107386" sldId="293"/>
            <ac:spMk id="3" creationId="{926518ED-3860-EE70-1311-70636648022D}"/>
          </ac:spMkLst>
        </pc:spChg>
        <pc:spChg chg="add mod">
          <ac:chgData name="Caio Eduardo Ireno" userId="1862f81e13df3e98" providerId="LiveId" clId="{92905DBA-4C28-41AB-90DB-077637D7023E}" dt="2025-03-11T18:38:00.936" v="1794" actId="2711"/>
          <ac:spMkLst>
            <pc:docMk/>
            <pc:sldMk cId="1375107386" sldId="293"/>
            <ac:spMk id="4" creationId="{2DD941F2-CF03-DB4A-BF53-F133F4872A67}"/>
          </ac:spMkLst>
        </pc:spChg>
        <pc:spChg chg="mod">
          <ac:chgData name="Caio Eduardo Ireno" userId="1862f81e13df3e98" providerId="LiveId" clId="{92905DBA-4C28-41AB-90DB-077637D7023E}" dt="2025-03-11T18:38:00.936" v="1794" actId="2711"/>
          <ac:spMkLst>
            <pc:docMk/>
            <pc:sldMk cId="1375107386" sldId="293"/>
            <ac:spMk id="7" creationId="{DD8093DA-8D89-5F51-0533-9E28E9F77CBE}"/>
          </ac:spMkLst>
        </pc:spChg>
        <pc:picChg chg="del">
          <ac:chgData name="Caio Eduardo Ireno" userId="1862f81e13df3e98" providerId="LiveId" clId="{92905DBA-4C28-41AB-90DB-077637D7023E}" dt="2025-03-18T20:48:27.657" v="6341" actId="478"/>
          <ac:picMkLst>
            <pc:docMk/>
            <pc:sldMk cId="1375107386" sldId="293"/>
            <ac:picMk id="5" creationId="{CFF735F8-CC3C-2DDD-B720-2E3D893D7704}"/>
          </ac:picMkLst>
        </pc:picChg>
      </pc:sldChg>
      <pc:sldChg chg="addSp delSp modSp add mod">
        <pc:chgData name="Caio Eduardo Ireno" userId="1862f81e13df3e98" providerId="LiveId" clId="{92905DBA-4C28-41AB-90DB-077637D7023E}" dt="2025-03-18T20:48:30.626" v="6342" actId="478"/>
        <pc:sldMkLst>
          <pc:docMk/>
          <pc:sldMk cId="795375839" sldId="294"/>
        </pc:sldMkLst>
        <pc:spChg chg="add del mod">
          <ac:chgData name="Caio Eduardo Ireno" userId="1862f81e13df3e98" providerId="LiveId" clId="{92905DBA-4C28-41AB-90DB-077637D7023E}" dt="2025-03-11T18:37:48.628" v="1792" actId="2711"/>
          <ac:spMkLst>
            <pc:docMk/>
            <pc:sldMk cId="795375839" sldId="294"/>
            <ac:spMk id="6" creationId="{CBF4FE51-0993-3288-F135-52644CEB6E45}"/>
          </ac:spMkLst>
        </pc:spChg>
        <pc:spChg chg="add mod">
          <ac:chgData name="Caio Eduardo Ireno" userId="1862f81e13df3e98" providerId="LiveId" clId="{92905DBA-4C28-41AB-90DB-077637D7023E}" dt="2025-03-11T18:37:48.628" v="1792" actId="2711"/>
          <ac:spMkLst>
            <pc:docMk/>
            <pc:sldMk cId="795375839" sldId="294"/>
            <ac:spMk id="8" creationId="{CBF4FE51-0993-3288-F135-52644CEB6E45}"/>
          </ac:spMkLst>
        </pc:spChg>
        <pc:spChg chg="add mod">
          <ac:chgData name="Caio Eduardo Ireno" userId="1862f81e13df3e98" providerId="LiveId" clId="{92905DBA-4C28-41AB-90DB-077637D7023E}" dt="2025-03-11T18:45:18.034" v="1984" actId="20577"/>
          <ac:spMkLst>
            <pc:docMk/>
            <pc:sldMk cId="795375839" sldId="294"/>
            <ac:spMk id="10" creationId="{A46A5A5D-8E20-ABD5-68EA-7F240FEA04B4}"/>
          </ac:spMkLst>
        </pc:spChg>
        <pc:spChg chg="add mod">
          <ac:chgData name="Caio Eduardo Ireno" userId="1862f81e13df3e98" providerId="LiveId" clId="{92905DBA-4C28-41AB-90DB-077637D7023E}" dt="2025-03-11T18:47:02.672" v="2242" actId="207"/>
          <ac:spMkLst>
            <pc:docMk/>
            <pc:sldMk cId="795375839" sldId="294"/>
            <ac:spMk id="11" creationId="{0DABB001-4910-3638-D441-245D4065952F}"/>
          </ac:spMkLst>
        </pc:spChg>
        <pc:picChg chg="del">
          <ac:chgData name="Caio Eduardo Ireno" userId="1862f81e13df3e98" providerId="LiveId" clId="{92905DBA-4C28-41AB-90DB-077637D7023E}" dt="2025-03-18T20:48:30.626" v="6342" actId="478"/>
          <ac:picMkLst>
            <pc:docMk/>
            <pc:sldMk cId="795375839" sldId="294"/>
            <ac:picMk id="5" creationId="{C5CA45B0-22E7-C745-EE8C-76DC35CC8724}"/>
          </ac:picMkLst>
        </pc:picChg>
      </pc:sldChg>
      <pc:sldChg chg="addSp delSp modSp add mod modAnim">
        <pc:chgData name="Caio Eduardo Ireno" userId="1862f81e13df3e98" providerId="LiveId" clId="{92905DBA-4C28-41AB-90DB-077637D7023E}" dt="2025-03-18T20:48:31.828" v="6343" actId="478"/>
        <pc:sldMkLst>
          <pc:docMk/>
          <pc:sldMk cId="2242131246" sldId="295"/>
        </pc:sldMkLst>
        <pc:spChg chg="add mod">
          <ac:chgData name="Caio Eduardo Ireno" userId="1862f81e13df3e98" providerId="LiveId" clId="{92905DBA-4C28-41AB-90DB-077637D7023E}" dt="2025-03-11T19:36:43.836" v="2519" actId="1076"/>
          <ac:spMkLst>
            <pc:docMk/>
            <pc:sldMk cId="2242131246" sldId="295"/>
            <ac:spMk id="2" creationId="{E3377345-39C2-B8F5-4321-E8E1412AA475}"/>
          </ac:spMkLst>
        </pc:spChg>
        <pc:spChg chg="add mod">
          <ac:chgData name="Caio Eduardo Ireno" userId="1862f81e13df3e98" providerId="LiveId" clId="{92905DBA-4C28-41AB-90DB-077637D7023E}" dt="2025-03-11T19:36:43.836" v="2519" actId="1076"/>
          <ac:spMkLst>
            <pc:docMk/>
            <pc:sldMk cId="2242131246" sldId="295"/>
            <ac:spMk id="3" creationId="{17BECB9F-D7BF-DC1B-E7A2-8500C4717E44}"/>
          </ac:spMkLst>
        </pc:spChg>
        <pc:spChg chg="add mod">
          <ac:chgData name="Caio Eduardo Ireno" userId="1862f81e13df3e98" providerId="LiveId" clId="{92905DBA-4C28-41AB-90DB-077637D7023E}" dt="2025-03-11T19:36:43.836" v="2519" actId="1076"/>
          <ac:spMkLst>
            <pc:docMk/>
            <pc:sldMk cId="2242131246" sldId="295"/>
            <ac:spMk id="4" creationId="{C84BE421-8A1C-8CD6-8170-73F877284496}"/>
          </ac:spMkLst>
        </pc:spChg>
        <pc:spChg chg="mod">
          <ac:chgData name="Caio Eduardo Ireno" userId="1862f81e13df3e98" providerId="LiveId" clId="{92905DBA-4C28-41AB-90DB-077637D7023E}" dt="2025-03-11T19:31:16.393" v="2258" actId="20577"/>
          <ac:spMkLst>
            <pc:docMk/>
            <pc:sldMk cId="2242131246" sldId="295"/>
            <ac:spMk id="6" creationId="{E602B820-432B-7938-6B66-CF446B16F8CA}"/>
          </ac:spMkLst>
        </pc:spChg>
        <pc:spChg chg="add mod">
          <ac:chgData name="Caio Eduardo Ireno" userId="1862f81e13df3e98" providerId="LiveId" clId="{92905DBA-4C28-41AB-90DB-077637D7023E}" dt="2025-03-11T19:36:43.836" v="2519" actId="1076"/>
          <ac:spMkLst>
            <pc:docMk/>
            <pc:sldMk cId="2242131246" sldId="295"/>
            <ac:spMk id="7" creationId="{44A434DB-0466-857C-4491-4993D98A4D7D}"/>
          </ac:spMkLst>
        </pc:spChg>
        <pc:spChg chg="mod">
          <ac:chgData name="Caio Eduardo Ireno" userId="1862f81e13df3e98" providerId="LiveId" clId="{92905DBA-4C28-41AB-90DB-077637D7023E}" dt="2025-03-11T19:31:23.061" v="2274" actId="20577"/>
          <ac:spMkLst>
            <pc:docMk/>
            <pc:sldMk cId="2242131246" sldId="295"/>
            <ac:spMk id="8" creationId="{581C2D50-41C4-AC3A-BB30-A002290DB4EC}"/>
          </ac:spMkLst>
        </pc:spChg>
        <pc:spChg chg="mod">
          <ac:chgData name="Caio Eduardo Ireno" userId="1862f81e13df3e98" providerId="LiveId" clId="{92905DBA-4C28-41AB-90DB-077637D7023E}" dt="2025-03-11T19:32:27.701" v="2414" actId="20577"/>
          <ac:spMkLst>
            <pc:docMk/>
            <pc:sldMk cId="2242131246" sldId="295"/>
            <ac:spMk id="10" creationId="{7D1E85B7-5722-A0CD-4C43-1B5B83BAB952}"/>
          </ac:spMkLst>
        </pc:spChg>
        <pc:spChg chg="add mod">
          <ac:chgData name="Caio Eduardo Ireno" userId="1862f81e13df3e98" providerId="LiveId" clId="{92905DBA-4C28-41AB-90DB-077637D7023E}" dt="2025-03-11T19:36:43.836" v="2519" actId="1076"/>
          <ac:spMkLst>
            <pc:docMk/>
            <pc:sldMk cId="2242131246" sldId="295"/>
            <ac:spMk id="12" creationId="{1F6D2326-BF97-FEF6-9430-3011E5F1CB4B}"/>
          </ac:spMkLst>
        </pc:spChg>
        <pc:spChg chg="add mod">
          <ac:chgData name="Caio Eduardo Ireno" userId="1862f81e13df3e98" providerId="LiveId" clId="{92905DBA-4C28-41AB-90DB-077637D7023E}" dt="2025-03-11T19:36:43.836" v="2519" actId="1076"/>
          <ac:spMkLst>
            <pc:docMk/>
            <pc:sldMk cId="2242131246" sldId="295"/>
            <ac:spMk id="13" creationId="{9FDE48F3-7A64-7B81-6C49-B1CF39B2A9D8}"/>
          </ac:spMkLst>
        </pc:spChg>
        <pc:picChg chg="del">
          <ac:chgData name="Caio Eduardo Ireno" userId="1862f81e13df3e98" providerId="LiveId" clId="{92905DBA-4C28-41AB-90DB-077637D7023E}" dt="2025-03-18T20:48:31.828" v="6343" actId="478"/>
          <ac:picMkLst>
            <pc:docMk/>
            <pc:sldMk cId="2242131246" sldId="295"/>
            <ac:picMk id="5" creationId="{CBBD0F60-53A2-3A06-E45F-A4341B95591E}"/>
          </ac:picMkLst>
        </pc:picChg>
        <pc:picChg chg="add mod">
          <ac:chgData name="Caio Eduardo Ireno" userId="1862f81e13df3e98" providerId="LiveId" clId="{92905DBA-4C28-41AB-90DB-077637D7023E}" dt="2025-03-11T19:36:43.836" v="2519" actId="1076"/>
          <ac:picMkLst>
            <pc:docMk/>
            <pc:sldMk cId="2242131246" sldId="295"/>
            <ac:picMk id="14" creationId="{D22A95C7-62AE-624A-0821-66713A9BB57B}"/>
          </ac:picMkLst>
        </pc:picChg>
        <pc:picChg chg="add mod">
          <ac:chgData name="Caio Eduardo Ireno" userId="1862f81e13df3e98" providerId="LiveId" clId="{92905DBA-4C28-41AB-90DB-077637D7023E}" dt="2025-03-11T19:36:43.836" v="2519" actId="1076"/>
          <ac:picMkLst>
            <pc:docMk/>
            <pc:sldMk cId="2242131246" sldId="295"/>
            <ac:picMk id="15" creationId="{7A9712E8-9336-B98E-B194-5D5FAFDD43B3}"/>
          </ac:picMkLst>
        </pc:picChg>
        <pc:picChg chg="add mod">
          <ac:chgData name="Caio Eduardo Ireno" userId="1862f81e13df3e98" providerId="LiveId" clId="{92905DBA-4C28-41AB-90DB-077637D7023E}" dt="2025-03-11T19:36:43.836" v="2519" actId="1076"/>
          <ac:picMkLst>
            <pc:docMk/>
            <pc:sldMk cId="2242131246" sldId="295"/>
            <ac:picMk id="2050" creationId="{82001AD0-7B44-6216-AE84-6B01770C93C3}"/>
          </ac:picMkLst>
        </pc:picChg>
      </pc:sldChg>
      <pc:sldChg chg="addSp delSp modSp add mod modAnim">
        <pc:chgData name="Caio Eduardo Ireno" userId="1862f81e13df3e98" providerId="LiveId" clId="{92905DBA-4C28-41AB-90DB-077637D7023E}" dt="2025-03-18T20:48:34.128" v="6344" actId="478"/>
        <pc:sldMkLst>
          <pc:docMk/>
          <pc:sldMk cId="298247783" sldId="296"/>
        </pc:sldMkLst>
        <pc:spChg chg="mod">
          <ac:chgData name="Caio Eduardo Ireno" userId="1862f81e13df3e98" providerId="LiveId" clId="{92905DBA-4C28-41AB-90DB-077637D7023E}" dt="2025-03-11T19:44:27.075" v="3062" actId="1076"/>
          <ac:spMkLst>
            <pc:docMk/>
            <pc:sldMk cId="298247783" sldId="296"/>
            <ac:spMk id="6" creationId="{7D045933-5090-7F74-FB3A-9D5BC3ABA7D2}"/>
          </ac:spMkLst>
        </pc:spChg>
        <pc:spChg chg="mod">
          <ac:chgData name="Caio Eduardo Ireno" userId="1862f81e13df3e98" providerId="LiveId" clId="{92905DBA-4C28-41AB-90DB-077637D7023E}" dt="2025-03-11T19:44:27.075" v="3062" actId="1076"/>
          <ac:spMkLst>
            <pc:docMk/>
            <pc:sldMk cId="298247783" sldId="296"/>
            <ac:spMk id="8" creationId="{F1C15665-A637-BCE1-50F8-51A6A00ABF10}"/>
          </ac:spMkLst>
        </pc:spChg>
        <pc:spChg chg="add mod">
          <ac:chgData name="Caio Eduardo Ireno" userId="1862f81e13df3e98" providerId="LiveId" clId="{92905DBA-4C28-41AB-90DB-077637D7023E}" dt="2025-03-11T19:44:33.939" v="3065" actId="20577"/>
          <ac:spMkLst>
            <pc:docMk/>
            <pc:sldMk cId="298247783" sldId="296"/>
            <ac:spMk id="9" creationId="{10338183-11B7-D73D-40D4-48C8D7DE3644}"/>
          </ac:spMkLst>
        </pc:spChg>
        <pc:spChg chg="mod">
          <ac:chgData name="Caio Eduardo Ireno" userId="1862f81e13df3e98" providerId="LiveId" clId="{92905DBA-4C28-41AB-90DB-077637D7023E}" dt="2025-03-11T19:44:27.075" v="3062" actId="1076"/>
          <ac:spMkLst>
            <pc:docMk/>
            <pc:sldMk cId="298247783" sldId="296"/>
            <ac:spMk id="10" creationId="{511DC9D7-68E4-D15E-9ED1-3DBB8F12E025}"/>
          </ac:spMkLst>
        </pc:spChg>
        <pc:picChg chg="del mod">
          <ac:chgData name="Caio Eduardo Ireno" userId="1862f81e13df3e98" providerId="LiveId" clId="{92905DBA-4C28-41AB-90DB-077637D7023E}" dt="2025-03-18T20:48:34.128" v="6344" actId="478"/>
          <ac:picMkLst>
            <pc:docMk/>
            <pc:sldMk cId="298247783" sldId="296"/>
            <ac:picMk id="5" creationId="{E66BCA92-F0C1-39DA-EB13-DCC90383FB73}"/>
          </ac:picMkLst>
        </pc:picChg>
      </pc:sldChg>
      <pc:sldChg chg="addSp delSp modSp add mod">
        <pc:chgData name="Caio Eduardo Ireno" userId="1862f81e13df3e98" providerId="LiveId" clId="{92905DBA-4C28-41AB-90DB-077637D7023E}" dt="2025-03-18T20:48:35.310" v="6345" actId="478"/>
        <pc:sldMkLst>
          <pc:docMk/>
          <pc:sldMk cId="2021347191" sldId="297"/>
        </pc:sldMkLst>
        <pc:spChg chg="mod">
          <ac:chgData name="Caio Eduardo Ireno" userId="1862f81e13df3e98" providerId="LiveId" clId="{92905DBA-4C28-41AB-90DB-077637D7023E}" dt="2025-03-11T19:47:48.945" v="3286" actId="1076"/>
          <ac:spMkLst>
            <pc:docMk/>
            <pc:sldMk cId="2021347191" sldId="297"/>
            <ac:spMk id="8" creationId="{1E829E1C-0FAC-DC3E-428D-C3F1D730AADE}"/>
          </ac:spMkLst>
        </pc:spChg>
        <pc:spChg chg="mod">
          <ac:chgData name="Caio Eduardo Ireno" userId="1862f81e13df3e98" providerId="LiveId" clId="{92905DBA-4C28-41AB-90DB-077637D7023E}" dt="2025-03-11T19:48:53.162" v="3305" actId="1076"/>
          <ac:spMkLst>
            <pc:docMk/>
            <pc:sldMk cId="2021347191" sldId="297"/>
            <ac:spMk id="9" creationId="{915B1545-2115-4B46-F95E-886487E02B88}"/>
          </ac:spMkLst>
        </pc:spChg>
        <pc:spChg chg="mod">
          <ac:chgData name="Caio Eduardo Ireno" userId="1862f81e13df3e98" providerId="LiveId" clId="{92905DBA-4C28-41AB-90DB-077637D7023E}" dt="2025-03-11T19:48:51.826" v="3304" actId="1076"/>
          <ac:spMkLst>
            <pc:docMk/>
            <pc:sldMk cId="2021347191" sldId="297"/>
            <ac:spMk id="10" creationId="{7EB87EB9-4278-6827-5935-91CCA26AA72F}"/>
          </ac:spMkLst>
        </pc:spChg>
        <pc:picChg chg="del">
          <ac:chgData name="Caio Eduardo Ireno" userId="1862f81e13df3e98" providerId="LiveId" clId="{92905DBA-4C28-41AB-90DB-077637D7023E}" dt="2025-03-18T20:48:35.310" v="6345" actId="478"/>
          <ac:picMkLst>
            <pc:docMk/>
            <pc:sldMk cId="2021347191" sldId="297"/>
            <ac:picMk id="5" creationId="{17C906B8-589C-329C-8529-BB1BF83492DE}"/>
          </ac:picMkLst>
        </pc:picChg>
      </pc:sldChg>
      <pc:sldChg chg="delSp modSp add mod">
        <pc:chgData name="Caio Eduardo Ireno" userId="1862f81e13df3e98" providerId="LiveId" clId="{92905DBA-4C28-41AB-90DB-077637D7023E}" dt="2025-03-18T20:48:36.394" v="6346" actId="478"/>
        <pc:sldMkLst>
          <pc:docMk/>
          <pc:sldMk cId="805463887" sldId="298"/>
        </pc:sldMkLst>
        <pc:spChg chg="mod">
          <ac:chgData name="Caio Eduardo Ireno" userId="1862f81e13df3e98" providerId="LiveId" clId="{92905DBA-4C28-41AB-90DB-077637D7023E}" dt="2025-03-11T19:51:13.953" v="3755" actId="207"/>
          <ac:spMkLst>
            <pc:docMk/>
            <pc:sldMk cId="805463887" sldId="298"/>
            <ac:spMk id="2" creationId="{D73F079F-3B9E-E6BE-42AC-E45084507A6E}"/>
          </ac:spMkLst>
        </pc:spChg>
        <pc:picChg chg="del">
          <ac:chgData name="Caio Eduardo Ireno" userId="1862f81e13df3e98" providerId="LiveId" clId="{92905DBA-4C28-41AB-90DB-077637D7023E}" dt="2025-03-18T20:48:36.394" v="6346" actId="478"/>
          <ac:picMkLst>
            <pc:docMk/>
            <pc:sldMk cId="805463887" sldId="298"/>
            <ac:picMk id="5" creationId="{3A5005B2-BA5C-E242-780C-513D1EEC43EC}"/>
          </ac:picMkLst>
        </pc:picChg>
      </pc:sldChg>
      <pc:sldChg chg="addSp delSp modSp add mod">
        <pc:chgData name="Caio Eduardo Ireno" userId="1862f81e13df3e98" providerId="LiveId" clId="{92905DBA-4C28-41AB-90DB-077637D7023E}" dt="2025-03-18T20:48:39.902" v="6348" actId="478"/>
        <pc:sldMkLst>
          <pc:docMk/>
          <pc:sldMk cId="4279609479" sldId="299"/>
        </pc:sldMkLst>
        <pc:spChg chg="mod">
          <ac:chgData name="Caio Eduardo Ireno" userId="1862f81e13df3e98" providerId="LiveId" clId="{92905DBA-4C28-41AB-90DB-077637D7023E}" dt="2025-03-11T20:06:37.816" v="4237" actId="20577"/>
          <ac:spMkLst>
            <pc:docMk/>
            <pc:sldMk cId="4279609479" sldId="299"/>
            <ac:spMk id="3" creationId="{C04FDC3F-B103-5C77-8E30-65E245747503}"/>
          </ac:spMkLst>
        </pc:spChg>
        <pc:spChg chg="mod">
          <ac:chgData name="Caio Eduardo Ireno" userId="1862f81e13df3e98" providerId="LiveId" clId="{92905DBA-4C28-41AB-90DB-077637D7023E}" dt="2025-03-11T20:09:59.818" v="4443" actId="1076"/>
          <ac:spMkLst>
            <pc:docMk/>
            <pc:sldMk cId="4279609479" sldId="299"/>
            <ac:spMk id="4" creationId="{939B4888-8CAE-8FF6-15EF-77BBA1EBE2A2}"/>
          </ac:spMkLst>
        </pc:spChg>
        <pc:spChg chg="add mod">
          <ac:chgData name="Caio Eduardo Ireno" userId="1862f81e13df3e98" providerId="LiveId" clId="{92905DBA-4C28-41AB-90DB-077637D7023E}" dt="2025-03-11T20:09:26.994" v="4438" actId="1076"/>
          <ac:spMkLst>
            <pc:docMk/>
            <pc:sldMk cId="4279609479" sldId="299"/>
            <ac:spMk id="6" creationId="{4E0B168F-6738-CC37-377B-2C9095D7C294}"/>
          </ac:spMkLst>
        </pc:spChg>
        <pc:spChg chg="mod">
          <ac:chgData name="Caio Eduardo Ireno" userId="1862f81e13df3e98" providerId="LiveId" clId="{92905DBA-4C28-41AB-90DB-077637D7023E}" dt="2025-03-11T20:09:56.244" v="4442" actId="1076"/>
          <ac:spMkLst>
            <pc:docMk/>
            <pc:sldMk cId="4279609479" sldId="299"/>
            <ac:spMk id="7" creationId="{DD2E67F2-522F-2A5B-65F8-0AC9859C2F06}"/>
          </ac:spMkLst>
        </pc:spChg>
        <pc:spChg chg="mod">
          <ac:chgData name="Caio Eduardo Ireno" userId="1862f81e13df3e98" providerId="LiveId" clId="{92905DBA-4C28-41AB-90DB-077637D7023E}" dt="2025-03-11T20:09:59.818" v="4443" actId="1076"/>
          <ac:spMkLst>
            <pc:docMk/>
            <pc:sldMk cId="4279609479" sldId="299"/>
            <ac:spMk id="11" creationId="{E539299D-9D24-CB0E-5057-64F4960B5F20}"/>
          </ac:spMkLst>
        </pc:spChg>
        <pc:grpChg chg="mod">
          <ac:chgData name="Caio Eduardo Ireno" userId="1862f81e13df3e98" providerId="LiveId" clId="{92905DBA-4C28-41AB-90DB-077637D7023E}" dt="2025-03-11T20:12:20.930" v="4620" actId="1076"/>
          <ac:grpSpMkLst>
            <pc:docMk/>
            <pc:sldMk cId="4279609479" sldId="299"/>
            <ac:grpSpMk id="8" creationId="{41C4ED57-E3D8-1508-B5BC-7966C28ABDB9}"/>
          </ac:grpSpMkLst>
        </pc:grpChg>
        <pc:picChg chg="del">
          <ac:chgData name="Caio Eduardo Ireno" userId="1862f81e13df3e98" providerId="LiveId" clId="{92905DBA-4C28-41AB-90DB-077637D7023E}" dt="2025-03-18T20:48:39.902" v="6348" actId="478"/>
          <ac:picMkLst>
            <pc:docMk/>
            <pc:sldMk cId="4279609479" sldId="299"/>
            <ac:picMk id="5" creationId="{35F10616-89C5-2174-F6B6-0B539D76F06E}"/>
          </ac:picMkLst>
        </pc:picChg>
      </pc:sldChg>
      <pc:sldChg chg="delSp modSp add mod">
        <pc:chgData name="Caio Eduardo Ireno" userId="1862f81e13df3e98" providerId="LiveId" clId="{92905DBA-4C28-41AB-90DB-077637D7023E}" dt="2025-03-18T20:48:41.587" v="6349" actId="478"/>
        <pc:sldMkLst>
          <pc:docMk/>
          <pc:sldMk cId="2102055777" sldId="300"/>
        </pc:sldMkLst>
        <pc:spChg chg="mod">
          <ac:chgData name="Caio Eduardo Ireno" userId="1862f81e13df3e98" providerId="LiveId" clId="{92905DBA-4C28-41AB-90DB-077637D7023E}" dt="2025-03-11T20:12:46.914" v="4626" actId="1076"/>
          <ac:spMkLst>
            <pc:docMk/>
            <pc:sldMk cId="2102055777" sldId="300"/>
            <ac:spMk id="3" creationId="{743743E4-8CB0-55C1-A4EC-003F81698455}"/>
          </ac:spMkLst>
        </pc:spChg>
        <pc:spChg chg="mod">
          <ac:chgData name="Caio Eduardo Ireno" userId="1862f81e13df3e98" providerId="LiveId" clId="{92905DBA-4C28-41AB-90DB-077637D7023E}" dt="2025-03-11T20:10:18.827" v="4460" actId="14100"/>
          <ac:spMkLst>
            <pc:docMk/>
            <pc:sldMk cId="2102055777" sldId="300"/>
            <ac:spMk id="4" creationId="{7BD9F98A-2900-1CBD-476F-D43E66A1F5DE}"/>
          </ac:spMkLst>
        </pc:spChg>
        <pc:spChg chg="mod">
          <ac:chgData name="Caio Eduardo Ireno" userId="1862f81e13df3e98" providerId="LiveId" clId="{92905DBA-4C28-41AB-90DB-077637D7023E}" dt="2025-03-11T20:11:27.382" v="4618" actId="20577"/>
          <ac:spMkLst>
            <pc:docMk/>
            <pc:sldMk cId="2102055777" sldId="300"/>
            <ac:spMk id="7" creationId="{6CBFD5B0-D597-AE60-EFCA-73C9E89D36CF}"/>
          </ac:spMkLst>
        </pc:spChg>
        <pc:spChg chg="mod">
          <ac:chgData name="Caio Eduardo Ireno" userId="1862f81e13df3e98" providerId="LiveId" clId="{92905DBA-4C28-41AB-90DB-077637D7023E}" dt="2025-03-11T20:10:23.115" v="4468" actId="14100"/>
          <ac:spMkLst>
            <pc:docMk/>
            <pc:sldMk cId="2102055777" sldId="300"/>
            <ac:spMk id="11" creationId="{9AF9E338-A3B5-2828-E553-2B96B1F73C7D}"/>
          </ac:spMkLst>
        </pc:spChg>
        <pc:grpChg chg="mod">
          <ac:chgData name="Caio Eduardo Ireno" userId="1862f81e13df3e98" providerId="LiveId" clId="{92905DBA-4C28-41AB-90DB-077637D7023E}" dt="2025-03-11T20:12:41.092" v="4625" actId="14100"/>
          <ac:grpSpMkLst>
            <pc:docMk/>
            <pc:sldMk cId="2102055777" sldId="300"/>
            <ac:grpSpMk id="8" creationId="{4B76FDA5-FA43-EB00-61A9-F5C6EB2C8F1B}"/>
          </ac:grpSpMkLst>
        </pc:grpChg>
        <pc:picChg chg="del">
          <ac:chgData name="Caio Eduardo Ireno" userId="1862f81e13df3e98" providerId="LiveId" clId="{92905DBA-4C28-41AB-90DB-077637D7023E}" dt="2025-03-18T20:48:41.587" v="6349" actId="478"/>
          <ac:picMkLst>
            <pc:docMk/>
            <pc:sldMk cId="2102055777" sldId="300"/>
            <ac:picMk id="5" creationId="{451DE123-C555-B216-FBD7-676BE2B905B5}"/>
          </ac:picMkLst>
        </pc:picChg>
      </pc:sldChg>
      <pc:sldChg chg="delSp modSp add mod">
        <pc:chgData name="Caio Eduardo Ireno" userId="1862f81e13df3e98" providerId="LiveId" clId="{92905DBA-4C28-41AB-90DB-077637D7023E}" dt="2025-03-18T20:48:45.951" v="6352" actId="478"/>
        <pc:sldMkLst>
          <pc:docMk/>
          <pc:sldMk cId="3941660922" sldId="301"/>
        </pc:sldMkLst>
        <pc:spChg chg="mod">
          <ac:chgData name="Caio Eduardo Ireno" userId="1862f81e13df3e98" providerId="LiveId" clId="{92905DBA-4C28-41AB-90DB-077637D7023E}" dt="2025-03-12T17:21:24.509" v="4933" actId="5793"/>
          <ac:spMkLst>
            <pc:docMk/>
            <pc:sldMk cId="3941660922" sldId="301"/>
            <ac:spMk id="7" creationId="{E9A64026-2E4D-3D2A-090F-11DE4F7403C8}"/>
          </ac:spMkLst>
        </pc:spChg>
        <pc:spChg chg="mod">
          <ac:chgData name="Caio Eduardo Ireno" userId="1862f81e13df3e98" providerId="LiveId" clId="{92905DBA-4C28-41AB-90DB-077637D7023E}" dt="2025-03-12T17:19:23.255" v="4829" actId="1076"/>
          <ac:spMkLst>
            <pc:docMk/>
            <pc:sldMk cId="3941660922" sldId="301"/>
            <ac:spMk id="9" creationId="{4E91AD35-638E-2410-2B60-A13C58E21E75}"/>
          </ac:spMkLst>
        </pc:spChg>
        <pc:picChg chg="del">
          <ac:chgData name="Caio Eduardo Ireno" userId="1862f81e13df3e98" providerId="LiveId" clId="{92905DBA-4C28-41AB-90DB-077637D7023E}" dt="2025-03-18T20:48:45.951" v="6352" actId="478"/>
          <ac:picMkLst>
            <pc:docMk/>
            <pc:sldMk cId="3941660922" sldId="301"/>
            <ac:picMk id="5" creationId="{4B0C7456-5E7A-61FC-1CBC-EF33ACCB1FCE}"/>
          </ac:picMkLst>
        </pc:picChg>
      </pc:sldChg>
      <pc:sldChg chg="delSp modSp add mod">
        <pc:chgData name="Caio Eduardo Ireno" userId="1862f81e13df3e98" providerId="LiveId" clId="{92905DBA-4C28-41AB-90DB-077637D7023E}" dt="2025-03-18T20:48:47.265" v="6353" actId="478"/>
        <pc:sldMkLst>
          <pc:docMk/>
          <pc:sldMk cId="2859411546" sldId="302"/>
        </pc:sldMkLst>
        <pc:spChg chg="mod">
          <ac:chgData name="Caio Eduardo Ireno" userId="1862f81e13df3e98" providerId="LiveId" clId="{92905DBA-4C28-41AB-90DB-077637D7023E}" dt="2025-03-12T17:23:50.536" v="4950" actId="1076"/>
          <ac:spMkLst>
            <pc:docMk/>
            <pc:sldMk cId="2859411546" sldId="302"/>
            <ac:spMk id="7" creationId="{A3BB5221-B2DD-E164-1680-37EA93A228C7}"/>
          </ac:spMkLst>
        </pc:spChg>
        <pc:picChg chg="del">
          <ac:chgData name="Caio Eduardo Ireno" userId="1862f81e13df3e98" providerId="LiveId" clId="{92905DBA-4C28-41AB-90DB-077637D7023E}" dt="2025-03-18T20:48:47.265" v="6353" actId="478"/>
          <ac:picMkLst>
            <pc:docMk/>
            <pc:sldMk cId="2859411546" sldId="302"/>
            <ac:picMk id="5" creationId="{AECB2892-0A26-7661-BBB3-48C77F619D14}"/>
          </ac:picMkLst>
        </pc:picChg>
      </pc:sldChg>
      <pc:sldChg chg="addSp delSp modSp add mod">
        <pc:chgData name="Caio Eduardo Ireno" userId="1862f81e13df3e98" providerId="LiveId" clId="{92905DBA-4C28-41AB-90DB-077637D7023E}" dt="2025-03-16T16:53:22.805" v="5914" actId="1076"/>
        <pc:sldMkLst>
          <pc:docMk/>
          <pc:sldMk cId="1186336192" sldId="303"/>
        </pc:sldMkLst>
        <pc:spChg chg="mod">
          <ac:chgData name="Caio Eduardo Ireno" userId="1862f81e13df3e98" providerId="LiveId" clId="{92905DBA-4C28-41AB-90DB-077637D7023E}" dt="2025-03-16T16:51:47.494" v="5863" actId="1076"/>
          <ac:spMkLst>
            <pc:docMk/>
            <pc:sldMk cId="1186336192" sldId="303"/>
            <ac:spMk id="2" creationId="{2E7BC30A-FA94-F6D5-2F3D-99197D3388AA}"/>
          </ac:spMkLst>
        </pc:spChg>
        <pc:spChg chg="mod">
          <ac:chgData name="Caio Eduardo Ireno" userId="1862f81e13df3e98" providerId="LiveId" clId="{92905DBA-4C28-41AB-90DB-077637D7023E}" dt="2025-03-16T16:53:14.502" v="5911" actId="1076"/>
          <ac:spMkLst>
            <pc:docMk/>
            <pc:sldMk cId="1186336192" sldId="303"/>
            <ac:spMk id="3" creationId="{CB024804-2CD6-0290-20EC-E6F0F0BE171D}"/>
          </ac:spMkLst>
        </pc:spChg>
        <pc:spChg chg="add mod">
          <ac:chgData name="Caio Eduardo Ireno" userId="1862f81e13df3e98" providerId="LiveId" clId="{92905DBA-4C28-41AB-90DB-077637D7023E}" dt="2025-03-16T16:53:22.805" v="5914" actId="1076"/>
          <ac:spMkLst>
            <pc:docMk/>
            <pc:sldMk cId="1186336192" sldId="303"/>
            <ac:spMk id="6" creationId="{FBAA301A-5D38-E599-E54D-FDC3B3286DFE}"/>
          </ac:spMkLst>
        </pc:spChg>
      </pc:sldChg>
      <pc:sldChg chg="delSp modSp add mod">
        <pc:chgData name="Caio Eduardo Ireno" userId="1862f81e13df3e98" providerId="LiveId" clId="{92905DBA-4C28-41AB-90DB-077637D7023E}" dt="2025-03-18T20:48:55.206" v="6358" actId="478"/>
        <pc:sldMkLst>
          <pc:docMk/>
          <pc:sldMk cId="2705127506" sldId="304"/>
        </pc:sldMkLst>
        <pc:spChg chg="mod">
          <ac:chgData name="Caio Eduardo Ireno" userId="1862f81e13df3e98" providerId="LiveId" clId="{92905DBA-4C28-41AB-90DB-077637D7023E}" dt="2025-03-16T16:55:00.810" v="5937" actId="20577"/>
          <ac:spMkLst>
            <pc:docMk/>
            <pc:sldMk cId="2705127506" sldId="304"/>
            <ac:spMk id="2" creationId="{761550CA-4C0C-D6B6-721F-732C776746B5}"/>
          </ac:spMkLst>
        </pc:spChg>
        <pc:spChg chg="mod">
          <ac:chgData name="Caio Eduardo Ireno" userId="1862f81e13df3e98" providerId="LiveId" clId="{92905DBA-4C28-41AB-90DB-077637D7023E}" dt="2025-03-16T17:03:21.920" v="6277" actId="20577"/>
          <ac:spMkLst>
            <pc:docMk/>
            <pc:sldMk cId="2705127506" sldId="304"/>
            <ac:spMk id="3" creationId="{DE7D210B-DFDE-81E7-0692-0DEE5ABAB20C}"/>
          </ac:spMkLst>
        </pc:spChg>
        <pc:picChg chg="del">
          <ac:chgData name="Caio Eduardo Ireno" userId="1862f81e13df3e98" providerId="LiveId" clId="{92905DBA-4C28-41AB-90DB-077637D7023E}" dt="2025-03-18T20:48:55.206" v="6358" actId="478"/>
          <ac:picMkLst>
            <pc:docMk/>
            <pc:sldMk cId="2705127506" sldId="304"/>
            <ac:picMk id="5" creationId="{89030155-0162-9AE6-90CE-3400DB73FCF5}"/>
          </ac:picMkLst>
        </pc:picChg>
      </pc:sldChg>
      <pc:sldMasterChg chg="setBg">
        <pc:chgData name="Caio Eduardo Ireno" userId="1862f81e13df3e98" providerId="LiveId" clId="{92905DBA-4C28-41AB-90DB-077637D7023E}" dt="2025-03-11T17:11:13.592" v="12"/>
        <pc:sldMasterMkLst>
          <pc:docMk/>
          <pc:sldMasterMk cId="1149399630" sldId="2147483671"/>
        </pc:sldMasterMkLst>
      </pc:sldMasterChg>
    </pc:docChg>
  </pc:docChgLst>
  <pc:docChgLst>
    <pc:chgData name="Caio Eduardo Ireno" userId="1862f81e13df3e98" providerId="LiveId" clId="{0CCC207B-F37B-41F2-A26B-94F2C397A317}"/>
    <pc:docChg chg="undo custSel addSld delSld modSld sldOrd">
      <pc:chgData name="Caio Eduardo Ireno" userId="1862f81e13df3e98" providerId="LiveId" clId="{0CCC207B-F37B-41F2-A26B-94F2C397A317}" dt="2024-04-15T13:28:10.311" v="120" actId="478"/>
      <pc:docMkLst>
        <pc:docMk/>
      </pc:docMkLst>
      <pc:sldChg chg="addSp delSp modSp mod">
        <pc:chgData name="Caio Eduardo Ireno" userId="1862f81e13df3e98" providerId="LiveId" clId="{0CCC207B-F37B-41F2-A26B-94F2C397A317}" dt="2024-04-15T13:26:58.102" v="116" actId="1076"/>
        <pc:sldMkLst>
          <pc:docMk/>
          <pc:sldMk cId="0" sldId="256"/>
        </pc:sldMkLst>
      </pc:sldChg>
      <pc:sldChg chg="delSp modSp mod">
        <pc:chgData name="Caio Eduardo Ireno" userId="1862f81e13df3e98" providerId="LiveId" clId="{0CCC207B-F37B-41F2-A26B-94F2C397A317}" dt="2024-04-15T13:28:05.307" v="119" actId="478"/>
        <pc:sldMkLst>
          <pc:docMk/>
          <pc:sldMk cId="0" sldId="257"/>
        </pc:sldMkLst>
      </pc:sldChg>
      <pc:sldChg chg="delSp modSp mod">
        <pc:chgData name="Caio Eduardo Ireno" userId="1862f81e13df3e98" providerId="LiveId" clId="{0CCC207B-F37B-41F2-A26B-94F2C397A317}" dt="2024-04-15T13:28:10.311" v="120" actId="478"/>
        <pc:sldMkLst>
          <pc:docMk/>
          <pc:sldMk cId="0" sldId="258"/>
        </pc:sldMkLst>
      </pc:sldChg>
      <pc:sldChg chg="modSp mod modAnim">
        <pc:chgData name="Caio Eduardo Ireno" userId="1862f81e13df3e98" providerId="LiveId" clId="{0CCC207B-F37B-41F2-A26B-94F2C397A317}" dt="2024-04-15T12:09:51.297" v="6"/>
        <pc:sldMkLst>
          <pc:docMk/>
          <pc:sldMk cId="0" sldId="259"/>
        </pc:sldMkLst>
      </pc:sldChg>
      <pc:sldChg chg="modSp mod">
        <pc:chgData name="Caio Eduardo Ireno" userId="1862f81e13df3e98" providerId="LiveId" clId="{0CCC207B-F37B-41F2-A26B-94F2C397A317}" dt="2024-04-15T12:35:34.867" v="74" actId="20577"/>
        <pc:sldMkLst>
          <pc:docMk/>
          <pc:sldMk cId="0" sldId="260"/>
        </pc:sldMkLst>
      </pc:sldChg>
      <pc:sldChg chg="modSp mod">
        <pc:chgData name="Caio Eduardo Ireno" userId="1862f81e13df3e98" providerId="LiveId" clId="{0CCC207B-F37B-41F2-A26B-94F2C397A317}" dt="2024-04-15T12:36:25.747" v="81" actId="20577"/>
        <pc:sldMkLst>
          <pc:docMk/>
          <pc:sldMk cId="0" sldId="261"/>
        </pc:sldMkLst>
      </pc:sldChg>
      <pc:sldChg chg="modSp mod">
        <pc:chgData name="Caio Eduardo Ireno" userId="1862f81e13df3e98" providerId="LiveId" clId="{0CCC207B-F37B-41F2-A26B-94F2C397A317}" dt="2024-04-15T12:10:51.748" v="11" actId="207"/>
        <pc:sldMkLst>
          <pc:docMk/>
          <pc:sldMk cId="0" sldId="262"/>
        </pc:sldMkLst>
      </pc:sldChg>
      <pc:sldChg chg="modSp mod">
        <pc:chgData name="Caio Eduardo Ireno" userId="1862f81e13df3e98" providerId="LiveId" clId="{0CCC207B-F37B-41F2-A26B-94F2C397A317}" dt="2024-04-15T12:11:19.107" v="12" actId="207"/>
        <pc:sldMkLst>
          <pc:docMk/>
          <pc:sldMk cId="0" sldId="263"/>
        </pc:sldMkLst>
      </pc:sldChg>
      <pc:sldChg chg="modSp mod">
        <pc:chgData name="Caio Eduardo Ireno" userId="1862f81e13df3e98" providerId="LiveId" clId="{0CCC207B-F37B-41F2-A26B-94F2C397A317}" dt="2024-04-15T12:12:05.078" v="13" actId="207"/>
        <pc:sldMkLst>
          <pc:docMk/>
          <pc:sldMk cId="0" sldId="264"/>
        </pc:sldMkLst>
      </pc:sldChg>
      <pc:sldChg chg="modSp del mod">
        <pc:chgData name="Caio Eduardo Ireno" userId="1862f81e13df3e98" providerId="LiveId" clId="{0CCC207B-F37B-41F2-A26B-94F2C397A317}" dt="2024-04-15T13:25:32.677" v="103" actId="47"/>
        <pc:sldMkLst>
          <pc:docMk/>
          <pc:sldMk cId="0" sldId="265"/>
        </pc:sldMkLst>
      </pc:sldChg>
      <pc:sldChg chg="modSp new mod">
        <pc:chgData name="Caio Eduardo Ireno" userId="1862f81e13df3e98" providerId="LiveId" clId="{0CCC207B-F37B-41F2-A26B-94F2C397A317}" dt="2024-04-15T13:27:16.139" v="117" actId="2711"/>
        <pc:sldMkLst>
          <pc:docMk/>
          <pc:sldMk cId="3940298352" sldId="266"/>
        </pc:sldMkLst>
      </pc:sldChg>
      <pc:sldChg chg="addSp delSp modSp new mod">
        <pc:chgData name="Caio Eduardo Ireno" userId="1862f81e13df3e98" providerId="LiveId" clId="{0CCC207B-F37B-41F2-A26B-94F2C397A317}" dt="2024-04-15T13:27:20.893" v="118" actId="2711"/>
        <pc:sldMkLst>
          <pc:docMk/>
          <pc:sldMk cId="824360891" sldId="267"/>
        </pc:sldMkLst>
      </pc:sldChg>
      <pc:sldChg chg="modSp new mod ord">
        <pc:chgData name="Caio Eduardo Ireno" userId="1862f81e13df3e98" providerId="LiveId" clId="{0CCC207B-F37B-41F2-A26B-94F2C397A317}" dt="2024-04-15T12:33:05.842" v="70"/>
        <pc:sldMkLst>
          <pc:docMk/>
          <pc:sldMk cId="1650638986" sldId="268"/>
        </pc:sldMkLst>
      </pc:sldChg>
      <pc:sldChg chg="addSp delSp modSp new mod">
        <pc:chgData name="Caio Eduardo Ireno" userId="1862f81e13df3e98" providerId="LiveId" clId="{0CCC207B-F37B-41F2-A26B-94F2C397A317}" dt="2024-04-15T13:24:30.490" v="100" actId="20577"/>
        <pc:sldMkLst>
          <pc:docMk/>
          <pc:sldMk cId="3751674517" sldId="269"/>
        </pc:sldMkLst>
      </pc:sldChg>
      <pc:sldChg chg="modSp add mod">
        <pc:chgData name="Caio Eduardo Ireno" userId="1862f81e13df3e98" providerId="LiveId" clId="{0CCC207B-F37B-41F2-A26B-94F2C397A317}" dt="2024-04-15T13:25:59.544" v="105" actId="207"/>
        <pc:sldMkLst>
          <pc:docMk/>
          <pc:sldMk cId="0" sldId="270"/>
        </pc:sldMkLst>
      </pc:sldChg>
    </pc:docChg>
  </pc:docChgLst>
  <pc:docChgLst>
    <pc:chgData name="Caio Eduardo Ireno" userId="1862f81e13df3e98" providerId="LiveId" clId="{9EEAD9AE-6ABC-4594-AC1E-1949FE7EF6F4}"/>
    <pc:docChg chg="modSld">
      <pc:chgData name="Caio Eduardo Ireno" userId="1862f81e13df3e98" providerId="LiveId" clId="{9EEAD9AE-6ABC-4594-AC1E-1949FE7EF6F4}" dt="2025-02-01T19:06:58.027" v="0" actId="1076"/>
      <pc:docMkLst>
        <pc:docMk/>
      </pc:docMkLst>
      <pc:sldChg chg="modSp mod">
        <pc:chgData name="Caio Eduardo Ireno" userId="1862f81e13df3e98" providerId="LiveId" clId="{9EEAD9AE-6ABC-4594-AC1E-1949FE7EF6F4}" dt="2025-02-01T19:06:58.027" v="0" actId="1076"/>
        <pc:sldMkLst>
          <pc:docMk/>
          <pc:sldMk cId="3751674517" sldId="269"/>
        </pc:sldMkLst>
      </pc:sldChg>
    </pc:docChg>
  </pc:docChgLst>
  <pc:docChgLst>
    <pc:chgData name="Caio Eduardo Ireno" userId="1862f81e13df3e98" providerId="Windows Live" clId="Web-{B1341517-8A9D-4CCA-AE92-EF77611515F9}"/>
    <pc:docChg chg="modSld">
      <pc:chgData name="Caio Eduardo Ireno" userId="1862f81e13df3e98" providerId="Windows Live" clId="Web-{B1341517-8A9D-4CCA-AE92-EF77611515F9}" dt="2024-08-16T22:31:52.464" v="5" actId="20577"/>
      <pc:docMkLst>
        <pc:docMk/>
      </pc:docMkLst>
      <pc:sldChg chg="modSp">
        <pc:chgData name="Caio Eduardo Ireno" userId="1862f81e13df3e98" providerId="Windows Live" clId="Web-{B1341517-8A9D-4CCA-AE92-EF77611515F9}" dt="2024-08-16T22:31:52.464" v="5" actId="20577"/>
        <pc:sldMkLst>
          <pc:docMk/>
          <pc:sldMk cId="0" sldId="261"/>
        </pc:sldMkLst>
      </pc:sldChg>
    </pc:docChg>
  </pc:docChgLst>
  <pc:docChgLst>
    <pc:chgData name="Caio Eduardo Ireno" userId="1862f81e13df3e98" providerId="LiveId" clId="{7B6184DB-9D2B-4A01-92E9-B6DEA5A2F094}"/>
    <pc:docChg chg="modSld">
      <pc:chgData name="Caio Eduardo Ireno" userId="1862f81e13df3e98" providerId="LiveId" clId="{7B6184DB-9D2B-4A01-92E9-B6DEA5A2F094}" dt="2024-04-15T23:44:53.932" v="1" actId="207"/>
      <pc:docMkLst>
        <pc:docMk/>
      </pc:docMkLst>
      <pc:sldChg chg="modSp mod">
        <pc:chgData name="Caio Eduardo Ireno" userId="1862f81e13df3e98" providerId="LiveId" clId="{7B6184DB-9D2B-4A01-92E9-B6DEA5A2F094}" dt="2024-04-15T23:43:16.246" v="0" actId="20577"/>
        <pc:sldMkLst>
          <pc:docMk/>
          <pc:sldMk cId="824360891" sldId="267"/>
        </pc:sldMkLst>
      </pc:sldChg>
      <pc:sldChg chg="modSp mod">
        <pc:chgData name="Caio Eduardo Ireno" userId="1862f81e13df3e98" providerId="LiveId" clId="{7B6184DB-9D2B-4A01-92E9-B6DEA5A2F094}" dt="2024-04-15T23:44:53.932" v="1" actId="207"/>
        <pc:sldMkLst>
          <pc:docMk/>
          <pc:sldMk cId="375167451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714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163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727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508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1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5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20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743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6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9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801C90CE-AC4F-A515-720F-B6834543D756}"/>
              </a:ext>
            </a:extLst>
          </p:cNvPr>
          <p:cNvSpPr txBox="1"/>
          <p:nvPr/>
        </p:nvSpPr>
        <p:spPr>
          <a:xfrm>
            <a:off x="0" y="304427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Test </a:t>
            </a:r>
            <a:r>
              <a:rPr lang="pt-BR" sz="4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Driven</a:t>
            </a:r>
            <a:r>
              <a:rPr lang="pt-BR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4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Development</a:t>
            </a:r>
            <a:r>
              <a:rPr lang="pt-BR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728ABA-5E46-11AC-7BE3-1CBA7AB27CD7}"/>
              </a:ext>
            </a:extLst>
          </p:cNvPr>
          <p:cNvSpPr txBox="1"/>
          <p:nvPr/>
        </p:nvSpPr>
        <p:spPr>
          <a:xfrm>
            <a:off x="0" y="2274838"/>
            <a:ext cx="9143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chemeClr val="accent1"/>
                </a:solidFill>
              </a:rPr>
              <a:t>TDD 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65063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BA963-6219-CAAE-D33E-666F2547B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AEA0F0D-943D-2704-B34F-9D2F825EB0C5}"/>
              </a:ext>
            </a:extLst>
          </p:cNvPr>
          <p:cNvSpPr txBox="1"/>
          <p:nvPr/>
        </p:nvSpPr>
        <p:spPr>
          <a:xfrm>
            <a:off x="1607053" y="463043"/>
            <a:ext cx="592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</a:rPr>
              <a:t>Principais Tipos de Testes Automatizados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4CAF1C-C971-F3E9-5339-8FC0362BF2DB}"/>
              </a:ext>
            </a:extLst>
          </p:cNvPr>
          <p:cNvSpPr txBox="1"/>
          <p:nvPr/>
        </p:nvSpPr>
        <p:spPr>
          <a:xfrm>
            <a:off x="2696517" y="1269113"/>
            <a:ext cx="375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3F3F3"/>
                </a:solidFill>
                <a:effectLst/>
                <a:latin typeface="+mj-lt"/>
              </a:rPr>
              <a:t>Testes </a:t>
            </a:r>
            <a:r>
              <a:rPr lang="pt-BR" sz="2400" b="1" i="0" dirty="0" err="1">
                <a:solidFill>
                  <a:srgbClr val="F3F3F3"/>
                </a:solidFill>
                <a:effectLst/>
                <a:latin typeface="+mj-lt"/>
              </a:rPr>
              <a:t>End</a:t>
            </a:r>
            <a:r>
              <a:rPr lang="pt-BR" sz="2400" b="1" dirty="0" err="1">
                <a:solidFill>
                  <a:srgbClr val="F3F3F3"/>
                </a:solidFill>
                <a:latin typeface="+mj-lt"/>
              </a:rPr>
              <a:t>-</a:t>
            </a:r>
            <a:r>
              <a:rPr lang="pt-BR" sz="2400" b="1" i="0" dirty="0" err="1">
                <a:solidFill>
                  <a:srgbClr val="F3F3F3"/>
                </a:solidFill>
                <a:effectLst/>
                <a:latin typeface="+mj-lt"/>
              </a:rPr>
              <a:t>to</a:t>
            </a:r>
            <a:r>
              <a:rPr lang="pt-BR" sz="2400" b="1" dirty="0" err="1">
                <a:solidFill>
                  <a:srgbClr val="F3F3F3"/>
                </a:solidFill>
                <a:latin typeface="+mj-lt"/>
              </a:rPr>
              <a:t>-</a:t>
            </a:r>
            <a:r>
              <a:rPr lang="pt-BR" sz="2400" b="1" i="0" dirty="0" err="1">
                <a:solidFill>
                  <a:srgbClr val="F3F3F3"/>
                </a:solidFill>
                <a:effectLst/>
                <a:latin typeface="+mj-lt"/>
              </a:rPr>
              <a:t>End</a:t>
            </a:r>
            <a:r>
              <a:rPr lang="pt-BR" sz="2400" b="1" i="0" dirty="0">
                <a:solidFill>
                  <a:srgbClr val="F3F3F3"/>
                </a:solidFill>
                <a:effectLst/>
                <a:latin typeface="+mj-lt"/>
              </a:rPr>
              <a:t> (E2E)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3F079F-3B9E-E6BE-42AC-E45084507A6E}"/>
              </a:ext>
            </a:extLst>
          </p:cNvPr>
          <p:cNvSpPr txBox="1"/>
          <p:nvPr/>
        </p:nvSpPr>
        <p:spPr>
          <a:xfrm>
            <a:off x="345225" y="2229987"/>
            <a:ext cx="8453546" cy="284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Experiência do usuário: </a:t>
            </a:r>
            <a:r>
              <a:rPr lang="pt-BR" dirty="0">
                <a:latin typeface="+mj-lt"/>
              </a:rPr>
              <a:t>Permite que o sistema atenda as expectativas do usuário final.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Validação de Fluxos Críticos: </a:t>
            </a:r>
            <a:r>
              <a:rPr lang="pt-BR" dirty="0">
                <a:latin typeface="+mj-lt"/>
              </a:rPr>
              <a:t>Valida os processos essenciais, como cadastro ou login funcionam sem problemas.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Integração completa: </a:t>
            </a:r>
            <a:r>
              <a:rPr lang="pt-BR" dirty="0">
                <a:latin typeface="+mj-lt"/>
              </a:rPr>
              <a:t>Verifica problemas que só aparecem quando todos os componentes do sistema estão operando juntos. </a:t>
            </a:r>
          </a:p>
        </p:txBody>
      </p:sp>
    </p:spTree>
    <p:extLst>
      <p:ext uri="{BB962C8B-B14F-4D97-AF65-F5344CB8AC3E}">
        <p14:creationId xmlns:p14="http://schemas.microsoft.com/office/powerpoint/2010/main" val="80546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5C13-1D0D-6685-17A8-CC01FC2A4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1144072F-9F0F-F100-52BA-2F0C9E890EBA}"/>
              </a:ext>
            </a:extLst>
          </p:cNvPr>
          <p:cNvGrpSpPr/>
          <p:nvPr/>
        </p:nvGrpSpPr>
        <p:grpSpPr>
          <a:xfrm>
            <a:off x="2180717" y="4477286"/>
            <a:ext cx="5230761" cy="1641987"/>
            <a:chOff x="2166823" y="3549443"/>
            <a:chExt cx="5230761" cy="1641987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55A9D502-9CF6-4222-18BF-1028FC5EEFE0}"/>
                </a:ext>
              </a:extLst>
            </p:cNvPr>
            <p:cNvSpPr/>
            <p:nvPr/>
          </p:nvSpPr>
          <p:spPr>
            <a:xfrm>
              <a:off x="2166823" y="3549443"/>
              <a:ext cx="5230761" cy="1641987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E92FE12-18CD-BD0D-1B88-506A66428CE8}"/>
                </a:ext>
              </a:extLst>
            </p:cNvPr>
            <p:cNvSpPr txBox="1"/>
            <p:nvPr/>
          </p:nvSpPr>
          <p:spPr>
            <a:xfrm>
              <a:off x="4019013" y="4108826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</a:rPr>
                <a:t>Unidade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8C8FE9-C0D5-4881-3881-B64F2D10C54F}"/>
              </a:ext>
            </a:extLst>
          </p:cNvPr>
          <p:cNvSpPr txBox="1"/>
          <p:nvPr/>
        </p:nvSpPr>
        <p:spPr>
          <a:xfrm>
            <a:off x="4068174" y="3401712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Custo: </a:t>
            </a:r>
            <a:r>
              <a:rPr lang="pt-BR" dirty="0"/>
              <a:t>$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D8861C-C162-6196-703E-F019FAB1EC75}"/>
              </a:ext>
            </a:extLst>
          </p:cNvPr>
          <p:cNvSpPr txBox="1"/>
          <p:nvPr/>
        </p:nvSpPr>
        <p:spPr>
          <a:xfrm>
            <a:off x="1048313" y="477234"/>
            <a:ext cx="7347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Teste de unidade é barato pois teste apenas uma classe, função ou método. </a:t>
            </a:r>
          </a:p>
          <a:p>
            <a:pPr algn="ctr"/>
            <a:endParaRPr lang="pt-BR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Consigo executar mais testes, devido a baixa complexidade.</a:t>
            </a:r>
          </a:p>
          <a:p>
            <a:pPr algn="ctr"/>
            <a:endParaRPr lang="pt-BR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Quanto mais testes unitários, mais cobertura eu dou as minhas unidades,</a:t>
            </a:r>
          </a:p>
          <a:p>
            <a:pPr algn="ctr"/>
            <a:endParaRPr lang="pt-BR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Menos Hardware.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B33490B-C2D9-176D-D300-8FF3B5087938}"/>
              </a:ext>
            </a:extLst>
          </p:cNvPr>
          <p:cNvSpPr txBox="1"/>
          <p:nvPr/>
        </p:nvSpPr>
        <p:spPr>
          <a:xfrm>
            <a:off x="3603005" y="3773036"/>
            <a:ext cx="23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Velocidade: </a:t>
            </a:r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Rápido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29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2E55E-978A-E5C5-19EC-08475AFDD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1C4ED57-E3D8-1508-B5BC-7966C28ABDB9}"/>
              </a:ext>
            </a:extLst>
          </p:cNvPr>
          <p:cNvGrpSpPr/>
          <p:nvPr/>
        </p:nvGrpSpPr>
        <p:grpSpPr>
          <a:xfrm>
            <a:off x="2145155" y="4375352"/>
            <a:ext cx="5230761" cy="1641987"/>
            <a:chOff x="2166823" y="3549443"/>
            <a:chExt cx="5230761" cy="1641987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16A169DD-9FA7-06B3-E33B-2B98AFD7EF64}"/>
                </a:ext>
              </a:extLst>
            </p:cNvPr>
            <p:cNvSpPr/>
            <p:nvPr/>
          </p:nvSpPr>
          <p:spPr>
            <a:xfrm>
              <a:off x="2166823" y="3549443"/>
              <a:ext cx="5230761" cy="1641987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04FDC3F-B103-5C77-8E30-65E245747503}"/>
                </a:ext>
              </a:extLst>
            </p:cNvPr>
            <p:cNvSpPr txBox="1"/>
            <p:nvPr/>
          </p:nvSpPr>
          <p:spPr>
            <a:xfrm>
              <a:off x="4019013" y="4108826"/>
              <a:ext cx="18854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</a:rPr>
                <a:t>Integração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9B4888-8CAE-8FF6-15EF-77BBA1EBE2A2}"/>
              </a:ext>
            </a:extLst>
          </p:cNvPr>
          <p:cNvSpPr txBox="1"/>
          <p:nvPr/>
        </p:nvSpPr>
        <p:spPr>
          <a:xfrm>
            <a:off x="4032613" y="3095949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Custo: </a:t>
            </a:r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$</a:t>
            </a:r>
            <a:r>
              <a:rPr lang="pt-BR" dirty="0"/>
              <a:t>$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2E67F2-522F-2A5B-65F8-0AC9859C2F06}"/>
              </a:ext>
            </a:extLst>
          </p:cNvPr>
          <p:cNvSpPr txBox="1"/>
          <p:nvPr/>
        </p:nvSpPr>
        <p:spPr>
          <a:xfrm>
            <a:off x="898293" y="984534"/>
            <a:ext cx="7347413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Usam componentes, logo são executados mais devagar.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Tempo maior de desenvolvimento.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Demora mais para rodar (executar os testes)*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39299D-9D24-CB0E-5057-64F4960B5F20}"/>
              </a:ext>
            </a:extLst>
          </p:cNvPr>
          <p:cNvSpPr txBox="1"/>
          <p:nvPr/>
        </p:nvSpPr>
        <p:spPr>
          <a:xfrm>
            <a:off x="3567444" y="3467273"/>
            <a:ext cx="238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Velocidade: </a:t>
            </a:r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Média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0B168F-6738-CC37-377B-2C9095D7C294}"/>
              </a:ext>
            </a:extLst>
          </p:cNvPr>
          <p:cNvSpPr txBox="1"/>
          <p:nvPr/>
        </p:nvSpPr>
        <p:spPr>
          <a:xfrm>
            <a:off x="0" y="6469561"/>
            <a:ext cx="2937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1">
                    <a:lumMod val="95000"/>
                  </a:schemeClr>
                </a:solidFill>
              </a:rPr>
              <a:t>* Esteiras de integração cobram por hora</a:t>
            </a:r>
          </a:p>
        </p:txBody>
      </p:sp>
    </p:spTree>
    <p:extLst>
      <p:ext uri="{BB962C8B-B14F-4D97-AF65-F5344CB8AC3E}">
        <p14:creationId xmlns:p14="http://schemas.microsoft.com/office/powerpoint/2010/main" val="427960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09737-586E-0FEA-5F51-2C2158EFA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76FDA5-FA43-EB00-61A9-F5C6EB2C8F1B}"/>
              </a:ext>
            </a:extLst>
          </p:cNvPr>
          <p:cNvGrpSpPr/>
          <p:nvPr/>
        </p:nvGrpSpPr>
        <p:grpSpPr>
          <a:xfrm>
            <a:off x="2208035" y="4411940"/>
            <a:ext cx="5230761" cy="1641987"/>
            <a:chOff x="2166823" y="3549443"/>
            <a:chExt cx="5230761" cy="1641987"/>
          </a:xfrm>
        </p:grpSpPr>
        <p:sp>
          <p:nvSpPr>
            <p:cNvPr id="2" name="Trapezoide 1">
              <a:extLst>
                <a:ext uri="{FF2B5EF4-FFF2-40B4-BE49-F238E27FC236}">
                  <a16:creationId xmlns:a16="http://schemas.microsoft.com/office/drawing/2014/main" id="{EF888449-91F5-224B-3CAF-64B0CD69D9AE}"/>
                </a:ext>
              </a:extLst>
            </p:cNvPr>
            <p:cNvSpPr/>
            <p:nvPr/>
          </p:nvSpPr>
          <p:spPr>
            <a:xfrm>
              <a:off x="2166823" y="3549443"/>
              <a:ext cx="5230761" cy="1641987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43743E4-8CB0-55C1-A4EC-003F81698455}"/>
                </a:ext>
              </a:extLst>
            </p:cNvPr>
            <p:cNvSpPr txBox="1"/>
            <p:nvPr/>
          </p:nvSpPr>
          <p:spPr>
            <a:xfrm>
              <a:off x="3871529" y="4069497"/>
              <a:ext cx="19623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 err="1">
                  <a:solidFill>
                    <a:schemeClr val="bg1"/>
                  </a:solidFill>
                </a:rPr>
                <a:t>End</a:t>
              </a:r>
              <a:r>
                <a:rPr lang="pt-BR" sz="2800" dirty="0">
                  <a:solidFill>
                    <a:schemeClr val="bg1"/>
                  </a:solidFill>
                </a:rPr>
                <a:t> </a:t>
              </a:r>
              <a:r>
                <a:rPr lang="pt-BR" sz="2800" dirty="0" err="1">
                  <a:solidFill>
                    <a:schemeClr val="bg1"/>
                  </a:solidFill>
                </a:rPr>
                <a:t>to</a:t>
              </a:r>
              <a:r>
                <a:rPr lang="pt-BR" sz="2800" dirty="0">
                  <a:solidFill>
                    <a:schemeClr val="bg1"/>
                  </a:solidFill>
                </a:rPr>
                <a:t> </a:t>
              </a:r>
              <a:r>
                <a:rPr lang="pt-BR" sz="2800" dirty="0" err="1">
                  <a:solidFill>
                    <a:schemeClr val="bg1"/>
                  </a:solidFill>
                </a:rPr>
                <a:t>End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D9F98A-2900-1CBD-476F-D43E66A1F5DE}"/>
              </a:ext>
            </a:extLst>
          </p:cNvPr>
          <p:cNvSpPr txBox="1"/>
          <p:nvPr/>
        </p:nvSpPr>
        <p:spPr>
          <a:xfrm>
            <a:off x="4032613" y="3095949"/>
            <a:ext cx="158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Custo: </a:t>
            </a:r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$</a:t>
            </a:r>
            <a:r>
              <a:rPr lang="pt-BR" dirty="0"/>
              <a:t>$$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BFD5B0-D597-AE60-EFCA-73C9E89D36CF}"/>
              </a:ext>
            </a:extLst>
          </p:cNvPr>
          <p:cNvSpPr txBox="1"/>
          <p:nvPr/>
        </p:nvSpPr>
        <p:spPr>
          <a:xfrm>
            <a:off x="898293" y="1325478"/>
            <a:ext cx="73474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Teste próximo a produção.</a:t>
            </a:r>
          </a:p>
          <a:p>
            <a:pPr algn="ctr"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Teste de interface, simulação de eventos, chamadas de </a:t>
            </a:r>
            <a:r>
              <a:rPr lang="pt-BR" dirty="0" err="1">
                <a:solidFill>
                  <a:schemeClr val="tx1">
                    <a:lumMod val="95000"/>
                  </a:schemeClr>
                </a:solidFill>
              </a:rPr>
              <a:t>API’s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9E338-A3B5-2828-E553-2B96B1F73C7D}"/>
              </a:ext>
            </a:extLst>
          </p:cNvPr>
          <p:cNvSpPr txBox="1"/>
          <p:nvPr/>
        </p:nvSpPr>
        <p:spPr>
          <a:xfrm>
            <a:off x="3567444" y="3467273"/>
            <a:ext cx="307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Velocidade: </a:t>
            </a:r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Devagar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FDA4F1-F831-C016-3FE2-7AC462F9505A}"/>
              </a:ext>
            </a:extLst>
          </p:cNvPr>
          <p:cNvSpPr txBox="1"/>
          <p:nvPr/>
        </p:nvSpPr>
        <p:spPr>
          <a:xfrm>
            <a:off x="0" y="6469561"/>
            <a:ext cx="2937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tx1">
                    <a:lumMod val="95000"/>
                  </a:schemeClr>
                </a:solidFill>
              </a:rPr>
              <a:t>* Esteiras de integração cobram por hora</a:t>
            </a:r>
          </a:p>
        </p:txBody>
      </p:sp>
    </p:spTree>
    <p:extLst>
      <p:ext uri="{BB962C8B-B14F-4D97-AF65-F5344CB8AC3E}">
        <p14:creationId xmlns:p14="http://schemas.microsoft.com/office/powerpoint/2010/main" val="2102055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EC2F2-2CF4-B2CD-C14C-F3B38CB0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F9810DD-F7D0-DCE8-C6E4-460CAB538F57}"/>
              </a:ext>
            </a:extLst>
          </p:cNvPr>
          <p:cNvGrpSpPr/>
          <p:nvPr/>
        </p:nvGrpSpPr>
        <p:grpSpPr>
          <a:xfrm>
            <a:off x="1563329" y="550605"/>
            <a:ext cx="5702710" cy="5437239"/>
            <a:chOff x="1563329" y="550605"/>
            <a:chExt cx="5702710" cy="5437239"/>
          </a:xfrm>
        </p:grpSpPr>
        <p:sp>
          <p:nvSpPr>
            <p:cNvPr id="2" name="Triângulo isósceles 1">
              <a:extLst>
                <a:ext uri="{FF2B5EF4-FFF2-40B4-BE49-F238E27FC236}">
                  <a16:creationId xmlns:a16="http://schemas.microsoft.com/office/drawing/2014/main" id="{4F7E8EDD-DD30-17D8-2086-E4BB05FE8178}"/>
                </a:ext>
              </a:extLst>
            </p:cNvPr>
            <p:cNvSpPr/>
            <p:nvPr/>
          </p:nvSpPr>
          <p:spPr>
            <a:xfrm>
              <a:off x="1563329" y="550605"/>
              <a:ext cx="5702710" cy="543723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6361666-8BE8-A970-4B4F-643E9A70A655}"/>
                </a:ext>
              </a:extLst>
            </p:cNvPr>
            <p:cNvCxnSpPr>
              <a:cxnSpLocks/>
            </p:cNvCxnSpPr>
            <p:nvPr/>
          </p:nvCxnSpPr>
          <p:spPr>
            <a:xfrm>
              <a:off x="3433763" y="2438399"/>
              <a:ext cx="198596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0C16B40-2AD9-EFB7-60E6-483DAF9F7891}"/>
                </a:ext>
              </a:extLst>
            </p:cNvPr>
            <p:cNvCxnSpPr>
              <a:cxnSpLocks/>
            </p:cNvCxnSpPr>
            <p:nvPr/>
          </p:nvCxnSpPr>
          <p:spPr>
            <a:xfrm>
              <a:off x="2418735" y="4281947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23E828-CB77-DFA0-9136-BF847A260A25}"/>
              </a:ext>
            </a:extLst>
          </p:cNvPr>
          <p:cNvSpPr txBox="1"/>
          <p:nvPr/>
        </p:nvSpPr>
        <p:spPr>
          <a:xfrm>
            <a:off x="3983315" y="163144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E2E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94C70F-5024-591E-431A-6D3453ADAEA5}"/>
              </a:ext>
            </a:extLst>
          </p:cNvPr>
          <p:cNvSpPr txBox="1"/>
          <p:nvPr/>
        </p:nvSpPr>
        <p:spPr>
          <a:xfrm>
            <a:off x="3471956" y="316739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Integração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D0B93D-24A3-A910-259D-FF7A6421D765}"/>
              </a:ext>
            </a:extLst>
          </p:cNvPr>
          <p:cNvSpPr txBox="1"/>
          <p:nvPr/>
        </p:nvSpPr>
        <p:spPr>
          <a:xfrm>
            <a:off x="3636745" y="4873285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Unidade</a:t>
            </a:r>
          </a:p>
        </p:txBody>
      </p:sp>
    </p:spTree>
    <p:extLst>
      <p:ext uri="{BB962C8B-B14F-4D97-AF65-F5344CB8AC3E}">
        <p14:creationId xmlns:p14="http://schemas.microsoft.com/office/powerpoint/2010/main" val="297532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B1CF1-BA29-33CD-BA7E-81FCAD561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B5B77D8-E436-0205-B1F6-82026E866DEB}"/>
              </a:ext>
            </a:extLst>
          </p:cNvPr>
          <p:cNvSpPr txBox="1"/>
          <p:nvPr/>
        </p:nvSpPr>
        <p:spPr>
          <a:xfrm>
            <a:off x="2156306" y="590862"/>
            <a:ext cx="4831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+mj-lt"/>
              </a:rPr>
              <a:t>TDD – Test </a:t>
            </a:r>
            <a:r>
              <a:rPr lang="pt-BR" sz="2400" b="1" dirty="0" err="1">
                <a:solidFill>
                  <a:schemeClr val="accent1"/>
                </a:solidFill>
                <a:latin typeface="+mj-lt"/>
              </a:rPr>
              <a:t>Driven</a:t>
            </a:r>
            <a:r>
              <a:rPr lang="pt-BR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+mj-lt"/>
              </a:rPr>
              <a:t>Development</a:t>
            </a:r>
            <a:endParaRPr lang="pt-BR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6872BB-B86F-8CCA-E5FF-F1DA89E5AA6E}"/>
              </a:ext>
            </a:extLst>
          </p:cNvPr>
          <p:cNvSpPr txBox="1"/>
          <p:nvPr/>
        </p:nvSpPr>
        <p:spPr>
          <a:xfrm>
            <a:off x="583144" y="1484671"/>
            <a:ext cx="3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TDD não é sobre testes...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541F90-5E53-E7D7-5965-491D204E1059}"/>
              </a:ext>
            </a:extLst>
          </p:cNvPr>
          <p:cNvSpPr txBox="1"/>
          <p:nvPr/>
        </p:nvSpPr>
        <p:spPr>
          <a:xfrm>
            <a:off x="3355841" y="1854003"/>
            <a:ext cx="547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...Considerado metodologia de Desenvolvimento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5B5A30-2B76-3CA9-EC63-16F216F7828E}"/>
              </a:ext>
            </a:extLst>
          </p:cNvPr>
          <p:cNvSpPr txBox="1"/>
          <p:nvPr/>
        </p:nvSpPr>
        <p:spPr>
          <a:xfrm>
            <a:off x="464573" y="3024811"/>
            <a:ext cx="8214851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O </a:t>
            </a:r>
            <a:r>
              <a:rPr lang="pt-BR" b="1" i="0" dirty="0">
                <a:solidFill>
                  <a:srgbClr val="F3F3F3"/>
                </a:solidFill>
                <a:effectLst/>
                <a:latin typeface="+mj-lt"/>
              </a:rPr>
              <a:t>Test-</a:t>
            </a:r>
            <a:r>
              <a:rPr lang="pt-BR" b="1" i="0" dirty="0" err="1">
                <a:solidFill>
                  <a:srgbClr val="F3F3F3"/>
                </a:solidFill>
                <a:effectLst/>
                <a:latin typeface="+mj-lt"/>
              </a:rPr>
              <a:t>Driven</a:t>
            </a:r>
            <a:r>
              <a:rPr lang="pt-BR" b="1" i="0" dirty="0">
                <a:solidFill>
                  <a:srgbClr val="F3F3F3"/>
                </a:solidFill>
                <a:effectLst/>
                <a:latin typeface="+mj-lt"/>
              </a:rPr>
              <a:t> </a:t>
            </a:r>
            <a:r>
              <a:rPr lang="pt-BR" b="1" i="0" dirty="0" err="1">
                <a:solidFill>
                  <a:srgbClr val="F3F3F3"/>
                </a:solidFill>
                <a:effectLst/>
                <a:latin typeface="+mj-lt"/>
              </a:rPr>
              <a:t>Development</a:t>
            </a:r>
            <a:r>
              <a:rPr lang="pt-BR" b="1" i="0" dirty="0">
                <a:solidFill>
                  <a:srgbClr val="F3F3F3"/>
                </a:solidFill>
                <a:effectLst/>
                <a:latin typeface="+mj-lt"/>
              </a:rPr>
              <a:t> (TDD)</a:t>
            </a: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 é uma prática de desenvolvimento de software que enfatiza a criação de testes automatizados antes da implementação do código. </a:t>
            </a:r>
            <a:endParaRPr lang="pt-BR" dirty="0"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2A1560-CA73-4B68-0234-8D46CB31CEC9}"/>
              </a:ext>
            </a:extLst>
          </p:cNvPr>
          <p:cNvSpPr txBox="1"/>
          <p:nvPr/>
        </p:nvSpPr>
        <p:spPr>
          <a:xfrm>
            <a:off x="464573" y="5113819"/>
            <a:ext cx="712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Test </a:t>
            </a:r>
            <a:r>
              <a:rPr lang="pt-BR" b="1" dirty="0" err="1">
                <a:solidFill>
                  <a:schemeClr val="accent1"/>
                </a:solidFill>
              </a:rPr>
              <a:t>Driven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Development</a:t>
            </a:r>
            <a:r>
              <a:rPr lang="pt-BR" b="1" dirty="0">
                <a:solidFill>
                  <a:schemeClr val="accent1"/>
                </a:solidFill>
              </a:rPr>
              <a:t>: </a:t>
            </a:r>
            <a:r>
              <a:rPr lang="pt-BR" b="1" dirty="0" err="1">
                <a:solidFill>
                  <a:schemeClr val="accent1"/>
                </a:solidFill>
              </a:rPr>
              <a:t>by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example</a:t>
            </a:r>
            <a:r>
              <a:rPr lang="pt-BR" b="1" dirty="0">
                <a:solidFill>
                  <a:schemeClr val="accent1"/>
                </a:solidFill>
              </a:rPr>
              <a:t> – Kent Beck (2002)</a:t>
            </a:r>
          </a:p>
        </p:txBody>
      </p:sp>
    </p:spTree>
    <p:extLst>
      <p:ext uri="{BB962C8B-B14F-4D97-AF65-F5344CB8AC3E}">
        <p14:creationId xmlns:p14="http://schemas.microsoft.com/office/powerpoint/2010/main" val="420306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BA3C-414E-B19D-A974-028DADF0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6F55D0-5C14-BCF6-E089-205AF9D0990A}"/>
              </a:ext>
            </a:extLst>
          </p:cNvPr>
          <p:cNvSpPr txBox="1"/>
          <p:nvPr/>
        </p:nvSpPr>
        <p:spPr>
          <a:xfrm>
            <a:off x="2156306" y="590862"/>
            <a:ext cx="4831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+mj-lt"/>
              </a:rPr>
              <a:t>TDD – Test </a:t>
            </a:r>
            <a:r>
              <a:rPr lang="pt-BR" sz="2400" b="1" dirty="0" err="1">
                <a:solidFill>
                  <a:schemeClr val="accent1"/>
                </a:solidFill>
                <a:latin typeface="+mj-lt"/>
              </a:rPr>
              <a:t>Driven</a:t>
            </a:r>
            <a:r>
              <a:rPr lang="pt-BR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+mj-lt"/>
              </a:rPr>
              <a:t>Development</a:t>
            </a:r>
            <a:endParaRPr lang="pt-BR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A64026-2E4D-3D2A-090F-11DE4F7403C8}"/>
              </a:ext>
            </a:extLst>
          </p:cNvPr>
          <p:cNvSpPr txBox="1"/>
          <p:nvPr/>
        </p:nvSpPr>
        <p:spPr>
          <a:xfrm>
            <a:off x="317089" y="1490698"/>
            <a:ext cx="8214851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rgbClr val="F3F3F3"/>
                </a:solidFill>
                <a:effectLst/>
                <a:latin typeface="+mj-lt"/>
              </a:rPr>
              <a:t>Ideia de Kent Beck:</a:t>
            </a:r>
          </a:p>
          <a:p>
            <a:pPr algn="just">
              <a:lnSpc>
                <a:spcPct val="150000"/>
              </a:lnSpc>
            </a:pPr>
            <a:endParaRPr lang="pt-BR" sz="1600" b="1" i="0" dirty="0">
              <a:solidFill>
                <a:srgbClr val="F3F3F3"/>
              </a:solidFill>
              <a:effectLst/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3F3F3"/>
                </a:solidFill>
                <a:latin typeface="+mj-lt"/>
              </a:rPr>
              <a:t>Feedback rápido: </a:t>
            </a:r>
            <a:r>
              <a:rPr lang="pt-BR" sz="1600" b="0" i="0" dirty="0">
                <a:solidFill>
                  <a:srgbClr val="F3F3F3"/>
                </a:solidFill>
                <a:effectLst/>
                <a:latin typeface="+mj-lt"/>
              </a:rPr>
              <a:t>Beck acredita que o feedback rápido é crucial para um desenvolvimento eficaz. O TDD fornece esse feedback através da execução contínua de testes.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F3F3F3"/>
              </a:solidFill>
              <a:effectLst/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Simplicidade: </a:t>
            </a:r>
            <a:r>
              <a:rPr lang="pt-BR" sz="1600" dirty="0">
                <a:latin typeface="+mj-lt"/>
              </a:rPr>
              <a:t>Ele enfatiza a importância de manter o código simples e direto, evitando complexidade desnecessária.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Design Evolutivo: </a:t>
            </a:r>
            <a:r>
              <a:rPr lang="pt-BR" sz="1600" dirty="0">
                <a:latin typeface="+mj-lt"/>
              </a:rPr>
              <a:t>O TDD permite que o design do software evolua com o tempo, à medida que novos testes são adicionados e o código é refatorado.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91AD35-638E-2410-2B60-A13C58E21E75}"/>
              </a:ext>
            </a:extLst>
          </p:cNvPr>
          <p:cNvSpPr txBox="1"/>
          <p:nvPr/>
        </p:nvSpPr>
        <p:spPr>
          <a:xfrm>
            <a:off x="166502" y="6322407"/>
            <a:ext cx="7125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Test </a:t>
            </a:r>
            <a:r>
              <a:rPr lang="pt-BR" sz="1600" b="1" dirty="0" err="1">
                <a:solidFill>
                  <a:schemeClr val="accent1"/>
                </a:solidFill>
              </a:rPr>
              <a:t>Driven</a:t>
            </a:r>
            <a:r>
              <a:rPr lang="pt-BR" sz="1600" b="1" dirty="0">
                <a:solidFill>
                  <a:schemeClr val="accent1"/>
                </a:solidFill>
              </a:rPr>
              <a:t> </a:t>
            </a:r>
            <a:r>
              <a:rPr lang="pt-BR" sz="1600" b="1" dirty="0" err="1">
                <a:solidFill>
                  <a:schemeClr val="accent1"/>
                </a:solidFill>
              </a:rPr>
              <a:t>Development</a:t>
            </a:r>
            <a:r>
              <a:rPr lang="pt-BR" sz="1600" b="1" dirty="0">
                <a:solidFill>
                  <a:schemeClr val="accent1"/>
                </a:solidFill>
              </a:rPr>
              <a:t>: </a:t>
            </a:r>
            <a:r>
              <a:rPr lang="pt-BR" sz="1600" b="1" dirty="0" err="1">
                <a:solidFill>
                  <a:schemeClr val="accent1"/>
                </a:solidFill>
              </a:rPr>
              <a:t>by</a:t>
            </a:r>
            <a:r>
              <a:rPr lang="pt-BR" sz="1600" b="1" dirty="0">
                <a:solidFill>
                  <a:schemeClr val="accent1"/>
                </a:solidFill>
              </a:rPr>
              <a:t> </a:t>
            </a:r>
            <a:r>
              <a:rPr lang="pt-BR" sz="1600" b="1" dirty="0" err="1">
                <a:solidFill>
                  <a:schemeClr val="accent1"/>
                </a:solidFill>
              </a:rPr>
              <a:t>example</a:t>
            </a:r>
            <a:r>
              <a:rPr lang="pt-BR" sz="1600" b="1" dirty="0">
                <a:solidFill>
                  <a:schemeClr val="accent1"/>
                </a:solidFill>
              </a:rPr>
              <a:t> – Kent Beck (2002)</a:t>
            </a:r>
          </a:p>
        </p:txBody>
      </p:sp>
    </p:spTree>
    <p:extLst>
      <p:ext uri="{BB962C8B-B14F-4D97-AF65-F5344CB8AC3E}">
        <p14:creationId xmlns:p14="http://schemas.microsoft.com/office/powerpoint/2010/main" val="394166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58ECF-8FFC-0B17-CA30-9969D5FE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49782D8-E959-4F76-7074-7D907C47EE9C}"/>
              </a:ext>
            </a:extLst>
          </p:cNvPr>
          <p:cNvSpPr txBox="1"/>
          <p:nvPr/>
        </p:nvSpPr>
        <p:spPr>
          <a:xfrm>
            <a:off x="2156306" y="590862"/>
            <a:ext cx="4831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  <a:latin typeface="+mj-lt"/>
              </a:rPr>
              <a:t>TDD – Test </a:t>
            </a:r>
            <a:r>
              <a:rPr lang="pt-BR" sz="2400" b="1" dirty="0" err="1">
                <a:solidFill>
                  <a:schemeClr val="accent1"/>
                </a:solidFill>
                <a:latin typeface="+mj-lt"/>
              </a:rPr>
              <a:t>Driven</a:t>
            </a:r>
            <a:r>
              <a:rPr lang="pt-BR" sz="24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  <a:latin typeface="+mj-lt"/>
              </a:rPr>
              <a:t>Development</a:t>
            </a:r>
            <a:endParaRPr lang="pt-BR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BB5221-B2DD-E164-1680-37EA93A228C7}"/>
              </a:ext>
            </a:extLst>
          </p:cNvPr>
          <p:cNvSpPr txBox="1"/>
          <p:nvPr/>
        </p:nvSpPr>
        <p:spPr>
          <a:xfrm>
            <a:off x="297424" y="1263470"/>
            <a:ext cx="8214851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rgbClr val="F3F3F3"/>
                </a:solidFill>
                <a:effectLst/>
                <a:latin typeface="+mj-lt"/>
              </a:rPr>
              <a:t>Motivações para Estudar TDD:</a:t>
            </a:r>
          </a:p>
          <a:p>
            <a:pPr algn="just">
              <a:lnSpc>
                <a:spcPct val="150000"/>
              </a:lnSpc>
            </a:pPr>
            <a:endParaRPr lang="pt-BR" sz="1600" b="1" i="0" dirty="0">
              <a:solidFill>
                <a:srgbClr val="F3F3F3"/>
              </a:solidFill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chemeClr val="accent1"/>
                </a:solidFill>
                <a:effectLst/>
                <a:latin typeface="+mj-lt"/>
              </a:rPr>
              <a:t>Qualidade do Código: </a:t>
            </a:r>
            <a:r>
              <a:rPr lang="pt-BR" sz="1600" i="0" dirty="0">
                <a:solidFill>
                  <a:srgbClr val="F3F3F3"/>
                </a:solidFill>
                <a:effectLst/>
                <a:latin typeface="+mj-lt"/>
              </a:rPr>
              <a:t>TDD ajuda a produzir código mais robusto e menos propenso a bugs.</a:t>
            </a: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chemeClr val="accent1"/>
                </a:solidFill>
                <a:effectLst/>
                <a:latin typeface="+mj-lt"/>
              </a:rPr>
              <a:t>Facilidade de Manutenção: </a:t>
            </a:r>
            <a:r>
              <a:rPr lang="pt-BR" sz="1600" i="0" dirty="0">
                <a:solidFill>
                  <a:srgbClr val="F3F3F3"/>
                </a:solidFill>
                <a:effectLst/>
                <a:latin typeface="+mj-lt"/>
              </a:rPr>
              <a:t>Com testes automatizados, é mais fácil fazer alterações no código sem introduzir novos erros.</a:t>
            </a: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chemeClr val="accent1"/>
                </a:solidFill>
                <a:effectLst/>
                <a:latin typeface="+mj-lt"/>
              </a:rPr>
              <a:t>Documentação: </a:t>
            </a:r>
            <a:r>
              <a:rPr lang="pt-BR" sz="1600" i="0" dirty="0">
                <a:solidFill>
                  <a:srgbClr val="F3F3F3"/>
                </a:solidFill>
                <a:effectLst/>
                <a:latin typeface="+mj-lt"/>
              </a:rPr>
              <a:t>Os testes servem como uma forma de documentação viva, mostrando como o código deve se comportar.</a:t>
            </a: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chemeClr val="accent1"/>
                </a:solidFill>
                <a:effectLst/>
                <a:latin typeface="+mj-lt"/>
              </a:rPr>
              <a:t>Confiança nas Alterações: </a:t>
            </a:r>
            <a:r>
              <a:rPr lang="pt-BR" sz="1600" i="0" dirty="0">
                <a:solidFill>
                  <a:srgbClr val="F3F3F3"/>
                </a:solidFill>
                <a:effectLst/>
                <a:latin typeface="+mj-lt"/>
              </a:rPr>
              <a:t>Ao ter uma suíte de testes, os desenvolvedores podem fazer alterações com mais confiança, sabendo que os testes verificarão se tudo continua funcionando.</a:t>
            </a: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chemeClr val="accent1"/>
                </a:solidFill>
                <a:effectLst/>
                <a:latin typeface="+mj-lt"/>
              </a:rPr>
              <a:t>Melhoria na Colaboração: </a:t>
            </a:r>
            <a:r>
              <a:rPr lang="pt-BR" sz="1600" i="0" dirty="0">
                <a:solidFill>
                  <a:srgbClr val="F3F3F3"/>
                </a:solidFill>
                <a:effectLst/>
                <a:latin typeface="+mj-lt"/>
              </a:rPr>
              <a:t>O TDD pode facilitar a colaboração em equipe, pois todos têm uma compreensão clara do que o código deve fazer.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41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0C934-5A7F-A49E-6C5D-E0AED6C8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Test-Driven Development in JavaScript – How to Use Jest | CodeSweetly">
            <a:extLst>
              <a:ext uri="{FF2B5EF4-FFF2-40B4-BE49-F238E27FC236}">
                <a16:creationId xmlns:a16="http://schemas.microsoft.com/office/drawing/2014/main" id="{3076DC41-6EE9-FC5F-7CB4-BFCFEE179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589935" y="3276599"/>
            <a:ext cx="5314335" cy="531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50B2AD8-B3F5-B734-5471-19F45B7E6541}"/>
              </a:ext>
            </a:extLst>
          </p:cNvPr>
          <p:cNvSpPr/>
          <p:nvPr/>
        </p:nvSpPr>
        <p:spPr>
          <a:xfrm>
            <a:off x="3623669" y="1010264"/>
            <a:ext cx="1762433" cy="165673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Write a </a:t>
            </a:r>
            <a:r>
              <a:rPr lang="pt-BR" sz="1600" b="1" dirty="0" err="1">
                <a:solidFill>
                  <a:schemeClr val="bg1"/>
                </a:solidFill>
              </a:rPr>
              <a:t>failing</a:t>
            </a:r>
            <a:r>
              <a:rPr lang="pt-BR" sz="1600" b="1" dirty="0">
                <a:solidFill>
                  <a:schemeClr val="bg1"/>
                </a:solidFill>
              </a:rPr>
              <a:t> </a:t>
            </a:r>
            <a:r>
              <a:rPr lang="pt-BR" sz="1600" b="1" dirty="0" err="1">
                <a:solidFill>
                  <a:schemeClr val="bg1"/>
                </a:solidFill>
              </a:rPr>
              <a:t>test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4137E8-B78E-084C-602E-58198851152D}"/>
              </a:ext>
            </a:extLst>
          </p:cNvPr>
          <p:cNvSpPr/>
          <p:nvPr/>
        </p:nvSpPr>
        <p:spPr>
          <a:xfrm>
            <a:off x="1277579" y="3900949"/>
            <a:ext cx="1689788" cy="165673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bg1"/>
                </a:solidFill>
              </a:rPr>
              <a:t>Refactor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2C0CBEF-EE50-5495-9B4A-D00201EFA1E0}"/>
              </a:ext>
            </a:extLst>
          </p:cNvPr>
          <p:cNvSpPr/>
          <p:nvPr/>
        </p:nvSpPr>
        <p:spPr>
          <a:xfrm>
            <a:off x="6173648" y="3900949"/>
            <a:ext cx="1719680" cy="1656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Make </a:t>
            </a:r>
            <a:r>
              <a:rPr lang="pt-BR" b="1" dirty="0" err="1">
                <a:solidFill>
                  <a:schemeClr val="bg1"/>
                </a:solidFill>
              </a:rPr>
              <a:t>the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test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pass</a:t>
            </a:r>
            <a:endParaRPr lang="pt-BR" b="1" dirty="0">
              <a:solidFill>
                <a:schemeClr val="bg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0F2FAC6-AE59-43AA-9AAA-6F25A138FCCE}"/>
              </a:ext>
            </a:extLst>
          </p:cNvPr>
          <p:cNvCxnSpPr/>
          <p:nvPr/>
        </p:nvCxnSpPr>
        <p:spPr>
          <a:xfrm>
            <a:off x="5280406" y="2526891"/>
            <a:ext cx="1256071" cy="13740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CC5BA31-AAB6-B46F-2785-BAEF12017F5A}"/>
              </a:ext>
            </a:extLst>
          </p:cNvPr>
          <p:cNvCxnSpPr>
            <a:cxnSpLocks/>
          </p:cNvCxnSpPr>
          <p:nvPr/>
        </p:nvCxnSpPr>
        <p:spPr>
          <a:xfrm flipH="1">
            <a:off x="3066918" y="4788310"/>
            <a:ext cx="284152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9D3E37B-E26A-7664-8DA4-DC6FA0359A30}"/>
              </a:ext>
            </a:extLst>
          </p:cNvPr>
          <p:cNvCxnSpPr>
            <a:cxnSpLocks/>
          </p:cNvCxnSpPr>
          <p:nvPr/>
        </p:nvCxnSpPr>
        <p:spPr>
          <a:xfrm flipV="1">
            <a:off x="2566703" y="2450691"/>
            <a:ext cx="1056967" cy="13740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BFB8E4-B85F-961B-E3D3-3DFADAF19CA2}"/>
              </a:ext>
            </a:extLst>
          </p:cNvPr>
          <p:cNvSpPr txBox="1"/>
          <p:nvPr/>
        </p:nvSpPr>
        <p:spPr>
          <a:xfrm>
            <a:off x="3950090" y="336775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23505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FC7E1-F9FF-0541-DC3D-74A40E30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40D98B-435F-D1B6-AF33-ED373057681E}"/>
              </a:ext>
            </a:extLst>
          </p:cNvPr>
          <p:cNvSpPr txBox="1"/>
          <p:nvPr/>
        </p:nvSpPr>
        <p:spPr>
          <a:xfrm>
            <a:off x="884901" y="883206"/>
            <a:ext cx="7049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/>
                </a:solidFill>
              </a:rPr>
              <a:t>Quais serão os desafios e dificuldades do TDD?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7B92265-5636-0078-95A8-EAF968231723}"/>
              </a:ext>
            </a:extLst>
          </p:cNvPr>
          <p:cNvSpPr/>
          <p:nvPr/>
        </p:nvSpPr>
        <p:spPr>
          <a:xfrm>
            <a:off x="963561" y="2713706"/>
            <a:ext cx="2084438" cy="11110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Por onde eu começo?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E6125C3-2219-F69F-11CC-FA4D6AAF3855}"/>
              </a:ext>
            </a:extLst>
          </p:cNvPr>
          <p:cNvSpPr/>
          <p:nvPr/>
        </p:nvSpPr>
        <p:spPr>
          <a:xfrm>
            <a:off x="1572416" y="4280337"/>
            <a:ext cx="2084438" cy="111104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Qual teste eu faço?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295BF05-2CFB-97FD-E1D0-6335F4D5A470}"/>
              </a:ext>
            </a:extLst>
          </p:cNvPr>
          <p:cNvSpPr/>
          <p:nvPr/>
        </p:nvSpPr>
        <p:spPr>
          <a:xfrm>
            <a:off x="3656854" y="3128928"/>
            <a:ext cx="2084438" cy="111104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Vai demorar mais?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CE8003B-92C7-B0CD-9322-944683BA431A}"/>
              </a:ext>
            </a:extLst>
          </p:cNvPr>
          <p:cNvSpPr/>
          <p:nvPr/>
        </p:nvSpPr>
        <p:spPr>
          <a:xfrm>
            <a:off x="5307928" y="4835860"/>
            <a:ext cx="2084438" cy="111104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Sem teste desenvolvo mais rápido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9A5C7AD-4EEA-6D40-2B7E-5D932C015668}"/>
              </a:ext>
            </a:extLst>
          </p:cNvPr>
          <p:cNvSpPr/>
          <p:nvPr/>
        </p:nvSpPr>
        <p:spPr>
          <a:xfrm>
            <a:off x="6350147" y="2807109"/>
            <a:ext cx="2084438" cy="111104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Perdido...</a:t>
            </a:r>
          </a:p>
        </p:txBody>
      </p:sp>
    </p:spTree>
    <p:extLst>
      <p:ext uri="{BB962C8B-B14F-4D97-AF65-F5344CB8AC3E}">
        <p14:creationId xmlns:p14="http://schemas.microsoft.com/office/powerpoint/2010/main" val="17109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5D39162-1FB6-C4EA-D078-30F1EB8C8B1A}"/>
              </a:ext>
            </a:extLst>
          </p:cNvPr>
          <p:cNvSpPr txBox="1"/>
          <p:nvPr/>
        </p:nvSpPr>
        <p:spPr>
          <a:xfrm>
            <a:off x="2821858" y="462116"/>
            <a:ext cx="317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Testes Automatizados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0A9267-A7D5-04BA-5068-D226A7013B9F}"/>
              </a:ext>
            </a:extLst>
          </p:cNvPr>
          <p:cNvSpPr txBox="1"/>
          <p:nvPr/>
        </p:nvSpPr>
        <p:spPr>
          <a:xfrm>
            <a:off x="495054" y="1504336"/>
            <a:ext cx="8153891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i="0" dirty="0">
                <a:solidFill>
                  <a:srgbClr val="F3F3F3"/>
                </a:solidFill>
                <a:effectLst/>
              </a:rPr>
              <a:t>Testes automatizados </a:t>
            </a:r>
            <a:r>
              <a:rPr lang="pt-BR" b="0" i="0" dirty="0">
                <a:solidFill>
                  <a:srgbClr val="F3F3F3"/>
                </a:solidFill>
                <a:effectLst/>
              </a:rPr>
              <a:t>são uma prática de desenvolvimento de software em que scripts ou ferramentas são usados para executar testes de forma automática, em vez de serem realizados manualmente.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09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7250-B445-EBE2-4F4E-3E20AB2C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 Driven Development">
            <a:extLst>
              <a:ext uri="{FF2B5EF4-FFF2-40B4-BE49-F238E27FC236}">
                <a16:creationId xmlns:a16="http://schemas.microsoft.com/office/drawing/2014/main" id="{5E22EE09-56C8-1D7F-5C1D-7C56716E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3" y="1502487"/>
            <a:ext cx="7192314" cy="38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FD1A29-B9EF-6182-A6F7-86CAE2DF23F0}"/>
              </a:ext>
            </a:extLst>
          </p:cNvPr>
          <p:cNvSpPr txBox="1"/>
          <p:nvPr/>
        </p:nvSpPr>
        <p:spPr>
          <a:xfrm>
            <a:off x="975843" y="53555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Test </a:t>
            </a:r>
            <a:r>
              <a:rPr lang="pt-BR" sz="1400" dirty="0" err="1"/>
              <a:t>driven</a:t>
            </a:r>
            <a:r>
              <a:rPr lang="pt-BR" sz="1400" dirty="0"/>
              <a:t> </a:t>
            </a:r>
            <a:r>
              <a:rPr lang="pt-BR" sz="1400" dirty="0" err="1"/>
              <a:t>development</a:t>
            </a:r>
            <a:r>
              <a:rPr lang="pt-BR" sz="1400" dirty="0"/>
              <a:t> </a:t>
            </a:r>
            <a:r>
              <a:rPr lang="pt-BR" sz="1400" dirty="0" err="1"/>
              <a:t>martin</a:t>
            </a:r>
            <a:r>
              <a:rPr lang="pt-BR" sz="1400" dirty="0"/>
              <a:t> </a:t>
            </a:r>
            <a:r>
              <a:rPr lang="pt-BR" sz="1400" dirty="0" err="1"/>
              <a:t>fowler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6724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F6EF2-9F21-CDE3-39C7-F47876CC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B136B8-309D-0B87-931B-AAA98F6F41B0}"/>
              </a:ext>
            </a:extLst>
          </p:cNvPr>
          <p:cNvSpPr txBox="1"/>
          <p:nvPr/>
        </p:nvSpPr>
        <p:spPr>
          <a:xfrm>
            <a:off x="914398" y="676728"/>
            <a:ext cx="704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/>
                </a:solidFill>
              </a:rPr>
              <a:t>Padrões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7311D1-69D8-7058-DB11-49163C10A4EE}"/>
              </a:ext>
            </a:extLst>
          </p:cNvPr>
          <p:cNvSpPr txBox="1"/>
          <p:nvPr/>
        </p:nvSpPr>
        <p:spPr>
          <a:xfrm>
            <a:off x="297424" y="1263470"/>
            <a:ext cx="8214851" cy="3745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rgbClr val="F3F3F3"/>
                </a:solidFill>
                <a:effectLst/>
                <a:latin typeface="+mj-lt"/>
              </a:rPr>
              <a:t>Motivações para Estudar TDD:</a:t>
            </a:r>
          </a:p>
          <a:p>
            <a:pPr algn="just">
              <a:lnSpc>
                <a:spcPct val="150000"/>
              </a:lnSpc>
            </a:pPr>
            <a:endParaRPr lang="pt-BR" sz="1600" b="1" i="0" dirty="0">
              <a:solidFill>
                <a:srgbClr val="F3F3F3"/>
              </a:solidFill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chemeClr val="accent1"/>
                </a:solidFill>
                <a:latin typeface="+mj-lt"/>
              </a:rPr>
              <a:t>Fake it: </a:t>
            </a:r>
            <a:r>
              <a:rPr lang="pt-BR" sz="1600" dirty="0">
                <a:latin typeface="+mj-lt"/>
              </a:rPr>
              <a:t>Fakes são implementações simplificadas de uma interface ou classe que têm um comportamento funcional, mas não são adequadas para produção. </a:t>
            </a:r>
            <a:r>
              <a:rPr lang="pt-BR" sz="1600" b="0" i="0" dirty="0">
                <a:solidFill>
                  <a:srgbClr val="F3F3F3"/>
                </a:solidFill>
                <a:effectLst/>
                <a:latin typeface="+mj-lt"/>
              </a:rPr>
              <a:t>são usados quando você precisa de um objeto que se comporte de maneira semelhante ao real, mas é mais fácil de usar em testes.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F3F3F3"/>
              </a:solidFill>
              <a:latin typeface="-apple-system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chemeClr val="accent1"/>
                </a:solidFill>
                <a:latin typeface="+mj-lt"/>
              </a:rPr>
              <a:t>Triangulação: </a:t>
            </a:r>
            <a:r>
              <a:rPr lang="pt-BR" sz="1600" dirty="0">
                <a:latin typeface="+mj-lt"/>
              </a:rPr>
              <a:t>Criação de novos testes com diferentes entradas afim de avaliar se a </a:t>
            </a:r>
            <a:r>
              <a:rPr lang="pt-BR" sz="1600" b="0" i="0" dirty="0">
                <a:solidFill>
                  <a:srgbClr val="F3F3F3"/>
                </a:solidFill>
                <a:effectLst/>
                <a:latin typeface="+mj-lt"/>
              </a:rPr>
              <a:t>funcionalidade se comporta corretamente sob diferentes condições, aumentando a confiança nos testes. Exempl</a:t>
            </a:r>
            <a:r>
              <a:rPr lang="pt-BR" sz="1600" dirty="0">
                <a:solidFill>
                  <a:srgbClr val="F3F3F3"/>
                </a:solidFill>
                <a:latin typeface="+mj-lt"/>
              </a:rPr>
              <a:t>o soma divisão por zero e por dois. </a:t>
            </a:r>
            <a:endParaRPr lang="pt-B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073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B7937-759A-5B97-2B2F-80A115CC7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1550CA-4C0C-D6B6-721F-732C776746B5}"/>
              </a:ext>
            </a:extLst>
          </p:cNvPr>
          <p:cNvSpPr txBox="1"/>
          <p:nvPr/>
        </p:nvSpPr>
        <p:spPr>
          <a:xfrm>
            <a:off x="914398" y="676728"/>
            <a:ext cx="704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/>
                </a:solidFill>
              </a:rPr>
              <a:t>Quando usar TDD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E7D210B-DFDE-81E7-0692-0DEE5ABAB20C}"/>
              </a:ext>
            </a:extLst>
          </p:cNvPr>
          <p:cNvSpPr txBox="1"/>
          <p:nvPr/>
        </p:nvSpPr>
        <p:spPr>
          <a:xfrm>
            <a:off x="297424" y="1263470"/>
            <a:ext cx="8214851" cy="521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chemeClr val="accent1"/>
                </a:solidFill>
                <a:effectLst/>
                <a:latin typeface="+mj-lt"/>
              </a:rPr>
              <a:t>Prós:</a:t>
            </a:r>
          </a:p>
          <a:p>
            <a:pPr algn="just">
              <a:lnSpc>
                <a:spcPct val="150000"/>
              </a:lnSpc>
            </a:pPr>
            <a:endParaRPr lang="pt-BR" sz="1600" b="1" dirty="0">
              <a:solidFill>
                <a:srgbClr val="F3F3F3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effectLst/>
                <a:latin typeface="+mj-lt"/>
              </a:rPr>
              <a:t>Refatoração continua;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Pequenas implementações e feedback rápido;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Documentação (testes são nossos requisitos)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Possibilidade de mudar sem problemas;</a:t>
            </a:r>
          </a:p>
          <a:p>
            <a:pPr algn="just">
              <a:lnSpc>
                <a:spcPct val="150000"/>
              </a:lnSpc>
            </a:pPr>
            <a:r>
              <a:rPr lang="pt-BR" sz="1600" b="1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solidFill>
                  <a:schemeClr val="accent1"/>
                </a:solidFill>
                <a:latin typeface="+mj-lt"/>
              </a:rPr>
              <a:t>Contra:</a:t>
            </a:r>
          </a:p>
          <a:p>
            <a:pPr algn="just">
              <a:lnSpc>
                <a:spcPct val="150000"/>
              </a:lnSpc>
            </a:pPr>
            <a:endParaRPr lang="pt-BR" sz="1600" b="1" dirty="0">
              <a:solidFill>
                <a:schemeClr val="accent1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Curva de aprendizado;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Desenvolvimento exploratório;</a:t>
            </a:r>
          </a:p>
          <a:p>
            <a:pPr algn="just">
              <a:lnSpc>
                <a:spcPct val="150000"/>
              </a:lnSpc>
            </a:pPr>
            <a:r>
              <a:rPr lang="pt-BR" sz="1600" b="1" dirty="0">
                <a:latin typeface="+mj-lt"/>
              </a:rPr>
              <a:t>Provas de conceitos; </a:t>
            </a:r>
          </a:p>
          <a:p>
            <a:pPr algn="just">
              <a:lnSpc>
                <a:spcPct val="150000"/>
              </a:lnSpc>
            </a:pPr>
            <a:endParaRPr lang="pt-BR" sz="1600" b="1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pt-BR" sz="1600" b="1" i="0" dirty="0">
              <a:solidFill>
                <a:srgbClr val="F3F3F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12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9C59C-A737-1E08-ABA3-55E4EB52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7BC30A-FA94-F6D5-2F3D-99197D3388AA}"/>
              </a:ext>
            </a:extLst>
          </p:cNvPr>
          <p:cNvSpPr txBox="1"/>
          <p:nvPr/>
        </p:nvSpPr>
        <p:spPr>
          <a:xfrm>
            <a:off x="963560" y="414049"/>
            <a:ext cx="704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/>
                </a:solidFill>
              </a:rPr>
              <a:t>Atividade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24804-2CD6-0290-20EC-E6F0F0BE171D}"/>
              </a:ext>
            </a:extLst>
          </p:cNvPr>
          <p:cNvSpPr txBox="1"/>
          <p:nvPr/>
        </p:nvSpPr>
        <p:spPr>
          <a:xfrm>
            <a:off x="180556" y="905092"/>
            <a:ext cx="8214851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+mj-lt"/>
              </a:rPr>
              <a:t>A atividade tem como objetivo aprofundar o conhecimento sobre padrões de testes utilizados no Desenvolvimento Orientado a Testes (TDD) e sua aplicação prática.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AA301A-5D38-E599-E54D-FDC3B3286DFE}"/>
              </a:ext>
            </a:extLst>
          </p:cNvPr>
          <p:cNvSpPr txBox="1"/>
          <p:nvPr/>
        </p:nvSpPr>
        <p:spPr>
          <a:xfrm>
            <a:off x="249382" y="1711965"/>
            <a:ext cx="8782887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Pesquise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: Escolha </a:t>
            </a: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3 padrões de testes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 (ex.: AAA, GWT, </a:t>
            </a:r>
            <a:r>
              <a:rPr lang="pt-BR" sz="1400" b="0" i="0" dirty="0" err="1">
                <a:solidFill>
                  <a:srgbClr val="F3F3F3"/>
                </a:solidFill>
                <a:effectLst/>
                <a:latin typeface="+mj-lt"/>
              </a:rPr>
              <a:t>Mocks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).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Exemplifique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: Para cada padrão:</a:t>
            </a: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Descreva brevemente.</a:t>
            </a: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Dê um exemplo de código.</a:t>
            </a: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Explique a importância do padrão.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Apresente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: Prepare uma apresentação de </a:t>
            </a: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5 a 10 minutos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Discuta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: Participe da discussão sobre a aplicação dos padrões em projetos reais.</a:t>
            </a:r>
          </a:p>
          <a:p>
            <a:pPr algn="l">
              <a:lnSpc>
                <a:spcPct val="150000"/>
              </a:lnSpc>
              <a:buNone/>
            </a:pP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Critérios de Avaliação</a:t>
            </a: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: Clareza na pesquisa, Qualidade dos exemplos, Explicação da importância, Participação na discussão</a:t>
            </a:r>
            <a:r>
              <a:rPr lang="pt-BR" sz="1400" dirty="0">
                <a:solidFill>
                  <a:srgbClr val="F3F3F3"/>
                </a:solidFill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  <a:buNone/>
            </a:pPr>
            <a:endParaRPr lang="pt-BR" sz="1400" b="1" i="0" dirty="0">
              <a:solidFill>
                <a:srgbClr val="F3F3F3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None/>
            </a:pPr>
            <a:r>
              <a:rPr lang="pt-BR" sz="1400" b="1" i="0" dirty="0">
                <a:solidFill>
                  <a:srgbClr val="F3F3F3"/>
                </a:solidFill>
                <a:effectLst/>
                <a:latin typeface="+mj-lt"/>
              </a:rPr>
              <a:t>Conclusão</a:t>
            </a:r>
          </a:p>
          <a:p>
            <a:pPr algn="l">
              <a:lnSpc>
                <a:spcPct val="150000"/>
              </a:lnSpc>
            </a:pPr>
            <a:r>
              <a:rPr lang="pt-BR" sz="1400" b="0" i="0" dirty="0">
                <a:solidFill>
                  <a:srgbClr val="F3F3F3"/>
                </a:solidFill>
                <a:effectLst/>
                <a:latin typeface="+mj-lt"/>
              </a:rPr>
              <a:t>A atividade visa aprofundar a compreensão e aplicação dos padrões de testes em TDD.</a:t>
            </a:r>
          </a:p>
        </p:txBody>
      </p:sp>
    </p:spTree>
    <p:extLst>
      <p:ext uri="{BB962C8B-B14F-4D97-AF65-F5344CB8AC3E}">
        <p14:creationId xmlns:p14="http://schemas.microsoft.com/office/powerpoint/2010/main" val="118633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C278B-8A09-434A-35B2-9E98BB15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4E1ED5F-E22F-7355-57F3-161D08E0AD6F}"/>
              </a:ext>
            </a:extLst>
          </p:cNvPr>
          <p:cNvSpPr txBox="1"/>
          <p:nvPr/>
        </p:nvSpPr>
        <p:spPr>
          <a:xfrm>
            <a:off x="405580" y="1370936"/>
            <a:ext cx="8332839" cy="4116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Beck, K.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(2002). 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Test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Driven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Development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: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By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Example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 Addison-Wesley Professional.</a:t>
            </a:r>
          </a:p>
          <a:p>
            <a:pPr algn="l">
              <a:lnSpc>
                <a:spcPct val="150000"/>
              </a:lnSpc>
            </a:pPr>
            <a:r>
              <a:rPr lang="pt-BR" sz="1600" b="1" i="0" dirty="0" err="1">
                <a:solidFill>
                  <a:srgbClr val="FFFFFF"/>
                </a:solidFill>
                <a:effectLst/>
                <a:latin typeface="+mj-lt"/>
              </a:rPr>
              <a:t>Meszaros</a:t>
            </a: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, G.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(2007). 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xUnit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Test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Patterns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: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Refactoring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Test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Code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 Addison-Wesley.</a:t>
            </a:r>
          </a:p>
          <a:p>
            <a:pPr algn="l">
              <a:lnSpc>
                <a:spcPct val="150000"/>
              </a:lnSpc>
            </a:pP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Fowler, M.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(2012). Test Pyramid. 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martinfowler.com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Freeman, S., &amp; </a:t>
            </a:r>
            <a:r>
              <a:rPr lang="pt-BR" sz="1600" b="1" i="0" dirty="0" err="1">
                <a:solidFill>
                  <a:srgbClr val="FFFFFF"/>
                </a:solidFill>
                <a:effectLst/>
                <a:latin typeface="+mj-lt"/>
              </a:rPr>
              <a:t>Pryce</a:t>
            </a: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, N.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(2009). 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Growing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Object-Oriented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Software,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Guided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by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Tests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 Addison-Wesley.</a:t>
            </a:r>
          </a:p>
          <a:p>
            <a:pPr algn="l">
              <a:lnSpc>
                <a:spcPct val="150000"/>
              </a:lnSpc>
            </a:pPr>
            <a:r>
              <a:rPr lang="pt-BR" sz="1600" b="1" i="0" dirty="0" err="1">
                <a:solidFill>
                  <a:srgbClr val="FFFFFF"/>
                </a:solidFill>
                <a:effectLst/>
                <a:latin typeface="+mj-lt"/>
              </a:rPr>
              <a:t>Feathers</a:t>
            </a: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, M.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(2004). 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Working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Effectively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with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Legacy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Code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 Prentice Hall.</a:t>
            </a:r>
          </a:p>
          <a:p>
            <a:pPr algn="l">
              <a:lnSpc>
                <a:spcPct val="150000"/>
              </a:lnSpc>
            </a:pPr>
            <a:r>
              <a:rPr lang="pt-BR" sz="1600" b="1" i="0" dirty="0" err="1">
                <a:solidFill>
                  <a:srgbClr val="FFFFFF"/>
                </a:solidFill>
                <a:effectLst/>
                <a:latin typeface="+mj-lt"/>
              </a:rPr>
              <a:t>Humble</a:t>
            </a: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, J., &amp; Farley, D.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(2010). 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Continuous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Delivery: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Reliable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Software Releases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through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Build, Test, and Deployment Automation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 Addison-Wesley.</a:t>
            </a:r>
          </a:p>
          <a:p>
            <a:pPr algn="l">
              <a:lnSpc>
                <a:spcPct val="150000"/>
              </a:lnSpc>
            </a:pP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Crispin, L., &amp; Gregory, J.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(2009). 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Agile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Testing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: A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Practical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Guide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for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Testers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Agile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Teams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 Addison-Wesley.</a:t>
            </a:r>
          </a:p>
          <a:p>
            <a:pPr algn="l">
              <a:lnSpc>
                <a:spcPct val="150000"/>
              </a:lnSpc>
            </a:pP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Myers, G. J., Sandler, C., &amp; </a:t>
            </a:r>
            <a:r>
              <a:rPr lang="pt-BR" sz="1600" b="1" i="0" dirty="0" err="1">
                <a:solidFill>
                  <a:srgbClr val="FFFFFF"/>
                </a:solidFill>
                <a:effectLst/>
                <a:latin typeface="+mj-lt"/>
              </a:rPr>
              <a:t>Badgett</a:t>
            </a:r>
            <a:r>
              <a:rPr lang="pt-BR" sz="1600" b="1" i="0" dirty="0">
                <a:solidFill>
                  <a:srgbClr val="FFFFFF"/>
                </a:solidFill>
                <a:effectLst/>
                <a:latin typeface="+mj-lt"/>
              </a:rPr>
              <a:t>, T.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 (2011). 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The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Art</a:t>
            </a:r>
            <a:r>
              <a:rPr lang="pt-BR" sz="1600" b="0" i="1" dirty="0">
                <a:solidFill>
                  <a:srgbClr val="FFFFFF"/>
                </a:solidFill>
                <a:effectLst/>
                <a:latin typeface="+mj-lt"/>
              </a:rPr>
              <a:t> of Software </a:t>
            </a:r>
            <a:r>
              <a:rPr lang="pt-BR" sz="1600" b="0" i="1" dirty="0" err="1">
                <a:solidFill>
                  <a:srgbClr val="FFFFFF"/>
                </a:solidFill>
                <a:effectLst/>
                <a:latin typeface="+mj-lt"/>
              </a:rPr>
              <a:t>Testing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 </a:t>
            </a:r>
            <a:r>
              <a:rPr lang="pt-BR" sz="1600" b="0" i="0" dirty="0" err="1">
                <a:solidFill>
                  <a:srgbClr val="FFFFFF"/>
                </a:solidFill>
                <a:effectLst/>
                <a:latin typeface="+mj-lt"/>
              </a:rPr>
              <a:t>Wiley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AAC145-2643-CBBA-9ABA-D1D5CBFB3491}"/>
              </a:ext>
            </a:extLst>
          </p:cNvPr>
          <p:cNvSpPr txBox="1"/>
          <p:nvPr/>
        </p:nvSpPr>
        <p:spPr>
          <a:xfrm>
            <a:off x="963560" y="414049"/>
            <a:ext cx="704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1"/>
                </a:solidFill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73663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EFAD0-914D-1A7C-6048-528E24DD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8F60D1F-725F-3FE5-8994-3B28F41AC462}"/>
              </a:ext>
            </a:extLst>
          </p:cNvPr>
          <p:cNvSpPr txBox="1"/>
          <p:nvPr/>
        </p:nvSpPr>
        <p:spPr>
          <a:xfrm>
            <a:off x="2453471" y="2828835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Obrigado </a:t>
            </a:r>
          </a:p>
        </p:txBody>
      </p:sp>
    </p:spTree>
    <p:extLst>
      <p:ext uri="{BB962C8B-B14F-4D97-AF65-F5344CB8AC3E}">
        <p14:creationId xmlns:p14="http://schemas.microsoft.com/office/powerpoint/2010/main" val="325706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FD62D-43CD-3066-5A91-44A868A9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75D9BA9-586B-E064-BC5C-64659207B383}"/>
              </a:ext>
            </a:extLst>
          </p:cNvPr>
          <p:cNvSpPr txBox="1"/>
          <p:nvPr/>
        </p:nvSpPr>
        <p:spPr>
          <a:xfrm>
            <a:off x="1926563" y="570271"/>
            <a:ext cx="567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Vantagens dos Testes Automatizados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E3CB36-53D1-127D-9440-1F5B04BF4748}"/>
              </a:ext>
            </a:extLst>
          </p:cNvPr>
          <p:cNvSpPr txBox="1"/>
          <p:nvPr/>
        </p:nvSpPr>
        <p:spPr>
          <a:xfrm>
            <a:off x="495054" y="1831942"/>
            <a:ext cx="8153891" cy="398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3F3F3"/>
                </a:solidFill>
                <a:latin typeface="+mj-lt"/>
              </a:rPr>
              <a:t> </a:t>
            </a:r>
            <a:r>
              <a:rPr lang="pt-BR" sz="1600" b="1" i="0" dirty="0">
                <a:solidFill>
                  <a:srgbClr val="F3F3F3"/>
                </a:solidFill>
                <a:effectLst/>
                <a:latin typeface="+mj-lt"/>
              </a:rPr>
              <a:t>Eficiência</a:t>
            </a:r>
            <a:r>
              <a:rPr lang="pt-BR" sz="1600" b="0" i="0" dirty="0">
                <a:solidFill>
                  <a:srgbClr val="F3F3F3"/>
                </a:solidFill>
                <a:effectLst/>
                <a:latin typeface="+mj-lt"/>
              </a:rPr>
              <a:t>: Permitem a execução rápida de testes repetitivos.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3F3F3"/>
                </a:solidFill>
                <a:effectLst/>
                <a:latin typeface="+mj-lt"/>
              </a:rPr>
              <a:t> Repetibilidade</a:t>
            </a:r>
            <a:r>
              <a:rPr lang="pt-BR" sz="1600" b="0" i="0" dirty="0">
                <a:solidFill>
                  <a:srgbClr val="F3F3F3"/>
                </a:solidFill>
                <a:effectLst/>
                <a:latin typeface="+mj-lt"/>
              </a:rPr>
              <a:t>: Podem ser executados várias vezes sem variação nos resultados.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3F3F3"/>
                </a:solidFill>
                <a:effectLst/>
                <a:latin typeface="+mj-lt"/>
              </a:rPr>
              <a:t> Detecção Precoce de Erros</a:t>
            </a:r>
            <a:r>
              <a:rPr lang="pt-BR" sz="1600" b="0" i="0" dirty="0">
                <a:solidFill>
                  <a:srgbClr val="F3F3F3"/>
                </a:solidFill>
                <a:effectLst/>
                <a:latin typeface="+mj-lt"/>
              </a:rPr>
              <a:t>: Ajudam a identificar problemas mais cedo no ciclo de desenvolvimento.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3F3F3"/>
                </a:solidFill>
                <a:effectLst/>
                <a:latin typeface="+mj-lt"/>
              </a:rPr>
              <a:t> Cobertura Abrangente</a:t>
            </a:r>
            <a:r>
              <a:rPr lang="pt-BR" sz="1600" b="0" i="0" dirty="0">
                <a:solidFill>
                  <a:srgbClr val="F3F3F3"/>
                </a:solidFill>
                <a:effectLst/>
                <a:latin typeface="+mj-lt"/>
              </a:rPr>
              <a:t>: Possibilitam testar uma maior parte do código em menos tempo.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3F3F3"/>
                </a:solidFill>
                <a:latin typeface="+mj-lt"/>
              </a:rPr>
              <a:t>Manutenção de código: AO refatorar ou adicionar novas funcionalidades, os testes ajudam a garantir a qualidade do software, ou seja, evita que as mudanças não quebrem as funcionalidades </a:t>
            </a:r>
            <a:r>
              <a:rPr lang="pt-BR" sz="1600" dirty="0" err="1">
                <a:solidFill>
                  <a:srgbClr val="F3F3F3"/>
                </a:solidFill>
                <a:latin typeface="+mj-lt"/>
              </a:rPr>
              <a:t>exixtentes</a:t>
            </a:r>
            <a:r>
              <a:rPr lang="pt-BR" sz="1600" dirty="0">
                <a:solidFill>
                  <a:srgbClr val="F3F3F3"/>
                </a:solidFill>
                <a:latin typeface="+mj-lt"/>
              </a:rPr>
              <a:t>.</a:t>
            </a:r>
            <a:endParaRPr lang="pt-BR" sz="1600" b="0" i="0" dirty="0">
              <a:solidFill>
                <a:srgbClr val="F3F3F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2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15D4-C8D7-E14B-9583-8618FEA9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5A2F982-D420-2253-8ED7-50F1EA44B9E5}"/>
              </a:ext>
            </a:extLst>
          </p:cNvPr>
          <p:cNvSpPr txBox="1"/>
          <p:nvPr/>
        </p:nvSpPr>
        <p:spPr>
          <a:xfrm>
            <a:off x="1161738" y="571198"/>
            <a:ext cx="682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Problemas resolvidos por Testes Automatizados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8A177B-46FC-B087-AA9E-E121BEE1FEF4}"/>
              </a:ext>
            </a:extLst>
          </p:cNvPr>
          <p:cNvSpPr txBox="1"/>
          <p:nvPr/>
        </p:nvSpPr>
        <p:spPr>
          <a:xfrm>
            <a:off x="495051" y="1661652"/>
            <a:ext cx="815389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3F3F3"/>
                </a:solidFill>
                <a:latin typeface="+mj-lt"/>
              </a:rPr>
              <a:t> </a:t>
            </a:r>
            <a:r>
              <a:rPr lang="pt-BR" b="1" i="0" dirty="0">
                <a:solidFill>
                  <a:srgbClr val="F3F3F3"/>
                </a:solidFill>
                <a:effectLst/>
                <a:latin typeface="+mj-lt"/>
              </a:rPr>
              <a:t>Detecção Precoce de Erros</a:t>
            </a: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: Com novas implementações existe o risco de introduzir novos bugs que podem afetar as funcionalidades antigas (corrente). Os testes podem detectar essas regressões rapidamente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10ACD4-262B-468B-40F3-E60725DC8B20}"/>
              </a:ext>
            </a:extLst>
          </p:cNvPr>
          <p:cNvSpPr txBox="1"/>
          <p:nvPr/>
        </p:nvSpPr>
        <p:spPr>
          <a:xfrm>
            <a:off x="1962950" y="4253355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Software está em constante evolução != estático </a:t>
            </a:r>
          </a:p>
        </p:txBody>
      </p:sp>
    </p:spTree>
    <p:extLst>
      <p:ext uri="{BB962C8B-B14F-4D97-AF65-F5344CB8AC3E}">
        <p14:creationId xmlns:p14="http://schemas.microsoft.com/office/powerpoint/2010/main" val="178617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C75D-948B-AB38-F7A3-104F7F8B4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3280C4B-6A6F-461A-5D13-03A2144A4ED3}"/>
              </a:ext>
            </a:extLst>
          </p:cNvPr>
          <p:cNvSpPr txBox="1"/>
          <p:nvPr/>
        </p:nvSpPr>
        <p:spPr>
          <a:xfrm>
            <a:off x="1161738" y="571198"/>
            <a:ext cx="682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Problemas resolvidos por Testes Automatizados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8093DA-8D89-5F51-0533-9E28E9F77CBE}"/>
              </a:ext>
            </a:extLst>
          </p:cNvPr>
          <p:cNvSpPr txBox="1"/>
          <p:nvPr/>
        </p:nvSpPr>
        <p:spPr>
          <a:xfrm>
            <a:off x="495054" y="1504336"/>
            <a:ext cx="815389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3F3F3"/>
                </a:solidFill>
                <a:latin typeface="+mj-lt"/>
              </a:rPr>
              <a:t> Cobertura: 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É difícil garantir que todas as partes do meu sistemas foram testadas de forma manual, dessa formas, os testes automatizados garantem essa cobertura.</a:t>
            </a:r>
            <a:endParaRPr lang="pt-BR" i="0" dirty="0">
              <a:solidFill>
                <a:srgbClr val="F3F3F3"/>
              </a:solidFill>
              <a:effectLst/>
              <a:latin typeface="+mj-l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699B1A-E77B-60A1-BDEF-CD81E9C4A864}"/>
              </a:ext>
            </a:extLst>
          </p:cNvPr>
          <p:cNvSpPr txBox="1"/>
          <p:nvPr/>
        </p:nvSpPr>
        <p:spPr>
          <a:xfrm>
            <a:off x="3529906" y="2836180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0" u="sng" dirty="0" err="1">
                <a:solidFill>
                  <a:srgbClr val="ECECEC"/>
                </a:solidFill>
                <a:effectLst/>
                <a:latin typeface="+mj-lt"/>
              </a:rPr>
              <a:t>Code</a:t>
            </a:r>
            <a:r>
              <a:rPr lang="pt-BR" sz="2400" i="0" u="sng" dirty="0">
                <a:solidFill>
                  <a:srgbClr val="ECECEC"/>
                </a:solidFill>
                <a:effectLst/>
                <a:latin typeface="+mj-lt"/>
              </a:rPr>
              <a:t> </a:t>
            </a:r>
            <a:r>
              <a:rPr lang="pt-BR" sz="2400" i="0" u="sng" dirty="0" err="1">
                <a:solidFill>
                  <a:srgbClr val="ECECEC"/>
                </a:solidFill>
                <a:effectLst/>
                <a:latin typeface="+mj-lt"/>
              </a:rPr>
              <a:t>coverage</a:t>
            </a:r>
            <a:endParaRPr lang="pt-BR" sz="2400" u="sng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6518ED-3860-EE70-1311-70636648022D}"/>
              </a:ext>
            </a:extLst>
          </p:cNvPr>
          <p:cNvSpPr txBox="1"/>
          <p:nvPr/>
        </p:nvSpPr>
        <p:spPr>
          <a:xfrm>
            <a:off x="495054" y="3641712"/>
            <a:ext cx="815389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3F3F3"/>
                </a:solidFill>
                <a:latin typeface="+mj-lt"/>
              </a:rPr>
              <a:t> Conhecimento Humano: 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A dependência de testes manuais podem ocasionar problemas caso o desenvolvedor que detenha esse conhecimento saia ou se ausente e não tenha documentado ou padronizado o processo</a:t>
            </a:r>
            <a:endParaRPr lang="pt-BR" i="0" dirty="0">
              <a:solidFill>
                <a:srgbClr val="F3F3F3"/>
              </a:solidFill>
              <a:effectLst/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D941F2-CF03-DB4A-BF53-F133F4872A67}"/>
              </a:ext>
            </a:extLst>
          </p:cNvPr>
          <p:cNvSpPr txBox="1"/>
          <p:nvPr/>
        </p:nvSpPr>
        <p:spPr>
          <a:xfrm>
            <a:off x="1941918" y="5393835"/>
            <a:ext cx="579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0" u="sng" dirty="0">
                <a:solidFill>
                  <a:srgbClr val="ECECEC"/>
                </a:solidFill>
                <a:effectLst/>
                <a:latin typeface="+mj-lt"/>
              </a:rPr>
              <a:t>Teste automatizados </a:t>
            </a:r>
            <a:r>
              <a:rPr lang="pt-BR" sz="2400" b="1" i="0" u="sng" dirty="0">
                <a:solidFill>
                  <a:srgbClr val="ECECEC"/>
                </a:solidFill>
                <a:effectLst/>
                <a:latin typeface="+mj-lt"/>
              </a:rPr>
              <a:t>NÃO</a:t>
            </a:r>
            <a:r>
              <a:rPr lang="pt-BR" sz="2400" i="0" u="sng" dirty="0">
                <a:solidFill>
                  <a:srgbClr val="ECECEC"/>
                </a:solidFill>
                <a:effectLst/>
                <a:latin typeface="+mj-lt"/>
              </a:rPr>
              <a:t> resolvem tudo</a:t>
            </a:r>
            <a:endParaRPr lang="pt-BR" sz="24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1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BB8FC-51A4-46B7-B7BB-37281D6B8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BF4FE51-0993-3288-F135-52644CEB6E45}"/>
              </a:ext>
            </a:extLst>
          </p:cNvPr>
          <p:cNvSpPr txBox="1"/>
          <p:nvPr/>
        </p:nvSpPr>
        <p:spPr>
          <a:xfrm>
            <a:off x="1607053" y="600695"/>
            <a:ext cx="592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</a:rPr>
              <a:t>Principais Tipos de Testes Automatizados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F4FE51-0993-3288-F135-52644CEB6E45}"/>
              </a:ext>
            </a:extLst>
          </p:cNvPr>
          <p:cNvSpPr txBox="1"/>
          <p:nvPr/>
        </p:nvSpPr>
        <p:spPr>
          <a:xfrm>
            <a:off x="2862236" y="1435836"/>
            <a:ext cx="385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3F3F3"/>
                </a:solidFill>
                <a:effectLst/>
                <a:latin typeface="+mj-lt"/>
              </a:rPr>
              <a:t>Testes Unitários/Unidade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6A5A5D-8E20-ABD5-68EA-7F240FEA04B4}"/>
              </a:ext>
            </a:extLst>
          </p:cNvPr>
          <p:cNvSpPr txBox="1"/>
          <p:nvPr/>
        </p:nvSpPr>
        <p:spPr>
          <a:xfrm>
            <a:off x="513474" y="2064500"/>
            <a:ext cx="790074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Testam unidades individuais de código, como funções ou métodos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 ou seja v</a:t>
            </a: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erificar se cada parte do código funciona conforme o esperado.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ABB001-4910-3638-D441-245D4065952F}"/>
              </a:ext>
            </a:extLst>
          </p:cNvPr>
          <p:cNvSpPr txBox="1"/>
          <p:nvPr/>
        </p:nvSpPr>
        <p:spPr>
          <a:xfrm>
            <a:off x="424984" y="3261613"/>
            <a:ext cx="8453546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Isolamento de Erros: 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Testando em componentes individuais, é mais fácil identificar exatamente onde está o erro.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Documentação: 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Os teste servem como uma documentação, demonstra o comportamento das unidades e como ela deve se comportar.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/>
                </a:solidFill>
                <a:effectLst/>
                <a:latin typeface="+mj-lt"/>
              </a:rPr>
              <a:t>Refatoração</a:t>
            </a:r>
            <a:r>
              <a:rPr lang="pt-BR" b="1" dirty="0">
                <a:solidFill>
                  <a:schemeClr val="accent1"/>
                </a:solidFill>
                <a:latin typeface="+mj-lt"/>
              </a:rPr>
              <a:t>:</a:t>
            </a:r>
            <a:r>
              <a:rPr lang="pt-BR" b="1" dirty="0">
                <a:solidFill>
                  <a:srgbClr val="F3F3F3"/>
                </a:solidFill>
                <a:latin typeface="+mj-lt"/>
              </a:rPr>
              <a:t> 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Confiança no processo, testes irão alertar possíveis quebras</a:t>
            </a:r>
            <a:endParaRPr lang="pt-BR" b="1" dirty="0">
              <a:solidFill>
                <a:srgbClr val="F3F3F3"/>
              </a:solidFill>
              <a:latin typeface="+mj-lt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/>
                </a:solidFill>
                <a:effectLst/>
                <a:latin typeface="+mj-lt"/>
              </a:rPr>
              <a:t>Contrato de interf</a:t>
            </a:r>
            <a:r>
              <a:rPr lang="pt-BR" b="1" dirty="0">
                <a:solidFill>
                  <a:schemeClr val="accent1"/>
                </a:solidFill>
                <a:latin typeface="+mj-lt"/>
              </a:rPr>
              <a:t>ace: 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Entradas e saídas permanecem consistentes</a:t>
            </a:r>
            <a:endParaRPr lang="pt-BR" i="0" dirty="0">
              <a:solidFill>
                <a:srgbClr val="F3F3F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537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BC5AB-B52D-9F7B-1086-5F6D857B3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602B820-432B-7938-6B66-CF446B16F8CA}"/>
              </a:ext>
            </a:extLst>
          </p:cNvPr>
          <p:cNvSpPr txBox="1"/>
          <p:nvPr/>
        </p:nvSpPr>
        <p:spPr>
          <a:xfrm>
            <a:off x="1607053" y="600695"/>
            <a:ext cx="592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</a:rPr>
              <a:t>Principais Tipos de Testes Automatizados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1C2D50-41C4-AC3A-BB30-A002290DB4EC}"/>
              </a:ext>
            </a:extLst>
          </p:cNvPr>
          <p:cNvSpPr txBox="1"/>
          <p:nvPr/>
        </p:nvSpPr>
        <p:spPr>
          <a:xfrm>
            <a:off x="2862236" y="1435836"/>
            <a:ext cx="334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3F3F3"/>
                </a:solidFill>
                <a:effectLst/>
                <a:latin typeface="+mj-lt"/>
              </a:rPr>
              <a:t>Testes De Integração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1E85B7-5722-A0CD-4C43-1B5B83BAB952}"/>
              </a:ext>
            </a:extLst>
          </p:cNvPr>
          <p:cNvSpPr txBox="1"/>
          <p:nvPr/>
        </p:nvSpPr>
        <p:spPr>
          <a:xfrm>
            <a:off x="513474" y="2064500"/>
            <a:ext cx="790074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Testam a integração entre os módulos e componentes do sistema. A ideia é garantir que a combinação entre eles funcione corretamente.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3377345-39C2-B8F5-4321-E8E1412AA475}"/>
              </a:ext>
            </a:extLst>
          </p:cNvPr>
          <p:cNvSpPr/>
          <p:nvPr/>
        </p:nvSpPr>
        <p:spPr>
          <a:xfrm>
            <a:off x="1751189" y="4196556"/>
            <a:ext cx="1986116" cy="14355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BECB9F-D7BF-DC1B-E7A2-8500C4717E44}"/>
              </a:ext>
            </a:extLst>
          </p:cNvPr>
          <p:cNvSpPr/>
          <p:nvPr/>
        </p:nvSpPr>
        <p:spPr>
          <a:xfrm>
            <a:off x="5681999" y="4196556"/>
            <a:ext cx="1986116" cy="14355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4BE421-8A1C-8CD6-8170-73F877284496}"/>
              </a:ext>
            </a:extLst>
          </p:cNvPr>
          <p:cNvSpPr txBox="1"/>
          <p:nvPr/>
        </p:nvSpPr>
        <p:spPr>
          <a:xfrm>
            <a:off x="1751189" y="3694496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3F3F3"/>
                </a:solidFill>
                <a:effectLst/>
                <a:latin typeface="+mj-lt"/>
              </a:rPr>
              <a:t>Componente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A434DB-0466-857C-4491-4993D98A4D7D}"/>
              </a:ext>
            </a:extLst>
          </p:cNvPr>
          <p:cNvSpPr txBox="1"/>
          <p:nvPr/>
        </p:nvSpPr>
        <p:spPr>
          <a:xfrm>
            <a:off x="5691454" y="3730383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3F3F3"/>
                </a:solidFill>
                <a:effectLst/>
                <a:latin typeface="+mj-lt"/>
              </a:rPr>
              <a:t>Componente 2</a:t>
            </a:r>
          </a:p>
        </p:txBody>
      </p:sp>
      <p:sp>
        <p:nvSpPr>
          <p:cNvPr id="12" name="Seta: da Esquerda para a Direita 11">
            <a:extLst>
              <a:ext uri="{FF2B5EF4-FFF2-40B4-BE49-F238E27FC236}">
                <a16:creationId xmlns:a16="http://schemas.microsoft.com/office/drawing/2014/main" id="{1F6D2326-BF97-FEF6-9430-3011E5F1CB4B}"/>
              </a:ext>
            </a:extLst>
          </p:cNvPr>
          <p:cNvSpPr/>
          <p:nvPr/>
        </p:nvSpPr>
        <p:spPr>
          <a:xfrm>
            <a:off x="3883742" y="4698000"/>
            <a:ext cx="1651819" cy="43261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DE48F3-7A64-7B81-6C49-B1CF39B2A9D8}"/>
              </a:ext>
            </a:extLst>
          </p:cNvPr>
          <p:cNvSpPr txBox="1"/>
          <p:nvPr/>
        </p:nvSpPr>
        <p:spPr>
          <a:xfrm>
            <a:off x="3968903" y="429789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000" b="1" i="0" dirty="0">
                <a:solidFill>
                  <a:srgbClr val="F3F3F3"/>
                </a:solidFill>
                <a:effectLst/>
                <a:latin typeface="+mj-lt"/>
              </a:rPr>
              <a:t>Integração</a:t>
            </a:r>
          </a:p>
        </p:txBody>
      </p:sp>
      <p:pic>
        <p:nvPicPr>
          <p:cNvPr id="2050" name="Picture 2" descr="Certo Errado Vermelho - Imagens grátis no Pixabay">
            <a:extLst>
              <a:ext uri="{FF2B5EF4-FFF2-40B4-BE49-F238E27FC236}">
                <a16:creationId xmlns:a16="http://schemas.microsoft.com/office/drawing/2014/main" id="{82001AD0-7B44-6216-AE84-6B01770C9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2"/>
          <a:stretch/>
        </p:blipFill>
        <p:spPr bwMode="auto">
          <a:xfrm>
            <a:off x="2626017" y="3964585"/>
            <a:ext cx="1153869" cy="140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erto Errado Vermelho - Imagens grátis no Pixabay">
            <a:extLst>
              <a:ext uri="{FF2B5EF4-FFF2-40B4-BE49-F238E27FC236}">
                <a16:creationId xmlns:a16="http://schemas.microsoft.com/office/drawing/2014/main" id="{D22A95C7-62AE-624A-0821-66713A9BB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2"/>
          <a:stretch/>
        </p:blipFill>
        <p:spPr bwMode="auto">
          <a:xfrm>
            <a:off x="6501004" y="3894551"/>
            <a:ext cx="1153869" cy="140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erto Errado Vermelho - Imagens grátis no Pixabay">
            <a:extLst>
              <a:ext uri="{FF2B5EF4-FFF2-40B4-BE49-F238E27FC236}">
                <a16:creationId xmlns:a16="http://schemas.microsoft.com/office/drawing/2014/main" id="{7A9712E8-9336-B98E-B194-5D5FAFDD4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6" t="-6481" r="49795" b="6481"/>
          <a:stretch/>
        </p:blipFill>
        <p:spPr bwMode="auto">
          <a:xfrm>
            <a:off x="4304002" y="4499557"/>
            <a:ext cx="849427" cy="86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7F5D0-DFA4-96BE-CFBB-426B89B7A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D045933-5090-7F74-FB3A-9D5BC3ABA7D2}"/>
              </a:ext>
            </a:extLst>
          </p:cNvPr>
          <p:cNvSpPr txBox="1"/>
          <p:nvPr/>
        </p:nvSpPr>
        <p:spPr>
          <a:xfrm>
            <a:off x="1607053" y="463043"/>
            <a:ext cx="592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</a:rPr>
              <a:t>Principais Tipos de Testes Automatizados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15665-A637-BCE1-50F8-51A6A00ABF10}"/>
              </a:ext>
            </a:extLst>
          </p:cNvPr>
          <p:cNvSpPr txBox="1"/>
          <p:nvPr/>
        </p:nvSpPr>
        <p:spPr>
          <a:xfrm>
            <a:off x="2862236" y="1298184"/>
            <a:ext cx="334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3F3F3"/>
                </a:solidFill>
                <a:effectLst/>
                <a:latin typeface="+mj-lt"/>
              </a:rPr>
              <a:t>Testes De Integração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1DC9D7-68E4-D15E-9ED1-3DBB8F12E025}"/>
              </a:ext>
            </a:extLst>
          </p:cNvPr>
          <p:cNvSpPr txBox="1"/>
          <p:nvPr/>
        </p:nvSpPr>
        <p:spPr>
          <a:xfrm>
            <a:off x="513474" y="1926848"/>
            <a:ext cx="790074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Testam a integração entre os módulos e componentes do sistema. A ideia é garantir que a combinação entre eles funcione corretamente.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338183-11B7-D73D-40D4-48C8D7DE3644}"/>
              </a:ext>
            </a:extLst>
          </p:cNvPr>
          <p:cNvSpPr txBox="1"/>
          <p:nvPr/>
        </p:nvSpPr>
        <p:spPr>
          <a:xfrm>
            <a:off x="434816" y="2965881"/>
            <a:ext cx="8453546" cy="34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accent1"/>
                </a:solidFill>
                <a:effectLst/>
                <a:latin typeface="+mj-lt"/>
              </a:rPr>
              <a:t>Verificar interface: </a:t>
            </a:r>
            <a:r>
              <a:rPr lang="pt-BR" dirty="0">
                <a:latin typeface="+mj-lt"/>
              </a:rPr>
              <a:t>Confirmar que a comunicação entre os componentes está funcionando corretamente.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Compatibilidade: </a:t>
            </a:r>
            <a:r>
              <a:rPr lang="pt-BR" dirty="0">
                <a:latin typeface="+mj-lt"/>
              </a:rPr>
              <a:t>Identifica incompatibilidade entre diferentes partes do sistema e serviços externos.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Fluxo de dados: </a:t>
            </a:r>
            <a:r>
              <a:rPr lang="pt-BR" dirty="0">
                <a:latin typeface="+mj-lt"/>
              </a:rPr>
              <a:t>Garante que os dados Fluem de forma correta pelos componentes.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1"/>
                </a:solidFill>
                <a:latin typeface="+mj-lt"/>
              </a:rPr>
              <a:t>Dependência Externa: </a:t>
            </a:r>
            <a:r>
              <a:rPr lang="pt-BR" dirty="0">
                <a:latin typeface="+mj-lt"/>
              </a:rPr>
              <a:t>Identifica falhas na integração de serviços de terceiros</a:t>
            </a:r>
          </a:p>
        </p:txBody>
      </p:sp>
    </p:spTree>
    <p:extLst>
      <p:ext uri="{BB962C8B-B14F-4D97-AF65-F5344CB8AC3E}">
        <p14:creationId xmlns:p14="http://schemas.microsoft.com/office/powerpoint/2010/main" val="2982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1485-F4BA-F5BC-3A94-55D48740F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CCCE0BD-2CC1-CA64-CF56-B8BB3743D93F}"/>
              </a:ext>
            </a:extLst>
          </p:cNvPr>
          <p:cNvSpPr txBox="1"/>
          <p:nvPr/>
        </p:nvSpPr>
        <p:spPr>
          <a:xfrm>
            <a:off x="1607053" y="463043"/>
            <a:ext cx="5929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  <a:latin typeface="+mj-lt"/>
              </a:rPr>
              <a:t>Principais Tipos de Testes Automatizados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829E1C-0FAC-DC3E-428D-C3F1D730AADE}"/>
              </a:ext>
            </a:extLst>
          </p:cNvPr>
          <p:cNvSpPr txBox="1"/>
          <p:nvPr/>
        </p:nvSpPr>
        <p:spPr>
          <a:xfrm>
            <a:off x="2696517" y="1269113"/>
            <a:ext cx="375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pt-BR" sz="2400" b="1" i="0" dirty="0">
                <a:solidFill>
                  <a:srgbClr val="F3F3F3"/>
                </a:solidFill>
                <a:effectLst/>
                <a:latin typeface="+mj-lt"/>
              </a:rPr>
              <a:t>Testes </a:t>
            </a:r>
            <a:r>
              <a:rPr lang="pt-BR" sz="2400" b="1" i="0" dirty="0" err="1">
                <a:solidFill>
                  <a:srgbClr val="F3F3F3"/>
                </a:solidFill>
                <a:effectLst/>
                <a:latin typeface="+mj-lt"/>
              </a:rPr>
              <a:t>End</a:t>
            </a:r>
            <a:r>
              <a:rPr lang="pt-BR" sz="2400" b="1" dirty="0" err="1">
                <a:solidFill>
                  <a:srgbClr val="F3F3F3"/>
                </a:solidFill>
                <a:latin typeface="+mj-lt"/>
              </a:rPr>
              <a:t>-</a:t>
            </a:r>
            <a:r>
              <a:rPr lang="pt-BR" sz="2400" b="1" i="0" dirty="0" err="1">
                <a:solidFill>
                  <a:srgbClr val="F3F3F3"/>
                </a:solidFill>
                <a:effectLst/>
                <a:latin typeface="+mj-lt"/>
              </a:rPr>
              <a:t>to</a:t>
            </a:r>
            <a:r>
              <a:rPr lang="pt-BR" sz="2400" b="1" dirty="0" err="1">
                <a:solidFill>
                  <a:srgbClr val="F3F3F3"/>
                </a:solidFill>
                <a:latin typeface="+mj-lt"/>
              </a:rPr>
              <a:t>-</a:t>
            </a:r>
            <a:r>
              <a:rPr lang="pt-BR" sz="2400" b="1" i="0" dirty="0" err="1">
                <a:solidFill>
                  <a:srgbClr val="F3F3F3"/>
                </a:solidFill>
                <a:effectLst/>
                <a:latin typeface="+mj-lt"/>
              </a:rPr>
              <a:t>End</a:t>
            </a:r>
            <a:r>
              <a:rPr lang="pt-BR" sz="2400" b="1" i="0" dirty="0">
                <a:solidFill>
                  <a:srgbClr val="F3F3F3"/>
                </a:solidFill>
                <a:effectLst/>
                <a:latin typeface="+mj-lt"/>
              </a:rPr>
              <a:t> (E2E)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B87EB9-4278-6827-5935-91CCA26AA72F}"/>
              </a:ext>
            </a:extLst>
          </p:cNvPr>
          <p:cNvSpPr txBox="1"/>
          <p:nvPr/>
        </p:nvSpPr>
        <p:spPr>
          <a:xfrm>
            <a:off x="621628" y="2259144"/>
            <a:ext cx="790074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F3F3F3"/>
                </a:solidFill>
                <a:effectLst/>
                <a:latin typeface="+mj-lt"/>
              </a:rPr>
              <a:t>Testam </a:t>
            </a:r>
            <a:r>
              <a:rPr lang="pt-BR" dirty="0">
                <a:solidFill>
                  <a:srgbClr val="F3F3F3"/>
                </a:solidFill>
                <a:latin typeface="+mj-lt"/>
              </a:rPr>
              <a:t>o comportamento real do usuário, testando o sistema completo. Verifica se todos os componentes funcionando juntos em um ambiente. </a:t>
            </a:r>
            <a:endParaRPr lang="pt-BR" b="0" i="0" dirty="0">
              <a:solidFill>
                <a:srgbClr val="F3F3F3"/>
              </a:solidFill>
              <a:effectLst/>
              <a:latin typeface="+mj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5B1545-2115-4B46-F95E-886487E02B88}"/>
              </a:ext>
            </a:extLst>
          </p:cNvPr>
          <p:cNvSpPr txBox="1"/>
          <p:nvPr/>
        </p:nvSpPr>
        <p:spPr>
          <a:xfrm>
            <a:off x="2293920" y="3726823"/>
            <a:ext cx="455615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b="1" u="sng" dirty="0">
                <a:latin typeface="+mj-lt"/>
              </a:rPr>
              <a:t>Simular um ambiente real em produção</a:t>
            </a:r>
          </a:p>
        </p:txBody>
      </p:sp>
    </p:spTree>
    <p:extLst>
      <p:ext uri="{BB962C8B-B14F-4D97-AF65-F5344CB8AC3E}">
        <p14:creationId xmlns:p14="http://schemas.microsoft.com/office/powerpoint/2010/main" val="202134719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a 1">
      <a:dk1>
        <a:srgbClr val="101728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515</TotalTime>
  <Words>1427</Words>
  <Application>Microsoft Macintosh PowerPoint</Application>
  <PresentationFormat>Apresentação na tela (4:3)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-apple-system</vt:lpstr>
      <vt:lpstr>Calibri</vt:lpstr>
      <vt:lpstr>Corbel</vt:lpstr>
      <vt:lpstr>Arial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 Dicionários</dc:title>
  <cp:lastModifiedBy>Caio Eduardo Ireno</cp:lastModifiedBy>
  <cp:revision>8</cp:revision>
  <dcterms:modified xsi:type="dcterms:W3CDTF">2025-05-19T19:08:36Z</dcterms:modified>
</cp:coreProperties>
</file>