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6"/>
    <p:sldMasterId id="2147483852" r:id="rId7"/>
  </p:sldMasterIdLst>
  <p:notesMasterIdLst>
    <p:notesMasterId r:id="rId17"/>
  </p:notesMasterIdLst>
  <p:sldIdLst>
    <p:sldId id="348" r:id="rId8"/>
    <p:sldId id="718" r:id="rId9"/>
    <p:sldId id="716" r:id="rId10"/>
    <p:sldId id="717" r:id="rId11"/>
    <p:sldId id="720" r:id="rId12"/>
    <p:sldId id="723" r:id="rId13"/>
    <p:sldId id="719" r:id="rId14"/>
    <p:sldId id="721" r:id="rId15"/>
    <p:sldId id="295"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PT Alstom" id="{372B32E8-7C4C-435A-84AB-715D18089330}">
          <p14:sldIdLst>
            <p14:sldId id="348"/>
            <p14:sldId id="718"/>
            <p14:sldId id="716"/>
            <p14:sldId id="717"/>
            <p14:sldId id="720"/>
            <p14:sldId id="723"/>
            <p14:sldId id="719"/>
            <p14:sldId id="721"/>
            <p14:sldId id="295"/>
          </p14:sldIdLst>
        </p14:section>
      </p14:sectionLst>
    </p:ext>
    <p:ext uri="{EFAFB233-063F-42B5-8137-9DF3F51BA10A}">
      <p15:sldGuideLst xmlns:p15="http://schemas.microsoft.com/office/powerpoint/2012/main">
        <p15:guide id="1" orient="horz" pos="2160" userDrawn="1">
          <p15:clr>
            <a:srgbClr val="A4A3A4"/>
          </p15:clr>
        </p15:guide>
        <p15:guide id="7" pos="3840" userDrawn="1">
          <p15:clr>
            <a:srgbClr val="A4A3A4"/>
          </p15:clr>
        </p15:guide>
        <p15:guide id="11" orient="horz" pos="482" userDrawn="1">
          <p15:clr>
            <a:srgbClr val="A4A3A4"/>
          </p15:clr>
        </p15:guide>
        <p15:guide id="13" orient="horz" pos="935" userDrawn="1">
          <p15:clr>
            <a:srgbClr val="A4A3A4"/>
          </p15:clr>
        </p15:guide>
        <p15:guide id="14" orient="horz" pos="3906" userDrawn="1">
          <p15:clr>
            <a:srgbClr val="A4A3A4"/>
          </p15:clr>
        </p15:guide>
        <p15:guide id="15" orient="horz" pos="809" userDrawn="1">
          <p15:clr>
            <a:srgbClr val="A4A3A4"/>
          </p15:clr>
        </p15:guide>
        <p15:guide id="16" orient="horz" pos="3604" userDrawn="1">
          <p15:clr>
            <a:srgbClr val="A4A3A4"/>
          </p15:clr>
        </p15:guide>
        <p15:guide id="17" orient="horz" pos="343" userDrawn="1">
          <p15:clr>
            <a:srgbClr val="A4A3A4"/>
          </p15:clr>
        </p15:guide>
        <p15:guide id="21" pos="7439" userDrawn="1">
          <p15:clr>
            <a:srgbClr val="A4A3A4"/>
          </p15:clr>
        </p15:guide>
        <p15:guide id="23" pos="506">
          <p15:clr>
            <a:srgbClr val="A4A3A4"/>
          </p15:clr>
        </p15:guide>
        <p15:guide id="24" pos="7174" userDrawn="1">
          <p15:clr>
            <a:srgbClr val="A4A3A4"/>
          </p15:clr>
        </p15:guide>
        <p15:guide id="26" pos="302">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A924965-538A-076D-492D-1C9FE666A2F2}" name="OLIVEIRA Caio" initials="CO" userId="S::caio.oliveira@alstomgroup.com::56a7264e-9c39-4238-9707-ce8f921f56b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VELEZ Nicolas" initials="VN" lastIdx="5" clrIdx="0">
    <p:extLst>
      <p:ext uri="{19B8F6BF-5375-455C-9EA6-DF929625EA0E}">
        <p15:presenceInfo xmlns:p15="http://schemas.microsoft.com/office/powerpoint/2012/main" userId="S::nicolas.velez@alstomgroup.com::b4ce5f98-8ad0-492c-bbc1-3cd3f4adfbd6" providerId="AD"/>
      </p:ext>
    </p:extLst>
  </p:cmAuthor>
  <p:cmAuthor id="2" name="PORTAIS Adrien -EXT" initials="PA-" lastIdx="1" clrIdx="1">
    <p:extLst>
      <p:ext uri="{19B8F6BF-5375-455C-9EA6-DF929625EA0E}">
        <p15:presenceInfo xmlns:p15="http://schemas.microsoft.com/office/powerpoint/2012/main" userId="S::adrien.portais-ext@alstomgroup.com::ca91161a-0dc5-48c2-8afc-50431f620e2f" providerId="AD"/>
      </p:ext>
    </p:extLst>
  </p:cmAuthor>
  <p:cmAuthor id="3" name="NGO-MBELEG Gladine" initials="NG" lastIdx="15" clrIdx="2">
    <p:extLst>
      <p:ext uri="{19B8F6BF-5375-455C-9EA6-DF929625EA0E}">
        <p15:presenceInfo xmlns:p15="http://schemas.microsoft.com/office/powerpoint/2012/main" userId="S::gladine.ngo-mbeleg@alstomgroup.com::c43e5302-73f8-4c7f-a0db-070569bd7ef8" providerId="AD"/>
      </p:ext>
    </p:extLst>
  </p:cmAuthor>
  <p:cmAuthor id="4" name="ANDERSON Gail s." initials="AGs" lastIdx="5" clrIdx="3">
    <p:extLst>
      <p:ext uri="{19B8F6BF-5375-455C-9EA6-DF929625EA0E}">
        <p15:presenceInfo xmlns:p15="http://schemas.microsoft.com/office/powerpoint/2012/main" userId="ANDERSON Gail s." providerId="None"/>
      </p:ext>
    </p:extLst>
  </p:cmAuthor>
  <p:cmAuthor id="5" name="ANDERSON Gail s." initials="AGs [2]" lastIdx="13" clrIdx="4">
    <p:extLst>
      <p:ext uri="{19B8F6BF-5375-455C-9EA6-DF929625EA0E}">
        <p15:presenceInfo xmlns:p15="http://schemas.microsoft.com/office/powerpoint/2012/main" userId="S::gail.anderson@alstomgroup.com::a4ae6a2b-5158-4e3a-8bc5-1104ea5baa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1F2"/>
    <a:srgbClr val="BBC1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281342-F1AD-4CF5-BBAF-EAAE3D77943A}" v="16" dt="2024-10-09T22:37:41.989"/>
  </p1510:revLst>
</p1510:revInfo>
</file>

<file path=ppt/tableStyles.xml><?xml version="1.0" encoding="utf-8"?>
<a:tblStyleLst xmlns:a="http://schemas.openxmlformats.org/drawingml/2006/main" def="{F5AB1C69-6EDB-4FF4-983F-18BD219EF322}">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40" autoAdjust="0"/>
    <p:restoredTop sz="95118" autoAdjust="0"/>
  </p:normalViewPr>
  <p:slideViewPr>
    <p:cSldViewPr showGuides="1">
      <p:cViewPr varScale="1">
        <p:scale>
          <a:sx n="111" d="100"/>
          <a:sy n="111" d="100"/>
        </p:scale>
        <p:origin x="864" y="96"/>
      </p:cViewPr>
      <p:guideLst>
        <p:guide orient="horz" pos="2160"/>
        <p:guide pos="3840"/>
        <p:guide orient="horz" pos="482"/>
        <p:guide orient="horz" pos="935"/>
        <p:guide orient="horz" pos="3906"/>
        <p:guide orient="horz" pos="809"/>
        <p:guide orient="horz" pos="3604"/>
        <p:guide orient="horz" pos="343"/>
        <p:guide pos="7439"/>
        <p:guide pos="506"/>
        <p:guide pos="7174"/>
        <p:guide pos="302"/>
      </p:guideLst>
    </p:cSldViewPr>
  </p:slideViewPr>
  <p:outlineViewPr>
    <p:cViewPr>
      <p:scale>
        <a:sx n="33" d="100"/>
        <a:sy n="33" d="100"/>
      </p:scale>
      <p:origin x="0" y="-6476"/>
    </p:cViewPr>
  </p:outlineViewPr>
  <p:notesTextViewPr>
    <p:cViewPr>
      <p:scale>
        <a:sx n="3" d="2"/>
        <a:sy n="3" d="2"/>
      </p:scale>
      <p:origin x="0" y="0"/>
    </p:cViewPr>
  </p:notesTextViewPr>
  <p:sorterViewPr>
    <p:cViewPr>
      <p:scale>
        <a:sx n="70" d="100"/>
        <a:sy n="70" d="100"/>
      </p:scale>
      <p:origin x="0" y="-70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notesMaster" Target="notesMasters/notesMaster1.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8.xml"/><Relationship Id="rId23" Type="http://schemas.microsoft.com/office/2016/11/relationships/changesInfo" Target="changesInfos/changesInfo1.xml"/><Relationship Id="rId10" Type="http://schemas.openxmlformats.org/officeDocument/2006/relationships/slide" Target="slides/slide3.xml"/><Relationship Id="rId19"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IRA Caio" userId="56a7264e-9c39-4238-9707-ce8f921f56b1" providerId="ADAL" clId="{C4699DE7-5C74-4254-8156-06CC5555ECF5}"/>
    <pc:docChg chg="undo custSel modSld">
      <pc:chgData name="OLIVEIRA Caio" userId="56a7264e-9c39-4238-9707-ce8f921f56b1" providerId="ADAL" clId="{C4699DE7-5C74-4254-8156-06CC5555ECF5}" dt="2024-08-03T14:11:07.823" v="118" actId="1076"/>
      <pc:docMkLst>
        <pc:docMk/>
      </pc:docMkLst>
      <pc:sldChg chg="modSp mod">
        <pc:chgData name="OLIVEIRA Caio" userId="56a7264e-9c39-4238-9707-ce8f921f56b1" providerId="ADAL" clId="{C4699DE7-5C74-4254-8156-06CC5555ECF5}" dt="2024-08-03T13:32:26.820" v="9" actId="20577"/>
        <pc:sldMkLst>
          <pc:docMk/>
          <pc:sldMk cId="3900553097" sldId="348"/>
        </pc:sldMkLst>
        <pc:spChg chg="mod">
          <ac:chgData name="OLIVEIRA Caio" userId="56a7264e-9c39-4238-9707-ce8f921f56b1" providerId="ADAL" clId="{C4699DE7-5C74-4254-8156-06CC5555ECF5}" dt="2024-08-03T13:32:26.820" v="9" actId="20577"/>
          <ac:spMkLst>
            <pc:docMk/>
            <pc:sldMk cId="3900553097" sldId="348"/>
            <ac:spMk id="3" creationId="{00000000-0000-0000-0000-000000000000}"/>
          </ac:spMkLst>
        </pc:spChg>
      </pc:sldChg>
      <pc:sldChg chg="addSp delSp modSp mod">
        <pc:chgData name="OLIVEIRA Caio" userId="56a7264e-9c39-4238-9707-ce8f921f56b1" providerId="ADAL" clId="{C4699DE7-5C74-4254-8156-06CC5555ECF5}" dt="2024-08-03T13:43:53.606" v="79" actId="1076"/>
        <pc:sldMkLst>
          <pc:docMk/>
          <pc:sldMk cId="4168217179" sldId="721"/>
        </pc:sldMkLst>
        <pc:graphicFrameChg chg="add del mod">
          <ac:chgData name="OLIVEIRA Caio" userId="56a7264e-9c39-4238-9707-ce8f921f56b1" providerId="ADAL" clId="{C4699DE7-5C74-4254-8156-06CC5555ECF5}" dt="2024-08-03T13:43:49.495" v="77" actId="478"/>
          <ac:graphicFrameMkLst>
            <pc:docMk/>
            <pc:sldMk cId="4168217179" sldId="721"/>
            <ac:graphicFrameMk id="3" creationId="{18FA1FAB-420D-2280-119D-EFD092632EFB}"/>
          </ac:graphicFrameMkLst>
        </pc:graphicFrameChg>
        <pc:picChg chg="add del mod">
          <ac:chgData name="OLIVEIRA Caio" userId="56a7264e-9c39-4238-9707-ce8f921f56b1" providerId="ADAL" clId="{C4699DE7-5C74-4254-8156-06CC5555ECF5}" dt="2024-08-03T13:38:02.581" v="19" actId="478"/>
          <ac:picMkLst>
            <pc:docMk/>
            <pc:sldMk cId="4168217179" sldId="721"/>
            <ac:picMk id="2" creationId="{231AC432-409D-C883-7094-6CC88FAD6BA0}"/>
          </ac:picMkLst>
        </pc:picChg>
        <pc:picChg chg="del">
          <ac:chgData name="OLIVEIRA Caio" userId="56a7264e-9c39-4238-9707-ce8f921f56b1" providerId="ADAL" clId="{C4699DE7-5C74-4254-8156-06CC5555ECF5}" dt="2024-08-03T13:33:29.781" v="10" actId="478"/>
          <ac:picMkLst>
            <pc:docMk/>
            <pc:sldMk cId="4168217179" sldId="721"/>
            <ac:picMk id="7" creationId="{505B496D-6AB5-5F8B-544B-1B718F663AF7}"/>
          </ac:picMkLst>
        </pc:picChg>
        <pc:picChg chg="add mod">
          <ac:chgData name="OLIVEIRA Caio" userId="56a7264e-9c39-4238-9707-ce8f921f56b1" providerId="ADAL" clId="{C4699DE7-5C74-4254-8156-06CC5555ECF5}" dt="2024-08-03T13:43:53.606" v="79" actId="1076"/>
          <ac:picMkLst>
            <pc:docMk/>
            <pc:sldMk cId="4168217179" sldId="721"/>
            <ac:picMk id="8" creationId="{55EE02AB-8B1F-98A9-D7C2-C441E321E719}"/>
          </ac:picMkLst>
        </pc:picChg>
      </pc:sldChg>
      <pc:sldChg chg="addSp delSp modSp mod">
        <pc:chgData name="OLIVEIRA Caio" userId="56a7264e-9c39-4238-9707-ce8f921f56b1" providerId="ADAL" clId="{C4699DE7-5C74-4254-8156-06CC5555ECF5}" dt="2024-08-03T13:37:46.747" v="18" actId="1076"/>
        <pc:sldMkLst>
          <pc:docMk/>
          <pc:sldMk cId="3159271183" sldId="722"/>
        </pc:sldMkLst>
        <pc:picChg chg="add del mod">
          <ac:chgData name="OLIVEIRA Caio" userId="56a7264e-9c39-4238-9707-ce8f921f56b1" providerId="ADAL" clId="{C4699DE7-5C74-4254-8156-06CC5555ECF5}" dt="2024-08-03T13:37:41.588" v="16" actId="478"/>
          <ac:picMkLst>
            <pc:docMk/>
            <pc:sldMk cId="3159271183" sldId="722"/>
            <ac:picMk id="3" creationId="{58E1813F-005E-5BFB-7F3F-D992ECD10AEB}"/>
          </ac:picMkLst>
        </pc:picChg>
        <pc:picChg chg="del">
          <ac:chgData name="OLIVEIRA Caio" userId="56a7264e-9c39-4238-9707-ce8f921f56b1" providerId="ADAL" clId="{C4699DE7-5C74-4254-8156-06CC5555ECF5}" dt="2024-08-03T13:34:09.467" v="13" actId="478"/>
          <ac:picMkLst>
            <pc:docMk/>
            <pc:sldMk cId="3159271183" sldId="722"/>
            <ac:picMk id="5" creationId="{BBE5AC62-8531-39AA-0A10-896D5C0771EE}"/>
          </ac:picMkLst>
        </pc:picChg>
        <pc:picChg chg="add mod">
          <ac:chgData name="OLIVEIRA Caio" userId="56a7264e-9c39-4238-9707-ce8f921f56b1" providerId="ADAL" clId="{C4699DE7-5C74-4254-8156-06CC5555ECF5}" dt="2024-08-03T13:37:46.747" v="18" actId="1076"/>
          <ac:picMkLst>
            <pc:docMk/>
            <pc:sldMk cId="3159271183" sldId="722"/>
            <ac:picMk id="6" creationId="{602B49BC-183C-4571-D007-FE1DC0F70F14}"/>
          </ac:picMkLst>
        </pc:picChg>
      </pc:sldChg>
      <pc:sldChg chg="addSp delSp modSp mod">
        <pc:chgData name="OLIVEIRA Caio" userId="56a7264e-9c39-4238-9707-ce8f921f56b1" providerId="ADAL" clId="{C4699DE7-5C74-4254-8156-06CC5555ECF5}" dt="2024-08-03T13:38:58.517" v="27" actId="1076"/>
        <pc:sldMkLst>
          <pc:docMk/>
          <pc:sldMk cId="2325547052" sldId="723"/>
        </pc:sldMkLst>
        <pc:picChg chg="add mod">
          <ac:chgData name="OLIVEIRA Caio" userId="56a7264e-9c39-4238-9707-ce8f921f56b1" providerId="ADAL" clId="{C4699DE7-5C74-4254-8156-06CC5555ECF5}" dt="2024-08-03T13:38:58.517" v="27" actId="1076"/>
          <ac:picMkLst>
            <pc:docMk/>
            <pc:sldMk cId="2325547052" sldId="723"/>
            <ac:picMk id="5" creationId="{2B673CBB-B257-5C4A-01D2-FA642B66DE48}"/>
          </ac:picMkLst>
        </pc:picChg>
        <pc:picChg chg="del">
          <ac:chgData name="OLIVEIRA Caio" userId="56a7264e-9c39-4238-9707-ce8f921f56b1" providerId="ADAL" clId="{C4699DE7-5C74-4254-8156-06CC5555ECF5}" dt="2024-08-03T13:38:55.503" v="25" actId="478"/>
          <ac:picMkLst>
            <pc:docMk/>
            <pc:sldMk cId="2325547052" sldId="723"/>
            <ac:picMk id="8" creationId="{77B844DE-F2F2-AF23-223D-2C803B511024}"/>
          </ac:picMkLst>
        </pc:picChg>
      </pc:sldChg>
      <pc:sldChg chg="addSp delSp modSp mod">
        <pc:chgData name="OLIVEIRA Caio" userId="56a7264e-9c39-4238-9707-ce8f921f56b1" providerId="ADAL" clId="{C4699DE7-5C74-4254-8156-06CC5555ECF5}" dt="2024-08-03T13:39:25.505" v="30" actId="1076"/>
        <pc:sldMkLst>
          <pc:docMk/>
          <pc:sldMk cId="1595295665" sldId="724"/>
        </pc:sldMkLst>
        <pc:picChg chg="add mod">
          <ac:chgData name="OLIVEIRA Caio" userId="56a7264e-9c39-4238-9707-ce8f921f56b1" providerId="ADAL" clId="{C4699DE7-5C74-4254-8156-06CC5555ECF5}" dt="2024-08-03T13:39:25.505" v="30" actId="1076"/>
          <ac:picMkLst>
            <pc:docMk/>
            <pc:sldMk cId="1595295665" sldId="724"/>
            <ac:picMk id="2" creationId="{5BDDDF0C-0933-69FC-6C47-D88164D87FFC}"/>
          </ac:picMkLst>
        </pc:picChg>
        <pc:picChg chg="del">
          <ac:chgData name="OLIVEIRA Caio" userId="56a7264e-9c39-4238-9707-ce8f921f56b1" providerId="ADAL" clId="{C4699DE7-5C74-4254-8156-06CC5555ECF5}" dt="2024-08-03T13:39:20.751" v="28" actId="478"/>
          <ac:picMkLst>
            <pc:docMk/>
            <pc:sldMk cId="1595295665" sldId="724"/>
            <ac:picMk id="4" creationId="{2D2475A6-257E-F99D-0733-39EF1ED57C65}"/>
          </ac:picMkLst>
        </pc:picChg>
      </pc:sldChg>
      <pc:sldChg chg="addSp delSp modSp mod">
        <pc:chgData name="OLIVEIRA Caio" userId="56a7264e-9c39-4238-9707-ce8f921f56b1" providerId="ADAL" clId="{C4699DE7-5C74-4254-8156-06CC5555ECF5}" dt="2024-08-03T14:06:47.896" v="96" actId="1076"/>
        <pc:sldMkLst>
          <pc:docMk/>
          <pc:sldMk cId="2074372884" sldId="725"/>
        </pc:sldMkLst>
        <pc:spChg chg="add del mod">
          <ac:chgData name="OLIVEIRA Caio" userId="56a7264e-9c39-4238-9707-ce8f921f56b1" providerId="ADAL" clId="{C4699DE7-5C74-4254-8156-06CC5555ECF5}" dt="2024-08-03T14:06:36.526" v="91" actId="21"/>
          <ac:spMkLst>
            <pc:docMk/>
            <pc:sldMk cId="2074372884" sldId="725"/>
            <ac:spMk id="6" creationId="{797CBAB5-FAF7-F6EE-A881-3AA86B9AAE9F}"/>
          </ac:spMkLst>
        </pc:spChg>
        <pc:spChg chg="del mod">
          <ac:chgData name="OLIVEIRA Caio" userId="56a7264e-9c39-4238-9707-ce8f921f56b1" providerId="ADAL" clId="{C4699DE7-5C74-4254-8156-06CC5555ECF5}" dt="2024-08-03T14:06:41.021" v="94" actId="21"/>
          <ac:spMkLst>
            <pc:docMk/>
            <pc:sldMk cId="2074372884" sldId="725"/>
            <ac:spMk id="10" creationId="{60691C21-97F2-5D32-27D1-6C4889F4F8E8}"/>
          </ac:spMkLst>
        </pc:spChg>
        <pc:spChg chg="add mod">
          <ac:chgData name="OLIVEIRA Caio" userId="56a7264e-9c39-4238-9707-ce8f921f56b1" providerId="ADAL" clId="{C4699DE7-5C74-4254-8156-06CC5555ECF5}" dt="2024-08-03T14:06:39.406" v="93" actId="1076"/>
          <ac:spMkLst>
            <pc:docMk/>
            <pc:sldMk cId="2074372884" sldId="725"/>
            <ac:spMk id="15" creationId="{797CBAB5-FAF7-F6EE-A881-3AA86B9AAE9F}"/>
          </ac:spMkLst>
        </pc:spChg>
        <pc:spChg chg="add mod">
          <ac:chgData name="OLIVEIRA Caio" userId="56a7264e-9c39-4238-9707-ce8f921f56b1" providerId="ADAL" clId="{C4699DE7-5C74-4254-8156-06CC5555ECF5}" dt="2024-08-03T14:06:47.896" v="96" actId="1076"/>
          <ac:spMkLst>
            <pc:docMk/>
            <pc:sldMk cId="2074372884" sldId="725"/>
            <ac:spMk id="18" creationId="{60691C21-97F2-5D32-27D1-6C4889F4F8E8}"/>
          </ac:spMkLst>
        </pc:spChg>
        <pc:graphicFrameChg chg="add mod">
          <ac:chgData name="OLIVEIRA Caio" userId="56a7264e-9c39-4238-9707-ce8f921f56b1" providerId="ADAL" clId="{C4699DE7-5C74-4254-8156-06CC5555ECF5}" dt="2024-08-03T14:06:29.696" v="88"/>
          <ac:graphicFrameMkLst>
            <pc:docMk/>
            <pc:sldMk cId="2074372884" sldId="725"/>
            <ac:graphicFrameMk id="11" creationId="{18FA1FAB-420D-2280-119D-EFD092632EFB}"/>
          </ac:graphicFrameMkLst>
        </pc:graphicFrameChg>
        <pc:graphicFrameChg chg="add mod">
          <ac:chgData name="OLIVEIRA Caio" userId="56a7264e-9c39-4238-9707-ce8f921f56b1" providerId="ADAL" clId="{C4699DE7-5C74-4254-8156-06CC5555ECF5}" dt="2024-08-03T14:06:29.696" v="88"/>
          <ac:graphicFrameMkLst>
            <pc:docMk/>
            <pc:sldMk cId="2074372884" sldId="725"/>
            <ac:graphicFrameMk id="13" creationId="{A885110C-44A5-4DCC-AF45-CC4F742D566C}"/>
          </ac:graphicFrameMkLst>
        </pc:graphicFrameChg>
        <pc:picChg chg="add del mod">
          <ac:chgData name="OLIVEIRA Caio" userId="56a7264e-9c39-4238-9707-ce8f921f56b1" providerId="ADAL" clId="{C4699DE7-5C74-4254-8156-06CC5555ECF5}" dt="2024-08-03T14:06:26.837" v="80" actId="478"/>
          <ac:picMkLst>
            <pc:docMk/>
            <pc:sldMk cId="2074372884" sldId="725"/>
            <ac:picMk id="4" creationId="{0F29F74A-F7EB-347C-3F35-87B63DEFFF9A}"/>
          </ac:picMkLst>
        </pc:picChg>
        <pc:picChg chg="add del mod">
          <ac:chgData name="OLIVEIRA Caio" userId="56a7264e-9c39-4238-9707-ce8f921f56b1" providerId="ADAL" clId="{C4699DE7-5C74-4254-8156-06CC5555ECF5}" dt="2024-08-03T14:06:36.526" v="91" actId="21"/>
          <ac:picMkLst>
            <pc:docMk/>
            <pc:sldMk cId="2074372884" sldId="725"/>
            <ac:picMk id="7" creationId="{0BD07D08-778A-F18C-8D50-54087E05E557}"/>
          </ac:picMkLst>
        </pc:picChg>
        <pc:picChg chg="del">
          <ac:chgData name="OLIVEIRA Caio" userId="56a7264e-9c39-4238-9707-ce8f921f56b1" providerId="ADAL" clId="{C4699DE7-5C74-4254-8156-06CC5555ECF5}" dt="2024-08-03T13:39:44.266" v="31" actId="478"/>
          <ac:picMkLst>
            <pc:docMk/>
            <pc:sldMk cId="2074372884" sldId="725"/>
            <ac:picMk id="8" creationId="{CC6B638C-2C79-8585-C3E0-1F423FA6FEB7}"/>
          </ac:picMkLst>
        </pc:picChg>
        <pc:picChg chg="del mod">
          <ac:chgData name="OLIVEIRA Caio" userId="56a7264e-9c39-4238-9707-ce8f921f56b1" providerId="ADAL" clId="{C4699DE7-5C74-4254-8156-06CC5555ECF5}" dt="2024-08-03T14:06:41.021" v="94" actId="21"/>
          <ac:picMkLst>
            <pc:docMk/>
            <pc:sldMk cId="2074372884" sldId="725"/>
            <ac:picMk id="9" creationId="{38AED2F2-319D-513E-E064-B0F3181AB806}"/>
          </ac:picMkLst>
        </pc:picChg>
        <pc:picChg chg="add mod">
          <ac:chgData name="OLIVEIRA Caio" userId="56a7264e-9c39-4238-9707-ce8f921f56b1" providerId="ADAL" clId="{C4699DE7-5C74-4254-8156-06CC5555ECF5}" dt="2024-08-03T14:06:34.096" v="90" actId="1076"/>
          <ac:picMkLst>
            <pc:docMk/>
            <pc:sldMk cId="2074372884" sldId="725"/>
            <ac:picMk id="14" creationId="{A2920D15-7274-3E75-C69C-96DCAF0CAD09}"/>
          </ac:picMkLst>
        </pc:picChg>
        <pc:picChg chg="add mod">
          <ac:chgData name="OLIVEIRA Caio" userId="56a7264e-9c39-4238-9707-ce8f921f56b1" providerId="ADAL" clId="{C4699DE7-5C74-4254-8156-06CC5555ECF5}" dt="2024-08-03T14:06:39.406" v="93" actId="1076"/>
          <ac:picMkLst>
            <pc:docMk/>
            <pc:sldMk cId="2074372884" sldId="725"/>
            <ac:picMk id="16" creationId="{0BD07D08-778A-F18C-8D50-54087E05E557}"/>
          </ac:picMkLst>
        </pc:picChg>
        <pc:picChg chg="add mod">
          <ac:chgData name="OLIVEIRA Caio" userId="56a7264e-9c39-4238-9707-ce8f921f56b1" providerId="ADAL" clId="{C4699DE7-5C74-4254-8156-06CC5555ECF5}" dt="2024-08-03T14:06:47.896" v="96" actId="1076"/>
          <ac:picMkLst>
            <pc:docMk/>
            <pc:sldMk cId="2074372884" sldId="725"/>
            <ac:picMk id="17" creationId="{38AED2F2-319D-513E-E064-B0F3181AB806}"/>
          </ac:picMkLst>
        </pc:picChg>
      </pc:sldChg>
      <pc:sldChg chg="addSp delSp modSp mod">
        <pc:chgData name="OLIVEIRA Caio" userId="56a7264e-9c39-4238-9707-ce8f921f56b1" providerId="ADAL" clId="{C4699DE7-5C74-4254-8156-06CC5555ECF5}" dt="2024-08-03T14:07:51.272" v="99" actId="1076"/>
        <pc:sldMkLst>
          <pc:docMk/>
          <pc:sldMk cId="4174650935" sldId="726"/>
        </pc:sldMkLst>
        <pc:picChg chg="del">
          <ac:chgData name="OLIVEIRA Caio" userId="56a7264e-9c39-4238-9707-ce8f921f56b1" providerId="ADAL" clId="{C4699DE7-5C74-4254-8156-06CC5555ECF5}" dt="2024-08-03T13:40:58.428" v="58" actId="478"/>
          <ac:picMkLst>
            <pc:docMk/>
            <pc:sldMk cId="4174650935" sldId="726"/>
            <ac:picMk id="4" creationId="{936A7893-802D-1521-67FE-402F6F9C2308}"/>
          </ac:picMkLst>
        </pc:picChg>
        <pc:picChg chg="add del mod">
          <ac:chgData name="OLIVEIRA Caio" userId="56a7264e-9c39-4238-9707-ce8f921f56b1" providerId="ADAL" clId="{C4699DE7-5C74-4254-8156-06CC5555ECF5}" dt="2024-08-03T14:07:45.858" v="97" actId="478"/>
          <ac:picMkLst>
            <pc:docMk/>
            <pc:sldMk cId="4174650935" sldId="726"/>
            <ac:picMk id="8" creationId="{111C215B-F069-D7ED-7156-AEF2D6F25C15}"/>
          </ac:picMkLst>
        </pc:picChg>
        <pc:picChg chg="add mod">
          <ac:chgData name="OLIVEIRA Caio" userId="56a7264e-9c39-4238-9707-ce8f921f56b1" providerId="ADAL" clId="{C4699DE7-5C74-4254-8156-06CC5555ECF5}" dt="2024-08-03T14:07:51.272" v="99" actId="1076"/>
          <ac:picMkLst>
            <pc:docMk/>
            <pc:sldMk cId="4174650935" sldId="726"/>
            <ac:picMk id="9" creationId="{B6ECA4BD-7584-0457-F3B9-B5D2DE999237}"/>
          </ac:picMkLst>
        </pc:picChg>
      </pc:sldChg>
      <pc:sldChg chg="addSp delSp modSp mod">
        <pc:chgData name="OLIVEIRA Caio" userId="56a7264e-9c39-4238-9707-ce8f921f56b1" providerId="ADAL" clId="{C4699DE7-5C74-4254-8156-06CC5555ECF5}" dt="2024-08-03T14:08:37.797" v="102" actId="1076"/>
        <pc:sldMkLst>
          <pc:docMk/>
          <pc:sldMk cId="874457255" sldId="727"/>
        </pc:sldMkLst>
        <pc:picChg chg="add del mod">
          <ac:chgData name="OLIVEIRA Caio" userId="56a7264e-9c39-4238-9707-ce8f921f56b1" providerId="ADAL" clId="{C4699DE7-5C74-4254-8156-06CC5555ECF5}" dt="2024-08-03T14:08:34.166" v="100" actId="478"/>
          <ac:picMkLst>
            <pc:docMk/>
            <pc:sldMk cId="874457255" sldId="727"/>
            <ac:picMk id="3" creationId="{DA969924-66E2-34AA-3A14-556608C74E15}"/>
          </ac:picMkLst>
        </pc:picChg>
        <pc:picChg chg="add mod">
          <ac:chgData name="OLIVEIRA Caio" userId="56a7264e-9c39-4238-9707-ce8f921f56b1" providerId="ADAL" clId="{C4699DE7-5C74-4254-8156-06CC5555ECF5}" dt="2024-08-03T14:08:37.797" v="102" actId="1076"/>
          <ac:picMkLst>
            <pc:docMk/>
            <pc:sldMk cId="874457255" sldId="727"/>
            <ac:picMk id="8" creationId="{93B7D33F-01B7-16FE-8470-6B4D8DC4E58D}"/>
          </ac:picMkLst>
        </pc:picChg>
        <pc:picChg chg="del">
          <ac:chgData name="OLIVEIRA Caio" userId="56a7264e-9c39-4238-9707-ce8f921f56b1" providerId="ADAL" clId="{C4699DE7-5C74-4254-8156-06CC5555ECF5}" dt="2024-08-03T13:41:11.996" v="61" actId="478"/>
          <ac:picMkLst>
            <pc:docMk/>
            <pc:sldMk cId="874457255" sldId="727"/>
            <ac:picMk id="9" creationId="{20919F60-C581-8ECB-7F1D-717422A0E950}"/>
          </ac:picMkLst>
        </pc:picChg>
      </pc:sldChg>
      <pc:sldChg chg="addSp delSp modSp mod">
        <pc:chgData name="OLIVEIRA Caio" userId="56a7264e-9c39-4238-9707-ce8f921f56b1" providerId="ADAL" clId="{C4699DE7-5C74-4254-8156-06CC5555ECF5}" dt="2024-08-03T14:09:25.250" v="105" actId="1076"/>
        <pc:sldMkLst>
          <pc:docMk/>
          <pc:sldMk cId="3078111408" sldId="728"/>
        </pc:sldMkLst>
        <pc:picChg chg="add del mod">
          <ac:chgData name="OLIVEIRA Caio" userId="56a7264e-9c39-4238-9707-ce8f921f56b1" providerId="ADAL" clId="{C4699DE7-5C74-4254-8156-06CC5555ECF5}" dt="2024-08-03T14:09:21.169" v="103" actId="478"/>
          <ac:picMkLst>
            <pc:docMk/>
            <pc:sldMk cId="3078111408" sldId="728"/>
            <ac:picMk id="4" creationId="{5A497CF3-B4AE-B23B-4189-11F0BDB95BB6}"/>
          </ac:picMkLst>
        </pc:picChg>
        <pc:picChg chg="add mod">
          <ac:chgData name="OLIVEIRA Caio" userId="56a7264e-9c39-4238-9707-ce8f921f56b1" providerId="ADAL" clId="{C4699DE7-5C74-4254-8156-06CC5555ECF5}" dt="2024-08-03T14:09:25.250" v="105" actId="1076"/>
          <ac:picMkLst>
            <pc:docMk/>
            <pc:sldMk cId="3078111408" sldId="728"/>
            <ac:picMk id="8" creationId="{4777F19C-7B6E-04BA-8068-98C98E06FCFE}"/>
          </ac:picMkLst>
        </pc:picChg>
        <pc:picChg chg="del">
          <ac:chgData name="OLIVEIRA Caio" userId="56a7264e-9c39-4238-9707-ce8f921f56b1" providerId="ADAL" clId="{C4699DE7-5C74-4254-8156-06CC5555ECF5}" dt="2024-08-03T13:41:34.340" v="66" actId="478"/>
          <ac:picMkLst>
            <pc:docMk/>
            <pc:sldMk cId="3078111408" sldId="728"/>
            <ac:picMk id="10" creationId="{7F030280-516C-FBF0-5878-F3B4EA69643C}"/>
          </ac:picMkLst>
        </pc:picChg>
      </pc:sldChg>
      <pc:sldChg chg="addSp delSp modSp mod">
        <pc:chgData name="OLIVEIRA Caio" userId="56a7264e-9c39-4238-9707-ce8f921f56b1" providerId="ADAL" clId="{C4699DE7-5C74-4254-8156-06CC5555ECF5}" dt="2024-08-03T14:10:58.281" v="113" actId="478"/>
        <pc:sldMkLst>
          <pc:docMk/>
          <pc:sldMk cId="2002950431" sldId="730"/>
        </pc:sldMkLst>
        <pc:picChg chg="del">
          <ac:chgData name="OLIVEIRA Caio" userId="56a7264e-9c39-4238-9707-ce8f921f56b1" providerId="ADAL" clId="{C4699DE7-5C74-4254-8156-06CC5555ECF5}" dt="2024-08-03T13:42:08.879" v="69" actId="478"/>
          <ac:picMkLst>
            <pc:docMk/>
            <pc:sldMk cId="2002950431" sldId="730"/>
            <ac:picMk id="2" creationId="{C60DF78C-604E-669E-BE89-8911C6EEE976}"/>
          </ac:picMkLst>
        </pc:picChg>
        <pc:picChg chg="add del mod">
          <ac:chgData name="OLIVEIRA Caio" userId="56a7264e-9c39-4238-9707-ce8f921f56b1" providerId="ADAL" clId="{C4699DE7-5C74-4254-8156-06CC5555ECF5}" dt="2024-08-03T14:09:54.606" v="106" actId="478"/>
          <ac:picMkLst>
            <pc:docMk/>
            <pc:sldMk cId="2002950431" sldId="730"/>
            <ac:picMk id="3" creationId="{98D0EAC8-9082-6332-7760-F21C732DAE9B}"/>
          </ac:picMkLst>
        </pc:picChg>
        <pc:picChg chg="add del mod">
          <ac:chgData name="OLIVEIRA Caio" userId="56a7264e-9c39-4238-9707-ce8f921f56b1" providerId="ADAL" clId="{C4699DE7-5C74-4254-8156-06CC5555ECF5}" dt="2024-08-03T14:10:58.281" v="113" actId="478"/>
          <ac:picMkLst>
            <pc:docMk/>
            <pc:sldMk cId="2002950431" sldId="730"/>
            <ac:picMk id="6" creationId="{9242B5EF-76E2-9D7E-DF18-007DE348448D}"/>
          </ac:picMkLst>
        </pc:picChg>
        <pc:picChg chg="add mod">
          <ac:chgData name="OLIVEIRA Caio" userId="56a7264e-9c39-4238-9707-ce8f921f56b1" providerId="ADAL" clId="{C4699DE7-5C74-4254-8156-06CC5555ECF5}" dt="2024-08-03T14:10:57.111" v="112" actId="1076"/>
          <ac:picMkLst>
            <pc:docMk/>
            <pc:sldMk cId="2002950431" sldId="730"/>
            <ac:picMk id="10" creationId="{B390422E-C104-676D-1EF4-CCB2EF3D3478}"/>
          </ac:picMkLst>
        </pc:picChg>
      </pc:sldChg>
      <pc:sldChg chg="addSp delSp modSp mod">
        <pc:chgData name="OLIVEIRA Caio" userId="56a7264e-9c39-4238-9707-ce8f921f56b1" providerId="ADAL" clId="{C4699DE7-5C74-4254-8156-06CC5555ECF5}" dt="2024-08-03T14:11:07.823" v="118" actId="1076"/>
        <pc:sldMkLst>
          <pc:docMk/>
          <pc:sldMk cId="332661816" sldId="732"/>
        </pc:sldMkLst>
        <pc:picChg chg="del">
          <ac:chgData name="OLIVEIRA Caio" userId="56a7264e-9c39-4238-9707-ce8f921f56b1" providerId="ADAL" clId="{C4699DE7-5C74-4254-8156-06CC5555ECF5}" dt="2024-08-03T13:42:26.182" v="72" actId="478"/>
          <ac:picMkLst>
            <pc:docMk/>
            <pc:sldMk cId="332661816" sldId="732"/>
            <ac:picMk id="2" creationId="{706B9896-F54C-6F7E-17AE-B495E1FFE6A8}"/>
          </ac:picMkLst>
        </pc:picChg>
        <pc:picChg chg="add del mod">
          <ac:chgData name="OLIVEIRA Caio" userId="56a7264e-9c39-4238-9707-ce8f921f56b1" providerId="ADAL" clId="{C4699DE7-5C74-4254-8156-06CC5555ECF5}" dt="2024-08-03T14:11:01.950" v="114" actId="478"/>
          <ac:picMkLst>
            <pc:docMk/>
            <pc:sldMk cId="332661816" sldId="732"/>
            <ac:picMk id="3" creationId="{6042CD61-4057-D602-F525-576A775756C7}"/>
          </ac:picMkLst>
        </pc:picChg>
        <pc:picChg chg="add mod">
          <ac:chgData name="OLIVEIRA Caio" userId="56a7264e-9c39-4238-9707-ce8f921f56b1" providerId="ADAL" clId="{C4699DE7-5C74-4254-8156-06CC5555ECF5}" dt="2024-08-03T14:11:07.823" v="118" actId="1076"/>
          <ac:picMkLst>
            <pc:docMk/>
            <pc:sldMk cId="332661816" sldId="732"/>
            <ac:picMk id="4" creationId="{7821BD56-E129-9D35-AA4C-B0B37AC4A2C1}"/>
          </ac:picMkLst>
        </pc:picChg>
      </pc:sldChg>
    </pc:docChg>
  </pc:docChgLst>
  <pc:docChgLst>
    <pc:chgData name="OLIVEIRA Caio" userId="56a7264e-9c39-4238-9707-ce8f921f56b1" providerId="ADAL" clId="{AFDDA80C-A534-4E36-919F-69419C73824D}"/>
    <pc:docChg chg="undo custSel addSld delSld modSld modSection">
      <pc:chgData name="OLIVEIRA Caio" userId="56a7264e-9c39-4238-9707-ce8f921f56b1" providerId="ADAL" clId="{AFDDA80C-A534-4E36-919F-69419C73824D}" dt="2024-08-03T15:42:36.380" v="50" actId="1037"/>
      <pc:docMkLst>
        <pc:docMk/>
      </pc:docMkLst>
      <pc:sldChg chg="modSp mod">
        <pc:chgData name="OLIVEIRA Caio" userId="56a7264e-9c39-4238-9707-ce8f921f56b1" providerId="ADAL" clId="{AFDDA80C-A534-4E36-919F-69419C73824D}" dt="2024-08-03T14:13:13.839" v="12" actId="20577"/>
        <pc:sldMkLst>
          <pc:docMk/>
          <pc:sldMk cId="3900553097" sldId="348"/>
        </pc:sldMkLst>
        <pc:spChg chg="mod">
          <ac:chgData name="OLIVEIRA Caio" userId="56a7264e-9c39-4238-9707-ce8f921f56b1" providerId="ADAL" clId="{AFDDA80C-A534-4E36-919F-69419C73824D}" dt="2024-08-03T14:13:13.839" v="12" actId="20577"/>
          <ac:spMkLst>
            <pc:docMk/>
            <pc:sldMk cId="3900553097" sldId="348"/>
            <ac:spMk id="3" creationId="{00000000-0000-0000-0000-000000000000}"/>
          </ac:spMkLst>
        </pc:spChg>
      </pc:sldChg>
      <pc:sldChg chg="addSp delSp modSp mod">
        <pc:chgData name="OLIVEIRA Caio" userId="56a7264e-9c39-4238-9707-ce8f921f56b1" providerId="ADAL" clId="{AFDDA80C-A534-4E36-919F-69419C73824D}" dt="2024-08-03T14:33:25.954" v="15" actId="1076"/>
        <pc:sldMkLst>
          <pc:docMk/>
          <pc:sldMk cId="4168217179" sldId="721"/>
        </pc:sldMkLst>
        <pc:picChg chg="add mod">
          <ac:chgData name="OLIVEIRA Caio" userId="56a7264e-9c39-4238-9707-ce8f921f56b1" providerId="ADAL" clId="{AFDDA80C-A534-4E36-919F-69419C73824D}" dt="2024-08-03T14:33:25.954" v="15" actId="1076"/>
          <ac:picMkLst>
            <pc:docMk/>
            <pc:sldMk cId="4168217179" sldId="721"/>
            <ac:picMk id="2" creationId="{5B0D6675-5AB9-D081-FD96-FF1229A5C039}"/>
          </ac:picMkLst>
        </pc:picChg>
        <pc:picChg chg="del">
          <ac:chgData name="OLIVEIRA Caio" userId="56a7264e-9c39-4238-9707-ce8f921f56b1" providerId="ADAL" clId="{AFDDA80C-A534-4E36-919F-69419C73824D}" dt="2024-08-03T14:33:21.357" v="13" actId="478"/>
          <ac:picMkLst>
            <pc:docMk/>
            <pc:sldMk cId="4168217179" sldId="721"/>
            <ac:picMk id="8" creationId="{55EE02AB-8B1F-98A9-D7C2-C441E321E719}"/>
          </ac:picMkLst>
        </pc:picChg>
      </pc:sldChg>
      <pc:sldChg chg="addSp delSp modSp mod">
        <pc:chgData name="OLIVEIRA Caio" userId="56a7264e-9c39-4238-9707-ce8f921f56b1" providerId="ADAL" clId="{AFDDA80C-A534-4E36-919F-69419C73824D}" dt="2024-08-03T14:34:28.891" v="18" actId="1076"/>
        <pc:sldMkLst>
          <pc:docMk/>
          <pc:sldMk cId="3159271183" sldId="722"/>
        </pc:sldMkLst>
        <pc:picChg chg="add mod">
          <ac:chgData name="OLIVEIRA Caio" userId="56a7264e-9c39-4238-9707-ce8f921f56b1" providerId="ADAL" clId="{AFDDA80C-A534-4E36-919F-69419C73824D}" dt="2024-08-03T14:34:28.891" v="18" actId="1076"/>
          <ac:picMkLst>
            <pc:docMk/>
            <pc:sldMk cId="3159271183" sldId="722"/>
            <ac:picMk id="3" creationId="{DCC81DFA-4ED0-1972-20B3-447D149C70FD}"/>
          </ac:picMkLst>
        </pc:picChg>
        <pc:picChg chg="del">
          <ac:chgData name="OLIVEIRA Caio" userId="56a7264e-9c39-4238-9707-ce8f921f56b1" providerId="ADAL" clId="{AFDDA80C-A534-4E36-919F-69419C73824D}" dt="2024-08-03T14:34:24.729" v="16" actId="478"/>
          <ac:picMkLst>
            <pc:docMk/>
            <pc:sldMk cId="3159271183" sldId="722"/>
            <ac:picMk id="6" creationId="{602B49BC-183C-4571-D007-FE1DC0F70F14}"/>
          </ac:picMkLst>
        </pc:picChg>
      </pc:sldChg>
      <pc:sldChg chg="addSp delSp modSp mod">
        <pc:chgData name="OLIVEIRA Caio" userId="56a7264e-9c39-4238-9707-ce8f921f56b1" providerId="ADAL" clId="{AFDDA80C-A534-4E36-919F-69419C73824D}" dt="2024-08-03T15:42:36.380" v="50" actId="1037"/>
        <pc:sldMkLst>
          <pc:docMk/>
          <pc:sldMk cId="2325547052" sldId="723"/>
        </pc:sldMkLst>
        <pc:picChg chg="del">
          <ac:chgData name="OLIVEIRA Caio" userId="56a7264e-9c39-4238-9707-ce8f921f56b1" providerId="ADAL" clId="{AFDDA80C-A534-4E36-919F-69419C73824D}" dt="2024-08-03T14:34:42.796" v="19" actId="478"/>
          <ac:picMkLst>
            <pc:docMk/>
            <pc:sldMk cId="2325547052" sldId="723"/>
            <ac:picMk id="5" creationId="{2B673CBB-B257-5C4A-01D2-FA642B66DE48}"/>
          </ac:picMkLst>
        </pc:picChg>
        <pc:picChg chg="add mod">
          <ac:chgData name="OLIVEIRA Caio" userId="56a7264e-9c39-4238-9707-ce8f921f56b1" providerId="ADAL" clId="{AFDDA80C-A534-4E36-919F-69419C73824D}" dt="2024-08-03T15:42:36.380" v="50" actId="1037"/>
          <ac:picMkLst>
            <pc:docMk/>
            <pc:sldMk cId="2325547052" sldId="723"/>
            <ac:picMk id="6" creationId="{108247D3-C171-260E-CC10-B45F21B5DEFE}"/>
          </ac:picMkLst>
        </pc:picChg>
      </pc:sldChg>
      <pc:sldChg chg="addSp delSp modSp mod">
        <pc:chgData name="OLIVEIRA Caio" userId="56a7264e-9c39-4238-9707-ce8f921f56b1" providerId="ADAL" clId="{AFDDA80C-A534-4E36-919F-69419C73824D}" dt="2024-08-03T14:35:01.838" v="24" actId="1076"/>
        <pc:sldMkLst>
          <pc:docMk/>
          <pc:sldMk cId="1595295665" sldId="724"/>
        </pc:sldMkLst>
        <pc:picChg chg="del">
          <ac:chgData name="OLIVEIRA Caio" userId="56a7264e-9c39-4238-9707-ce8f921f56b1" providerId="ADAL" clId="{AFDDA80C-A534-4E36-919F-69419C73824D}" dt="2024-08-03T14:34:56.610" v="22" actId="478"/>
          <ac:picMkLst>
            <pc:docMk/>
            <pc:sldMk cId="1595295665" sldId="724"/>
            <ac:picMk id="2" creationId="{5BDDDF0C-0933-69FC-6C47-D88164D87FFC}"/>
          </ac:picMkLst>
        </pc:picChg>
        <pc:picChg chg="add mod">
          <ac:chgData name="OLIVEIRA Caio" userId="56a7264e-9c39-4238-9707-ce8f921f56b1" providerId="ADAL" clId="{AFDDA80C-A534-4E36-919F-69419C73824D}" dt="2024-08-03T14:35:01.838" v="24" actId="1076"/>
          <ac:picMkLst>
            <pc:docMk/>
            <pc:sldMk cId="1595295665" sldId="724"/>
            <ac:picMk id="4" creationId="{A44A079F-8CB5-B259-0A3B-133DA50F2416}"/>
          </ac:picMkLst>
        </pc:picChg>
      </pc:sldChg>
      <pc:sldChg chg="addSp delSp modSp mod">
        <pc:chgData name="OLIVEIRA Caio" userId="56a7264e-9c39-4238-9707-ce8f921f56b1" providerId="ADAL" clId="{AFDDA80C-A534-4E36-919F-69419C73824D}" dt="2024-08-03T14:35:18.157" v="27" actId="1076"/>
        <pc:sldMkLst>
          <pc:docMk/>
          <pc:sldMk cId="2074372884" sldId="725"/>
        </pc:sldMkLst>
        <pc:picChg chg="add mod">
          <ac:chgData name="OLIVEIRA Caio" userId="56a7264e-9c39-4238-9707-ce8f921f56b1" providerId="ADAL" clId="{AFDDA80C-A534-4E36-919F-69419C73824D}" dt="2024-08-03T14:35:18.157" v="27" actId="1076"/>
          <ac:picMkLst>
            <pc:docMk/>
            <pc:sldMk cId="2074372884" sldId="725"/>
            <ac:picMk id="4" creationId="{364CDF07-F954-8977-B55E-1820D6A70DE2}"/>
          </ac:picMkLst>
        </pc:picChg>
        <pc:picChg chg="del">
          <ac:chgData name="OLIVEIRA Caio" userId="56a7264e-9c39-4238-9707-ce8f921f56b1" providerId="ADAL" clId="{AFDDA80C-A534-4E36-919F-69419C73824D}" dt="2024-08-03T14:35:14.069" v="25" actId="478"/>
          <ac:picMkLst>
            <pc:docMk/>
            <pc:sldMk cId="2074372884" sldId="725"/>
            <ac:picMk id="14" creationId="{A2920D15-7274-3E75-C69C-96DCAF0CAD09}"/>
          </ac:picMkLst>
        </pc:picChg>
      </pc:sldChg>
      <pc:sldChg chg="addSp delSp modSp mod">
        <pc:chgData name="OLIVEIRA Caio" userId="56a7264e-9c39-4238-9707-ce8f921f56b1" providerId="ADAL" clId="{AFDDA80C-A534-4E36-919F-69419C73824D}" dt="2024-08-03T14:35:37.799" v="30" actId="1076"/>
        <pc:sldMkLst>
          <pc:docMk/>
          <pc:sldMk cId="4174650935" sldId="726"/>
        </pc:sldMkLst>
        <pc:picChg chg="add mod">
          <ac:chgData name="OLIVEIRA Caio" userId="56a7264e-9c39-4238-9707-ce8f921f56b1" providerId="ADAL" clId="{AFDDA80C-A534-4E36-919F-69419C73824D}" dt="2024-08-03T14:35:37.799" v="30" actId="1076"/>
          <ac:picMkLst>
            <pc:docMk/>
            <pc:sldMk cId="4174650935" sldId="726"/>
            <ac:picMk id="4" creationId="{88463834-5AE7-4332-AF2B-2B5B1599B8B8}"/>
          </ac:picMkLst>
        </pc:picChg>
        <pc:picChg chg="del">
          <ac:chgData name="OLIVEIRA Caio" userId="56a7264e-9c39-4238-9707-ce8f921f56b1" providerId="ADAL" clId="{AFDDA80C-A534-4E36-919F-69419C73824D}" dt="2024-08-03T14:35:32.295" v="28" actId="478"/>
          <ac:picMkLst>
            <pc:docMk/>
            <pc:sldMk cId="4174650935" sldId="726"/>
            <ac:picMk id="9" creationId="{B6ECA4BD-7584-0457-F3B9-B5D2DE999237}"/>
          </ac:picMkLst>
        </pc:picChg>
      </pc:sldChg>
      <pc:sldChg chg="addSp delSp modSp mod">
        <pc:chgData name="OLIVEIRA Caio" userId="56a7264e-9c39-4238-9707-ce8f921f56b1" providerId="ADAL" clId="{AFDDA80C-A534-4E36-919F-69419C73824D}" dt="2024-08-03T14:35:51.344" v="33" actId="1076"/>
        <pc:sldMkLst>
          <pc:docMk/>
          <pc:sldMk cId="874457255" sldId="727"/>
        </pc:sldMkLst>
        <pc:picChg chg="add mod">
          <ac:chgData name="OLIVEIRA Caio" userId="56a7264e-9c39-4238-9707-ce8f921f56b1" providerId="ADAL" clId="{AFDDA80C-A534-4E36-919F-69419C73824D}" dt="2024-08-03T14:35:51.344" v="33" actId="1076"/>
          <ac:picMkLst>
            <pc:docMk/>
            <pc:sldMk cId="874457255" sldId="727"/>
            <ac:picMk id="3" creationId="{05EC3CA8-CB37-3DCA-6162-23B8B753D888}"/>
          </ac:picMkLst>
        </pc:picChg>
        <pc:picChg chg="del">
          <ac:chgData name="OLIVEIRA Caio" userId="56a7264e-9c39-4238-9707-ce8f921f56b1" providerId="ADAL" clId="{AFDDA80C-A534-4E36-919F-69419C73824D}" dt="2024-08-03T14:35:48.022" v="31" actId="478"/>
          <ac:picMkLst>
            <pc:docMk/>
            <pc:sldMk cId="874457255" sldId="727"/>
            <ac:picMk id="8" creationId="{93B7D33F-01B7-16FE-8470-6B4D8DC4E58D}"/>
          </ac:picMkLst>
        </pc:picChg>
      </pc:sldChg>
      <pc:sldChg chg="addSp delSp modSp mod">
        <pc:chgData name="OLIVEIRA Caio" userId="56a7264e-9c39-4238-9707-ce8f921f56b1" providerId="ADAL" clId="{AFDDA80C-A534-4E36-919F-69419C73824D}" dt="2024-08-03T14:36:11.157" v="36" actId="1076"/>
        <pc:sldMkLst>
          <pc:docMk/>
          <pc:sldMk cId="3078111408" sldId="728"/>
        </pc:sldMkLst>
        <pc:picChg chg="add mod">
          <ac:chgData name="OLIVEIRA Caio" userId="56a7264e-9c39-4238-9707-ce8f921f56b1" providerId="ADAL" clId="{AFDDA80C-A534-4E36-919F-69419C73824D}" dt="2024-08-03T14:36:11.157" v="36" actId="1076"/>
          <ac:picMkLst>
            <pc:docMk/>
            <pc:sldMk cId="3078111408" sldId="728"/>
            <ac:picMk id="4" creationId="{9846C87E-3C4A-2FE1-E97E-688503B403D0}"/>
          </ac:picMkLst>
        </pc:picChg>
        <pc:picChg chg="del">
          <ac:chgData name="OLIVEIRA Caio" userId="56a7264e-9c39-4238-9707-ce8f921f56b1" providerId="ADAL" clId="{AFDDA80C-A534-4E36-919F-69419C73824D}" dt="2024-08-03T14:36:08.024" v="34" actId="478"/>
          <ac:picMkLst>
            <pc:docMk/>
            <pc:sldMk cId="3078111408" sldId="728"/>
            <ac:picMk id="8" creationId="{4777F19C-7B6E-04BA-8068-98C98E06FCFE}"/>
          </ac:picMkLst>
        </pc:picChg>
      </pc:sldChg>
      <pc:sldChg chg="addSp delSp modSp mod">
        <pc:chgData name="OLIVEIRA Caio" userId="56a7264e-9c39-4238-9707-ce8f921f56b1" providerId="ADAL" clId="{AFDDA80C-A534-4E36-919F-69419C73824D}" dt="2024-08-03T14:37:10.526" v="39" actId="1076"/>
        <pc:sldMkLst>
          <pc:docMk/>
          <pc:sldMk cId="2002950431" sldId="730"/>
        </pc:sldMkLst>
        <pc:picChg chg="add mod">
          <ac:chgData name="OLIVEIRA Caio" userId="56a7264e-9c39-4238-9707-ce8f921f56b1" providerId="ADAL" clId="{AFDDA80C-A534-4E36-919F-69419C73824D}" dt="2024-08-03T14:37:10.526" v="39" actId="1076"/>
          <ac:picMkLst>
            <pc:docMk/>
            <pc:sldMk cId="2002950431" sldId="730"/>
            <ac:picMk id="2" creationId="{6E7EE1C9-3622-F6FC-BAEB-948A44088EA2}"/>
          </ac:picMkLst>
        </pc:picChg>
        <pc:picChg chg="del">
          <ac:chgData name="OLIVEIRA Caio" userId="56a7264e-9c39-4238-9707-ce8f921f56b1" providerId="ADAL" clId="{AFDDA80C-A534-4E36-919F-69419C73824D}" dt="2024-08-03T14:37:07.264" v="37" actId="478"/>
          <ac:picMkLst>
            <pc:docMk/>
            <pc:sldMk cId="2002950431" sldId="730"/>
            <ac:picMk id="6" creationId="{9242B5EF-76E2-9D7E-DF18-007DE348448D}"/>
          </ac:picMkLst>
        </pc:picChg>
      </pc:sldChg>
      <pc:sldChg chg="addSp delSp modSp add del mod">
        <pc:chgData name="OLIVEIRA Caio" userId="56a7264e-9c39-4238-9707-ce8f921f56b1" providerId="ADAL" clId="{AFDDA80C-A534-4E36-919F-69419C73824D}" dt="2024-08-03T14:37:25.923" v="44" actId="1076"/>
        <pc:sldMkLst>
          <pc:docMk/>
          <pc:sldMk cId="332661816" sldId="732"/>
        </pc:sldMkLst>
        <pc:picChg chg="add mod">
          <ac:chgData name="OLIVEIRA Caio" userId="56a7264e-9c39-4238-9707-ce8f921f56b1" providerId="ADAL" clId="{AFDDA80C-A534-4E36-919F-69419C73824D}" dt="2024-08-03T14:37:25.923" v="44" actId="1076"/>
          <ac:picMkLst>
            <pc:docMk/>
            <pc:sldMk cId="332661816" sldId="732"/>
            <ac:picMk id="2" creationId="{D46A3C4E-D8D4-B734-4191-65E06A2BA6A2}"/>
          </ac:picMkLst>
        </pc:picChg>
        <pc:picChg chg="del">
          <ac:chgData name="OLIVEIRA Caio" userId="56a7264e-9c39-4238-9707-ce8f921f56b1" providerId="ADAL" clId="{AFDDA80C-A534-4E36-919F-69419C73824D}" dt="2024-08-03T14:37:22.564" v="42" actId="478"/>
          <ac:picMkLst>
            <pc:docMk/>
            <pc:sldMk cId="332661816" sldId="732"/>
            <ac:picMk id="4" creationId="{7821BD56-E129-9D35-AA4C-B0B37AC4A2C1}"/>
          </ac:picMkLst>
        </pc:picChg>
      </pc:sldChg>
    </pc:docChg>
  </pc:docChgLst>
  <pc:docChgLst>
    <pc:chgData name="OLIVEIRA Caio" userId="56a7264e-9c39-4238-9707-ce8f921f56b1" providerId="ADAL" clId="{231D7465-E426-43AB-BACA-F33533CB366D}"/>
    <pc:docChg chg="custSel modSld">
      <pc:chgData name="OLIVEIRA Caio" userId="56a7264e-9c39-4238-9707-ce8f921f56b1" providerId="ADAL" clId="{231D7465-E426-43AB-BACA-F33533CB366D}" dt="2024-08-08T13:44:05.618" v="163" actId="403"/>
      <pc:docMkLst>
        <pc:docMk/>
      </pc:docMkLst>
      <pc:sldChg chg="modSp mod">
        <pc:chgData name="OLIVEIRA Caio" userId="56a7264e-9c39-4238-9707-ce8f921f56b1" providerId="ADAL" clId="{231D7465-E426-43AB-BACA-F33533CB366D}" dt="2024-08-08T13:43:35.997" v="153" actId="20577"/>
        <pc:sldMkLst>
          <pc:docMk/>
          <pc:sldMk cId="3900553097" sldId="348"/>
        </pc:sldMkLst>
        <pc:spChg chg="mod">
          <ac:chgData name="OLIVEIRA Caio" userId="56a7264e-9c39-4238-9707-ce8f921f56b1" providerId="ADAL" clId="{231D7465-E426-43AB-BACA-F33533CB366D}" dt="2024-08-08T13:43:35.997" v="153" actId="20577"/>
          <ac:spMkLst>
            <pc:docMk/>
            <pc:sldMk cId="3900553097" sldId="348"/>
            <ac:spMk id="6" creationId="{00000000-0000-0000-0000-000000000000}"/>
          </ac:spMkLst>
        </pc:spChg>
      </pc:sldChg>
      <pc:sldChg chg="addSp delSp modSp mod">
        <pc:chgData name="OLIVEIRA Caio" userId="56a7264e-9c39-4238-9707-ce8f921f56b1" providerId="ADAL" clId="{231D7465-E426-43AB-BACA-F33533CB366D}" dt="2024-08-08T13:39:58.532" v="129" actId="1076"/>
        <pc:sldMkLst>
          <pc:docMk/>
          <pc:sldMk cId="3107087685" sldId="681"/>
        </pc:sldMkLst>
        <pc:picChg chg="add mod">
          <ac:chgData name="OLIVEIRA Caio" userId="56a7264e-9c39-4238-9707-ce8f921f56b1" providerId="ADAL" clId="{231D7465-E426-43AB-BACA-F33533CB366D}" dt="2024-08-08T13:39:58.532" v="129" actId="1076"/>
          <ac:picMkLst>
            <pc:docMk/>
            <pc:sldMk cId="3107087685" sldId="681"/>
            <ac:picMk id="2" creationId="{09CB4B47-0955-2657-7891-4DE3C6CB9211}"/>
          </ac:picMkLst>
        </pc:picChg>
        <pc:picChg chg="del">
          <ac:chgData name="OLIVEIRA Caio" userId="56a7264e-9c39-4238-9707-ce8f921f56b1" providerId="ADAL" clId="{231D7465-E426-43AB-BACA-F33533CB366D}" dt="2024-08-08T13:39:46.536" v="122" actId="478"/>
          <ac:picMkLst>
            <pc:docMk/>
            <pc:sldMk cId="3107087685" sldId="681"/>
            <ac:picMk id="4" creationId="{33FF13AD-B751-5553-53C8-48B2B5872978}"/>
          </ac:picMkLst>
        </pc:picChg>
      </pc:sldChg>
      <pc:sldChg chg="addSp delSp modSp mod">
        <pc:chgData name="OLIVEIRA Caio" userId="56a7264e-9c39-4238-9707-ce8f921f56b1" providerId="ADAL" clId="{231D7465-E426-43AB-BACA-F33533CB366D}" dt="2024-08-08T13:40:42.540" v="143" actId="1076"/>
        <pc:sldMkLst>
          <pc:docMk/>
          <pc:sldMk cId="330742605" sldId="683"/>
        </pc:sldMkLst>
        <pc:picChg chg="del">
          <ac:chgData name="OLIVEIRA Caio" userId="56a7264e-9c39-4238-9707-ce8f921f56b1" providerId="ADAL" clId="{231D7465-E426-43AB-BACA-F33533CB366D}" dt="2024-08-08T13:40:35.393" v="139" actId="478"/>
          <ac:picMkLst>
            <pc:docMk/>
            <pc:sldMk cId="330742605" sldId="683"/>
            <ac:picMk id="3" creationId="{CF598411-E4FC-DC58-CEE0-D149201E63C6}"/>
          </ac:picMkLst>
        </pc:picChg>
        <pc:picChg chg="add mod">
          <ac:chgData name="OLIVEIRA Caio" userId="56a7264e-9c39-4238-9707-ce8f921f56b1" providerId="ADAL" clId="{231D7465-E426-43AB-BACA-F33533CB366D}" dt="2024-08-08T13:40:42.540" v="143" actId="1076"/>
          <ac:picMkLst>
            <pc:docMk/>
            <pc:sldMk cId="330742605" sldId="683"/>
            <ac:picMk id="4" creationId="{AD762F4A-0741-3C33-2F02-1DEB1BA6E59F}"/>
          </ac:picMkLst>
        </pc:picChg>
      </pc:sldChg>
      <pc:sldChg chg="addSp delSp modSp mod">
        <pc:chgData name="OLIVEIRA Caio" userId="56a7264e-9c39-4238-9707-ce8f921f56b1" providerId="ADAL" clId="{231D7465-E426-43AB-BACA-F33533CB366D}" dt="2024-08-08T13:40:23.030" v="138" actId="478"/>
        <pc:sldMkLst>
          <pc:docMk/>
          <pc:sldMk cId="1884443606" sldId="687"/>
        </pc:sldMkLst>
        <pc:spChg chg="del">
          <ac:chgData name="OLIVEIRA Caio" userId="56a7264e-9c39-4238-9707-ce8f921f56b1" providerId="ADAL" clId="{231D7465-E426-43AB-BACA-F33533CB366D}" dt="2024-08-08T13:40:23.030" v="138" actId="478"/>
          <ac:spMkLst>
            <pc:docMk/>
            <pc:sldMk cId="1884443606" sldId="687"/>
            <ac:spMk id="4" creationId="{29E3A5D8-1290-83BC-4016-9F8A1A7A5D3D}"/>
          </ac:spMkLst>
        </pc:spChg>
        <pc:picChg chg="del">
          <ac:chgData name="OLIVEIRA Caio" userId="56a7264e-9c39-4238-9707-ce8f921f56b1" providerId="ADAL" clId="{231D7465-E426-43AB-BACA-F33533CB366D}" dt="2024-08-08T13:40:07.783" v="130" actId="478"/>
          <ac:picMkLst>
            <pc:docMk/>
            <pc:sldMk cId="1884443606" sldId="687"/>
            <ac:picMk id="2" creationId="{4ABD5002-B7D8-7913-A535-59D51A40F541}"/>
          </ac:picMkLst>
        </pc:picChg>
        <pc:picChg chg="add mod">
          <ac:chgData name="OLIVEIRA Caio" userId="56a7264e-9c39-4238-9707-ce8f921f56b1" providerId="ADAL" clId="{231D7465-E426-43AB-BACA-F33533CB366D}" dt="2024-08-08T13:40:21.372" v="137" actId="1076"/>
          <ac:picMkLst>
            <pc:docMk/>
            <pc:sldMk cId="1884443606" sldId="687"/>
            <ac:picMk id="3" creationId="{1B399161-B9C3-600B-FBC5-641ABE84C018}"/>
          </ac:picMkLst>
        </pc:picChg>
      </pc:sldChg>
      <pc:sldChg chg="modSp mod">
        <pc:chgData name="OLIVEIRA Caio" userId="56a7264e-9c39-4238-9707-ce8f921f56b1" providerId="ADAL" clId="{231D7465-E426-43AB-BACA-F33533CB366D}" dt="2024-08-08T13:32:25.699" v="17" actId="1076"/>
        <pc:sldMkLst>
          <pc:docMk/>
          <pc:sldMk cId="318140112" sldId="712"/>
        </pc:sldMkLst>
        <pc:spChg chg="mod">
          <ac:chgData name="OLIVEIRA Caio" userId="56a7264e-9c39-4238-9707-ce8f921f56b1" providerId="ADAL" clId="{231D7465-E426-43AB-BACA-F33533CB366D}" dt="2024-08-08T13:32:19.612" v="16" actId="20577"/>
          <ac:spMkLst>
            <pc:docMk/>
            <pc:sldMk cId="318140112" sldId="712"/>
            <ac:spMk id="3" creationId="{E47AEACB-2C32-482B-BC10-2C2F64AF4448}"/>
          </ac:spMkLst>
        </pc:spChg>
        <pc:picChg chg="mod">
          <ac:chgData name="OLIVEIRA Caio" userId="56a7264e-9c39-4238-9707-ce8f921f56b1" providerId="ADAL" clId="{231D7465-E426-43AB-BACA-F33533CB366D}" dt="2024-08-08T13:32:25.699" v="17" actId="1076"/>
          <ac:picMkLst>
            <pc:docMk/>
            <pc:sldMk cId="318140112" sldId="712"/>
            <ac:picMk id="5" creationId="{0A620BA4-0C65-BEFE-BB13-3F83A7B30112}"/>
          </ac:picMkLst>
        </pc:picChg>
      </pc:sldChg>
      <pc:sldChg chg="addSp delSp modSp mod">
        <pc:chgData name="OLIVEIRA Caio" userId="56a7264e-9c39-4238-9707-ce8f921f56b1" providerId="ADAL" clId="{231D7465-E426-43AB-BACA-F33533CB366D}" dt="2024-08-08T13:33:19.126" v="73" actId="14100"/>
        <pc:sldMkLst>
          <pc:docMk/>
          <pc:sldMk cId="2958950422" sldId="713"/>
        </pc:sldMkLst>
        <pc:spChg chg="mod">
          <ac:chgData name="OLIVEIRA Caio" userId="56a7264e-9c39-4238-9707-ce8f921f56b1" providerId="ADAL" clId="{231D7465-E426-43AB-BACA-F33533CB366D}" dt="2024-08-08T13:32:45.408" v="63" actId="20577"/>
          <ac:spMkLst>
            <pc:docMk/>
            <pc:sldMk cId="2958950422" sldId="713"/>
            <ac:spMk id="8" creationId="{734E3C71-79C5-7938-D68B-38493B1B9E12}"/>
          </ac:spMkLst>
        </pc:spChg>
        <pc:picChg chg="add mod">
          <ac:chgData name="OLIVEIRA Caio" userId="56a7264e-9c39-4238-9707-ce8f921f56b1" providerId="ADAL" clId="{231D7465-E426-43AB-BACA-F33533CB366D}" dt="2024-08-08T13:32:53.937" v="67" actId="14100"/>
          <ac:picMkLst>
            <pc:docMk/>
            <pc:sldMk cId="2958950422" sldId="713"/>
            <ac:picMk id="3" creationId="{F4BDA308-3546-BCD6-188A-75123578329C}"/>
          </ac:picMkLst>
        </pc:picChg>
        <pc:picChg chg="del">
          <ac:chgData name="OLIVEIRA Caio" userId="56a7264e-9c39-4238-9707-ce8f921f56b1" providerId="ADAL" clId="{231D7465-E426-43AB-BACA-F33533CB366D}" dt="2024-08-08T13:32:48.639" v="64" actId="478"/>
          <ac:picMkLst>
            <pc:docMk/>
            <pc:sldMk cId="2958950422" sldId="713"/>
            <ac:picMk id="4" creationId="{B006364D-2C4A-A2CF-0054-E39A37251C81}"/>
          </ac:picMkLst>
        </pc:picChg>
        <pc:picChg chg="del">
          <ac:chgData name="OLIVEIRA Caio" userId="56a7264e-9c39-4238-9707-ce8f921f56b1" providerId="ADAL" clId="{231D7465-E426-43AB-BACA-F33533CB366D}" dt="2024-08-08T13:33:09.029" v="68" actId="478"/>
          <ac:picMkLst>
            <pc:docMk/>
            <pc:sldMk cId="2958950422" sldId="713"/>
            <ac:picMk id="7" creationId="{FBD96A5D-3A82-D37E-7F61-613533EB68E9}"/>
          </ac:picMkLst>
        </pc:picChg>
        <pc:picChg chg="add mod">
          <ac:chgData name="OLIVEIRA Caio" userId="56a7264e-9c39-4238-9707-ce8f921f56b1" providerId="ADAL" clId="{231D7465-E426-43AB-BACA-F33533CB366D}" dt="2024-08-08T13:33:19.126" v="73" actId="14100"/>
          <ac:picMkLst>
            <pc:docMk/>
            <pc:sldMk cId="2958950422" sldId="713"/>
            <ac:picMk id="9" creationId="{CC8E1FAA-FFB9-9A77-7111-FC1DFF582900}"/>
          </ac:picMkLst>
        </pc:picChg>
      </pc:sldChg>
      <pc:sldChg chg="addSp delSp modSp mod">
        <pc:chgData name="OLIVEIRA Caio" userId="56a7264e-9c39-4238-9707-ce8f921f56b1" providerId="ADAL" clId="{231D7465-E426-43AB-BACA-F33533CB366D}" dt="2024-08-08T13:34:49.178" v="83" actId="1076"/>
        <pc:sldMkLst>
          <pc:docMk/>
          <pc:sldMk cId="3828268161" sldId="714"/>
        </pc:sldMkLst>
        <pc:spChg chg="del mod">
          <ac:chgData name="OLIVEIRA Caio" userId="56a7264e-9c39-4238-9707-ce8f921f56b1" providerId="ADAL" clId="{231D7465-E426-43AB-BACA-F33533CB366D}" dt="2024-08-08T13:34:31.065" v="77" actId="478"/>
          <ac:spMkLst>
            <pc:docMk/>
            <pc:sldMk cId="3828268161" sldId="714"/>
            <ac:spMk id="4" creationId="{7D9A824A-CB5E-4FA7-4970-92C2E1797043}"/>
          </ac:spMkLst>
        </pc:spChg>
        <pc:spChg chg="add mod">
          <ac:chgData name="OLIVEIRA Caio" userId="56a7264e-9c39-4238-9707-ce8f921f56b1" providerId="ADAL" clId="{231D7465-E426-43AB-BACA-F33533CB366D}" dt="2024-08-08T13:34:31.320" v="78"/>
          <ac:spMkLst>
            <pc:docMk/>
            <pc:sldMk cId="3828268161" sldId="714"/>
            <ac:spMk id="9" creationId="{7FDFF354-FBFC-69F7-B182-562D092FE891}"/>
          </ac:spMkLst>
        </pc:spChg>
        <pc:picChg chg="del">
          <ac:chgData name="OLIVEIRA Caio" userId="56a7264e-9c39-4238-9707-ce8f921f56b1" providerId="ADAL" clId="{231D7465-E426-43AB-BACA-F33533CB366D}" dt="2024-08-08T13:34:25.276" v="74" actId="478"/>
          <ac:picMkLst>
            <pc:docMk/>
            <pc:sldMk cId="3828268161" sldId="714"/>
            <ac:picMk id="6" creationId="{30CE6780-057B-7021-EB25-3791FFFB8603}"/>
          </ac:picMkLst>
        </pc:picChg>
        <pc:picChg chg="add mod">
          <ac:chgData name="OLIVEIRA Caio" userId="56a7264e-9c39-4238-9707-ce8f921f56b1" providerId="ADAL" clId="{231D7465-E426-43AB-BACA-F33533CB366D}" dt="2024-08-08T13:34:25.559" v="75"/>
          <ac:picMkLst>
            <pc:docMk/>
            <pc:sldMk cId="3828268161" sldId="714"/>
            <ac:picMk id="7" creationId="{B2FA3F49-5C7A-F805-3DAE-89B9F29B366B}"/>
          </ac:picMkLst>
        </pc:picChg>
        <pc:picChg chg="del">
          <ac:chgData name="OLIVEIRA Caio" userId="56a7264e-9c39-4238-9707-ce8f921f56b1" providerId="ADAL" clId="{231D7465-E426-43AB-BACA-F33533CB366D}" dt="2024-08-08T13:34:41.459" v="79" actId="478"/>
          <ac:picMkLst>
            <pc:docMk/>
            <pc:sldMk cId="3828268161" sldId="714"/>
            <ac:picMk id="8" creationId="{DC6871B8-34F5-7E20-21C4-40413964C0D7}"/>
          </ac:picMkLst>
        </pc:picChg>
        <pc:picChg chg="add mod">
          <ac:chgData name="OLIVEIRA Caio" userId="56a7264e-9c39-4238-9707-ce8f921f56b1" providerId="ADAL" clId="{231D7465-E426-43AB-BACA-F33533CB366D}" dt="2024-08-08T13:34:49.178" v="83" actId="1076"/>
          <ac:picMkLst>
            <pc:docMk/>
            <pc:sldMk cId="3828268161" sldId="714"/>
            <ac:picMk id="11" creationId="{E961D3CF-7790-EDAD-2E7B-7CF769F230D9}"/>
          </ac:picMkLst>
        </pc:picChg>
      </pc:sldChg>
      <pc:sldChg chg="addSp delSp modSp mod">
        <pc:chgData name="OLIVEIRA Caio" userId="56a7264e-9c39-4238-9707-ce8f921f56b1" providerId="ADAL" clId="{231D7465-E426-43AB-BACA-F33533CB366D}" dt="2024-08-08T13:38:34.810" v="121" actId="1076"/>
        <pc:sldMkLst>
          <pc:docMk/>
          <pc:sldMk cId="1026930713" sldId="717"/>
        </pc:sldMkLst>
        <pc:picChg chg="del">
          <ac:chgData name="OLIVEIRA Caio" userId="56a7264e-9c39-4238-9707-ce8f921f56b1" providerId="ADAL" clId="{231D7465-E426-43AB-BACA-F33533CB366D}" dt="2024-08-08T13:38:28.564" v="117" actId="478"/>
          <ac:picMkLst>
            <pc:docMk/>
            <pc:sldMk cId="1026930713" sldId="717"/>
            <ac:picMk id="4" creationId="{60AA6229-A0C9-05D2-1B50-C7E2AB501664}"/>
          </ac:picMkLst>
        </pc:picChg>
        <pc:picChg chg="add mod">
          <ac:chgData name="OLIVEIRA Caio" userId="56a7264e-9c39-4238-9707-ce8f921f56b1" providerId="ADAL" clId="{231D7465-E426-43AB-BACA-F33533CB366D}" dt="2024-08-08T13:38:34.810" v="121" actId="1076"/>
          <ac:picMkLst>
            <pc:docMk/>
            <pc:sldMk cId="1026930713" sldId="717"/>
            <ac:picMk id="6" creationId="{DE58EC42-80CD-EEF8-5E62-35758FBE7A4E}"/>
          </ac:picMkLst>
        </pc:picChg>
      </pc:sldChg>
      <pc:sldChg chg="addSp delSp modSp mod">
        <pc:chgData name="OLIVEIRA Caio" userId="56a7264e-9c39-4238-9707-ce8f921f56b1" providerId="ADAL" clId="{231D7465-E426-43AB-BACA-F33533CB366D}" dt="2024-08-08T13:44:05.618" v="163" actId="403"/>
        <pc:sldMkLst>
          <pc:docMk/>
          <pc:sldMk cId="1414522034" sldId="718"/>
        </pc:sldMkLst>
        <pc:spChg chg="mod">
          <ac:chgData name="OLIVEIRA Caio" userId="56a7264e-9c39-4238-9707-ce8f921f56b1" providerId="ADAL" clId="{231D7465-E426-43AB-BACA-F33533CB366D}" dt="2024-08-08T13:44:05.618" v="163" actId="403"/>
          <ac:spMkLst>
            <pc:docMk/>
            <pc:sldMk cId="1414522034" sldId="718"/>
            <ac:spMk id="6" creationId="{D481E455-8B56-109B-A60D-0286916A19DC}"/>
          </ac:spMkLst>
        </pc:spChg>
        <pc:spChg chg="mod">
          <ac:chgData name="OLIVEIRA Caio" userId="56a7264e-9c39-4238-9707-ce8f921f56b1" providerId="ADAL" clId="{231D7465-E426-43AB-BACA-F33533CB366D}" dt="2024-08-08T13:38:16.296" v="116" actId="20577"/>
          <ac:spMkLst>
            <pc:docMk/>
            <pc:sldMk cId="1414522034" sldId="718"/>
            <ac:spMk id="7" creationId="{0AF17F77-5D84-3F2F-7B7F-5A136FCEDFF4}"/>
          </ac:spMkLst>
        </pc:spChg>
        <pc:picChg chg="add mod">
          <ac:chgData name="OLIVEIRA Caio" userId="56a7264e-9c39-4238-9707-ce8f921f56b1" providerId="ADAL" clId="{231D7465-E426-43AB-BACA-F33533CB366D}" dt="2024-08-08T13:37:54.759" v="87" actId="1076"/>
          <ac:picMkLst>
            <pc:docMk/>
            <pc:sldMk cId="1414522034" sldId="718"/>
            <ac:picMk id="3" creationId="{CCE2F506-7DAD-4A8B-5DAF-5E2D4B68E856}"/>
          </ac:picMkLst>
        </pc:picChg>
        <pc:picChg chg="del">
          <ac:chgData name="OLIVEIRA Caio" userId="56a7264e-9c39-4238-9707-ce8f921f56b1" providerId="ADAL" clId="{231D7465-E426-43AB-BACA-F33533CB366D}" dt="2024-08-08T13:37:48.518" v="84" actId="478"/>
          <ac:picMkLst>
            <pc:docMk/>
            <pc:sldMk cId="1414522034" sldId="718"/>
            <ac:picMk id="4" creationId="{254DA8DD-1DF4-727D-B729-6F29F94E6DFF}"/>
          </ac:picMkLst>
        </pc:picChg>
      </pc:sldChg>
    </pc:docChg>
  </pc:docChgLst>
  <pc:docChgLst>
    <pc:chgData name="OLIVEIRA Caio" userId="56a7264e-9c39-4238-9707-ce8f921f56b1" providerId="ADAL" clId="{64B2F274-A096-4B38-9B91-669EA7A5250E}"/>
    <pc:docChg chg="undo custSel modSld">
      <pc:chgData name="OLIVEIRA Caio" userId="56a7264e-9c39-4238-9707-ce8f921f56b1" providerId="ADAL" clId="{64B2F274-A096-4B38-9B91-669EA7A5250E}" dt="2024-08-01T21:49:33.814" v="258" actId="1076"/>
      <pc:docMkLst>
        <pc:docMk/>
      </pc:docMkLst>
      <pc:sldChg chg="addSp delSp modSp mod">
        <pc:chgData name="OLIVEIRA Caio" userId="56a7264e-9c39-4238-9707-ce8f921f56b1" providerId="ADAL" clId="{64B2F274-A096-4B38-9B91-669EA7A5250E}" dt="2024-08-01T21:35:51.785" v="4" actId="14100"/>
        <pc:sldMkLst>
          <pc:docMk/>
          <pc:sldMk cId="3049616452" sldId="733"/>
        </pc:sldMkLst>
        <pc:picChg chg="add mod">
          <ac:chgData name="OLIVEIRA Caio" userId="56a7264e-9c39-4238-9707-ce8f921f56b1" providerId="ADAL" clId="{64B2F274-A096-4B38-9B91-669EA7A5250E}" dt="2024-08-01T21:35:51.785" v="4" actId="14100"/>
          <ac:picMkLst>
            <pc:docMk/>
            <pc:sldMk cId="3049616452" sldId="733"/>
            <ac:picMk id="3" creationId="{B8A11036-0111-AAC4-0CAD-DF5A1FE74BC3}"/>
          </ac:picMkLst>
        </pc:picChg>
        <pc:picChg chg="del">
          <ac:chgData name="OLIVEIRA Caio" userId="56a7264e-9c39-4238-9707-ce8f921f56b1" providerId="ADAL" clId="{64B2F274-A096-4B38-9B91-669EA7A5250E}" dt="2024-08-01T21:35:45.225" v="0" actId="478"/>
          <ac:picMkLst>
            <pc:docMk/>
            <pc:sldMk cId="3049616452" sldId="733"/>
            <ac:picMk id="4" creationId="{85C83F03-5A81-8883-E618-61FAE6FB3302}"/>
          </ac:picMkLst>
        </pc:picChg>
      </pc:sldChg>
      <pc:sldChg chg="modSp mod">
        <pc:chgData name="OLIVEIRA Caio" userId="56a7264e-9c39-4238-9707-ce8f921f56b1" providerId="ADAL" clId="{64B2F274-A096-4B38-9B91-669EA7A5250E}" dt="2024-08-01T21:49:33.814" v="258" actId="1076"/>
        <pc:sldMkLst>
          <pc:docMk/>
          <pc:sldMk cId="2448947866" sldId="734"/>
        </pc:sldMkLst>
        <pc:graphicFrameChg chg="mod modGraphic">
          <ac:chgData name="OLIVEIRA Caio" userId="56a7264e-9c39-4238-9707-ce8f921f56b1" providerId="ADAL" clId="{64B2F274-A096-4B38-9B91-669EA7A5250E}" dt="2024-08-01T21:49:33.814" v="258" actId="1076"/>
          <ac:graphicFrameMkLst>
            <pc:docMk/>
            <pc:sldMk cId="2448947866" sldId="734"/>
            <ac:graphicFrameMk id="5" creationId="{AD23D24C-29D8-22B6-50C8-0CBC6085835D}"/>
          </ac:graphicFrameMkLst>
        </pc:graphicFrameChg>
      </pc:sldChg>
    </pc:docChg>
  </pc:docChgLst>
  <pc:docChgLst>
    <pc:chgData name="OLIVEIRA Caio" userId="56a7264e-9c39-4238-9707-ce8f921f56b1" providerId="ADAL" clId="{0F281342-F1AD-4CF5-BBAF-EAAE3D77943A}"/>
    <pc:docChg chg="undo custSel addSld delSld modSld modSection">
      <pc:chgData name="OLIVEIRA Caio" userId="56a7264e-9c39-4238-9707-ce8f921f56b1" providerId="ADAL" clId="{0F281342-F1AD-4CF5-BBAF-EAAE3D77943A}" dt="2024-10-10T14:27:21.866" v="294" actId="478"/>
      <pc:docMkLst>
        <pc:docMk/>
      </pc:docMkLst>
      <pc:sldChg chg="modSp mod">
        <pc:chgData name="OLIVEIRA Caio" userId="56a7264e-9c39-4238-9707-ce8f921f56b1" providerId="ADAL" clId="{0F281342-F1AD-4CF5-BBAF-EAAE3D77943A}" dt="2024-10-09T22:00:16.364" v="10" actId="20577"/>
        <pc:sldMkLst>
          <pc:docMk/>
          <pc:sldMk cId="3900553097" sldId="348"/>
        </pc:sldMkLst>
        <pc:spChg chg="mod">
          <ac:chgData name="OLIVEIRA Caio" userId="56a7264e-9c39-4238-9707-ce8f921f56b1" providerId="ADAL" clId="{0F281342-F1AD-4CF5-BBAF-EAAE3D77943A}" dt="2024-10-09T22:00:14.440" v="6" actId="20577"/>
          <ac:spMkLst>
            <pc:docMk/>
            <pc:sldMk cId="3900553097" sldId="348"/>
            <ac:spMk id="3" creationId="{00000000-0000-0000-0000-000000000000}"/>
          </ac:spMkLst>
        </pc:spChg>
        <pc:spChg chg="mod">
          <ac:chgData name="OLIVEIRA Caio" userId="56a7264e-9c39-4238-9707-ce8f921f56b1" providerId="ADAL" clId="{0F281342-F1AD-4CF5-BBAF-EAAE3D77943A}" dt="2024-10-09T22:00:16.364" v="10" actId="20577"/>
          <ac:spMkLst>
            <pc:docMk/>
            <pc:sldMk cId="3900553097" sldId="348"/>
            <ac:spMk id="6" creationId="{00000000-0000-0000-0000-000000000000}"/>
          </ac:spMkLst>
        </pc:spChg>
      </pc:sldChg>
      <pc:sldChg chg="modSp mod">
        <pc:chgData name="OLIVEIRA Caio" userId="56a7264e-9c39-4238-9707-ce8f921f56b1" providerId="ADAL" clId="{0F281342-F1AD-4CF5-BBAF-EAAE3D77943A}" dt="2024-10-09T22:01:03.810" v="26" actId="20577"/>
        <pc:sldMkLst>
          <pc:docMk/>
          <pc:sldMk cId="355161130" sldId="716"/>
        </pc:sldMkLst>
        <pc:spChg chg="mod">
          <ac:chgData name="OLIVEIRA Caio" userId="56a7264e-9c39-4238-9707-ce8f921f56b1" providerId="ADAL" clId="{0F281342-F1AD-4CF5-BBAF-EAAE3D77943A}" dt="2024-10-09T22:01:03.810" v="26" actId="20577"/>
          <ac:spMkLst>
            <pc:docMk/>
            <pc:sldMk cId="355161130" sldId="716"/>
            <ac:spMk id="2" creationId="{B12499F1-1C3F-4D39-879E-1CA91B16467D}"/>
          </ac:spMkLst>
        </pc:spChg>
      </pc:sldChg>
      <pc:sldChg chg="modSp mod">
        <pc:chgData name="OLIVEIRA Caio" userId="56a7264e-9c39-4238-9707-ce8f921f56b1" providerId="ADAL" clId="{0F281342-F1AD-4CF5-BBAF-EAAE3D77943A}" dt="2024-10-09T22:01:14.072" v="29" actId="20577"/>
        <pc:sldMkLst>
          <pc:docMk/>
          <pc:sldMk cId="2675303299" sldId="717"/>
        </pc:sldMkLst>
        <pc:spChg chg="mod">
          <ac:chgData name="OLIVEIRA Caio" userId="56a7264e-9c39-4238-9707-ce8f921f56b1" providerId="ADAL" clId="{0F281342-F1AD-4CF5-BBAF-EAAE3D77943A}" dt="2024-10-09T22:01:14.072" v="29" actId="20577"/>
          <ac:spMkLst>
            <pc:docMk/>
            <pc:sldMk cId="2675303299" sldId="717"/>
            <ac:spMk id="2" creationId="{B12499F1-1C3F-4D39-879E-1CA91B16467D}"/>
          </ac:spMkLst>
        </pc:spChg>
      </pc:sldChg>
      <pc:sldChg chg="addSp delSp modSp mod">
        <pc:chgData name="OLIVEIRA Caio" userId="56a7264e-9c39-4238-9707-ce8f921f56b1" providerId="ADAL" clId="{0F281342-F1AD-4CF5-BBAF-EAAE3D77943A}" dt="2024-10-10T14:27:21.866" v="294" actId="478"/>
        <pc:sldMkLst>
          <pc:docMk/>
          <pc:sldMk cId="473989691" sldId="718"/>
        </pc:sldMkLst>
        <pc:spChg chg="mod">
          <ac:chgData name="OLIVEIRA Caio" userId="56a7264e-9c39-4238-9707-ce8f921f56b1" providerId="ADAL" clId="{0F281342-F1AD-4CF5-BBAF-EAAE3D77943A}" dt="2024-10-09T22:00:43.113" v="23" actId="20577"/>
          <ac:spMkLst>
            <pc:docMk/>
            <pc:sldMk cId="473989691" sldId="718"/>
            <ac:spMk id="3" creationId="{E47AEACB-2C32-482B-BC10-2C2F64AF4448}"/>
          </ac:spMkLst>
        </pc:spChg>
        <pc:graphicFrameChg chg="add del mod">
          <ac:chgData name="OLIVEIRA Caio" userId="56a7264e-9c39-4238-9707-ce8f921f56b1" providerId="ADAL" clId="{0F281342-F1AD-4CF5-BBAF-EAAE3D77943A}" dt="2024-10-10T14:27:21.866" v="294" actId="478"/>
          <ac:graphicFrameMkLst>
            <pc:docMk/>
            <pc:sldMk cId="473989691" sldId="718"/>
            <ac:graphicFrameMk id="4" creationId="{B34634BA-E367-727F-128C-6FC4EB6982A0}"/>
          </ac:graphicFrameMkLst>
        </pc:graphicFrameChg>
      </pc:sldChg>
      <pc:sldChg chg="addSp delSp modSp mod">
        <pc:chgData name="OLIVEIRA Caio" userId="56a7264e-9c39-4238-9707-ce8f921f56b1" providerId="ADAL" clId="{0F281342-F1AD-4CF5-BBAF-EAAE3D77943A}" dt="2024-10-09T22:17:25.349" v="134" actId="20577"/>
        <pc:sldMkLst>
          <pc:docMk/>
          <pc:sldMk cId="441448050" sldId="719"/>
        </pc:sldMkLst>
        <pc:spChg chg="mod">
          <ac:chgData name="OLIVEIRA Caio" userId="56a7264e-9c39-4238-9707-ce8f921f56b1" providerId="ADAL" clId="{0F281342-F1AD-4CF5-BBAF-EAAE3D77943A}" dt="2024-10-09T22:17:25.349" v="134" actId="20577"/>
          <ac:spMkLst>
            <pc:docMk/>
            <pc:sldMk cId="441448050" sldId="719"/>
            <ac:spMk id="2" creationId="{B12499F1-1C3F-4D39-879E-1CA91B16467D}"/>
          </ac:spMkLst>
        </pc:spChg>
        <pc:spChg chg="mod">
          <ac:chgData name="OLIVEIRA Caio" userId="56a7264e-9c39-4238-9707-ce8f921f56b1" providerId="ADAL" clId="{0F281342-F1AD-4CF5-BBAF-EAAE3D77943A}" dt="2024-10-09T22:17:12.477" v="110" actId="20577"/>
          <ac:spMkLst>
            <pc:docMk/>
            <pc:sldMk cId="441448050" sldId="719"/>
            <ac:spMk id="7" creationId="{DABBBDCF-1201-8067-E281-0187D65DF6AC}"/>
          </ac:spMkLst>
        </pc:spChg>
        <pc:graphicFrameChg chg="add del modGraphic">
          <ac:chgData name="OLIVEIRA Caio" userId="56a7264e-9c39-4238-9707-ce8f921f56b1" providerId="ADAL" clId="{0F281342-F1AD-4CF5-BBAF-EAAE3D77943A}" dt="2024-10-09T22:17:14.756" v="115" actId="478"/>
          <ac:graphicFrameMkLst>
            <pc:docMk/>
            <pc:sldMk cId="441448050" sldId="719"/>
            <ac:graphicFrameMk id="6" creationId="{F6AD1875-E718-3BA6-CDED-8162C89430EE}"/>
          </ac:graphicFrameMkLst>
        </pc:graphicFrameChg>
        <pc:picChg chg="add del mod">
          <ac:chgData name="OLIVEIRA Caio" userId="56a7264e-9c39-4238-9707-ce8f921f56b1" providerId="ADAL" clId="{0F281342-F1AD-4CF5-BBAF-EAAE3D77943A}" dt="2024-10-09T22:17:14.377" v="114" actId="22"/>
          <ac:picMkLst>
            <pc:docMk/>
            <pc:sldMk cId="441448050" sldId="719"/>
            <ac:picMk id="5" creationId="{20F514A1-60CB-6931-E015-A355AB83DA2E}"/>
          </ac:picMkLst>
        </pc:picChg>
      </pc:sldChg>
      <pc:sldChg chg="addSp delSp modSp add mod">
        <pc:chgData name="OLIVEIRA Caio" userId="56a7264e-9c39-4238-9707-ce8f921f56b1" providerId="ADAL" clId="{0F281342-F1AD-4CF5-BBAF-EAAE3D77943A}" dt="2024-10-10T12:34:45.195" v="293" actId="20577"/>
        <pc:sldMkLst>
          <pc:docMk/>
          <pc:sldMk cId="972143660" sldId="720"/>
        </pc:sldMkLst>
        <pc:spChg chg="mod">
          <ac:chgData name="OLIVEIRA Caio" userId="56a7264e-9c39-4238-9707-ce8f921f56b1" providerId="ADAL" clId="{0F281342-F1AD-4CF5-BBAF-EAAE3D77943A}" dt="2024-10-09T22:01:27.609" v="51" actId="6549"/>
          <ac:spMkLst>
            <pc:docMk/>
            <pc:sldMk cId="972143660" sldId="720"/>
            <ac:spMk id="2" creationId="{607A9ADE-5D8A-F4D9-62C8-A922F8C01F56}"/>
          </ac:spMkLst>
        </pc:spChg>
        <pc:spChg chg="mod">
          <ac:chgData name="OLIVEIRA Caio" userId="56a7264e-9c39-4238-9707-ce8f921f56b1" providerId="ADAL" clId="{0F281342-F1AD-4CF5-BBAF-EAAE3D77943A}" dt="2024-10-10T12:34:45.195" v="293" actId="20577"/>
          <ac:spMkLst>
            <pc:docMk/>
            <pc:sldMk cId="972143660" sldId="720"/>
            <ac:spMk id="3" creationId="{D8E21981-8555-86EF-A068-18A688DEFD46}"/>
          </ac:spMkLst>
        </pc:spChg>
        <pc:picChg chg="del">
          <ac:chgData name="OLIVEIRA Caio" userId="56a7264e-9c39-4238-9707-ce8f921f56b1" providerId="ADAL" clId="{0F281342-F1AD-4CF5-BBAF-EAAE3D77943A}" dt="2024-10-09T22:01:53.073" v="52" actId="478"/>
          <ac:picMkLst>
            <pc:docMk/>
            <pc:sldMk cId="972143660" sldId="720"/>
            <ac:picMk id="5" creationId="{F0B7D7A2-793B-D86C-EFB4-B43AAE5DF36F}"/>
          </ac:picMkLst>
        </pc:picChg>
        <pc:picChg chg="add mod">
          <ac:chgData name="OLIVEIRA Caio" userId="56a7264e-9c39-4238-9707-ce8f921f56b1" providerId="ADAL" clId="{0F281342-F1AD-4CF5-BBAF-EAAE3D77943A}" dt="2024-10-09T22:03:01.559" v="81" actId="14100"/>
          <ac:picMkLst>
            <pc:docMk/>
            <pc:sldMk cId="972143660" sldId="720"/>
            <ac:picMk id="6" creationId="{285236B9-C870-C1BC-F7A9-0415225D4E2C}"/>
          </ac:picMkLst>
        </pc:picChg>
      </pc:sldChg>
      <pc:sldChg chg="addSp delSp modSp add mod">
        <pc:chgData name="OLIVEIRA Caio" userId="56a7264e-9c39-4238-9707-ce8f921f56b1" providerId="ADAL" clId="{0F281342-F1AD-4CF5-BBAF-EAAE3D77943A}" dt="2024-10-09T22:27:45.829" v="259" actId="207"/>
        <pc:sldMkLst>
          <pc:docMk/>
          <pc:sldMk cId="4075727788" sldId="721"/>
        </pc:sldMkLst>
        <pc:spChg chg="mod">
          <ac:chgData name="OLIVEIRA Caio" userId="56a7264e-9c39-4238-9707-ce8f921f56b1" providerId="ADAL" clId="{0F281342-F1AD-4CF5-BBAF-EAAE3D77943A}" dt="2024-10-09T22:27:45.829" v="259" actId="207"/>
          <ac:spMkLst>
            <pc:docMk/>
            <pc:sldMk cId="4075727788" sldId="721"/>
            <ac:spMk id="3" creationId="{916D1DC2-0399-AE84-7032-8FA753E1D518}"/>
          </ac:spMkLst>
        </pc:spChg>
        <pc:spChg chg="mod">
          <ac:chgData name="OLIVEIRA Caio" userId="56a7264e-9c39-4238-9707-ce8f921f56b1" providerId="ADAL" clId="{0F281342-F1AD-4CF5-BBAF-EAAE3D77943A}" dt="2024-10-09T22:17:31.766" v="138" actId="20577"/>
          <ac:spMkLst>
            <pc:docMk/>
            <pc:sldMk cId="4075727788" sldId="721"/>
            <ac:spMk id="7" creationId="{A61AF022-43EC-8F7F-41B2-8012372D95A5}"/>
          </ac:spMkLst>
        </pc:spChg>
        <pc:graphicFrameChg chg="del">
          <ac:chgData name="OLIVEIRA Caio" userId="56a7264e-9c39-4238-9707-ce8f921f56b1" providerId="ADAL" clId="{0F281342-F1AD-4CF5-BBAF-EAAE3D77943A}" dt="2024-10-09T22:19:03.828" v="139" actId="478"/>
          <ac:graphicFrameMkLst>
            <pc:docMk/>
            <pc:sldMk cId="4075727788" sldId="721"/>
            <ac:graphicFrameMk id="6" creationId="{4BA8A884-6122-42C4-8BD1-20CEC87C22FA}"/>
          </ac:graphicFrameMkLst>
        </pc:graphicFrameChg>
        <pc:graphicFrameChg chg="add mod">
          <ac:chgData name="OLIVEIRA Caio" userId="56a7264e-9c39-4238-9707-ce8f921f56b1" providerId="ADAL" clId="{0F281342-F1AD-4CF5-BBAF-EAAE3D77943A}" dt="2024-10-09T22:23:10.968" v="225"/>
          <ac:graphicFrameMkLst>
            <pc:docMk/>
            <pc:sldMk cId="4075727788" sldId="721"/>
            <ac:graphicFrameMk id="8" creationId="{E112EA0E-3B08-9C1B-4601-BB360F6E7677}"/>
          </ac:graphicFrameMkLst>
        </pc:graphicFrameChg>
        <pc:graphicFrameChg chg="add mod">
          <ac:chgData name="OLIVEIRA Caio" userId="56a7264e-9c39-4238-9707-ce8f921f56b1" providerId="ADAL" clId="{0F281342-F1AD-4CF5-BBAF-EAAE3D77943A}" dt="2024-10-09T22:23:21.634" v="233"/>
          <ac:graphicFrameMkLst>
            <pc:docMk/>
            <pc:sldMk cId="4075727788" sldId="721"/>
            <ac:graphicFrameMk id="10" creationId="{7077080F-303C-749B-77C4-E798765EA410}"/>
          </ac:graphicFrameMkLst>
        </pc:graphicFrameChg>
        <pc:picChg chg="add mod">
          <ac:chgData name="OLIVEIRA Caio" userId="56a7264e-9c39-4238-9707-ce8f921f56b1" providerId="ADAL" clId="{0F281342-F1AD-4CF5-BBAF-EAAE3D77943A}" dt="2024-10-09T22:19:11.045" v="143" actId="1076"/>
          <ac:picMkLst>
            <pc:docMk/>
            <pc:sldMk cId="4075727788" sldId="721"/>
            <ac:picMk id="5" creationId="{0FC8E413-B9DB-A648-24C1-BFDFEDC7A61F}"/>
          </ac:picMkLst>
        </pc:picChg>
        <pc:cxnChg chg="mod">
          <ac:chgData name="OLIVEIRA Caio" userId="56a7264e-9c39-4238-9707-ce8f921f56b1" providerId="ADAL" clId="{0F281342-F1AD-4CF5-BBAF-EAAE3D77943A}" dt="2024-10-09T22:20:37.369" v="172" actId="1038"/>
          <ac:cxnSpMkLst>
            <pc:docMk/>
            <pc:sldMk cId="4075727788" sldId="721"/>
            <ac:cxnSpMk id="9" creationId="{1FD0D19D-C4C8-4F82-403A-96ECECD5F81A}"/>
          </ac:cxnSpMkLst>
        </pc:cxnChg>
      </pc:sldChg>
      <pc:sldChg chg="delSp add del mod">
        <pc:chgData name="OLIVEIRA Caio" userId="56a7264e-9c39-4238-9707-ce8f921f56b1" providerId="ADAL" clId="{0F281342-F1AD-4CF5-BBAF-EAAE3D77943A}" dt="2024-10-09T22:38:51.989" v="273" actId="47"/>
        <pc:sldMkLst>
          <pc:docMk/>
          <pc:sldMk cId="2284348680" sldId="722"/>
        </pc:sldMkLst>
        <pc:picChg chg="del">
          <ac:chgData name="OLIVEIRA Caio" userId="56a7264e-9c39-4238-9707-ce8f921f56b1" providerId="ADAL" clId="{0F281342-F1AD-4CF5-BBAF-EAAE3D77943A}" dt="2024-10-09T22:37:41.631" v="261" actId="478"/>
          <ac:picMkLst>
            <pc:docMk/>
            <pc:sldMk cId="2284348680" sldId="722"/>
            <ac:picMk id="6" creationId="{3E7E2E3B-FD87-E0D4-EE1E-FE6CB63AB212}"/>
          </ac:picMkLst>
        </pc:picChg>
      </pc:sldChg>
      <pc:sldChg chg="addSp delSp modSp add mod">
        <pc:chgData name="OLIVEIRA Caio" userId="56a7264e-9c39-4238-9707-ce8f921f56b1" providerId="ADAL" clId="{0F281342-F1AD-4CF5-BBAF-EAAE3D77943A}" dt="2024-10-09T22:38:43.867" v="272" actId="1076"/>
        <pc:sldMkLst>
          <pc:docMk/>
          <pc:sldMk cId="1163888016" sldId="723"/>
        </pc:sldMkLst>
        <pc:picChg chg="add del mod">
          <ac:chgData name="OLIVEIRA Caio" userId="56a7264e-9c39-4238-9707-ce8f921f56b1" providerId="ADAL" clId="{0F281342-F1AD-4CF5-BBAF-EAAE3D77943A}" dt="2024-10-09T22:38:38.412" v="269" actId="478"/>
          <ac:picMkLst>
            <pc:docMk/>
            <pc:sldMk cId="1163888016" sldId="723"/>
            <ac:picMk id="5" creationId="{32292F5D-8415-99F5-E2FD-9DBE17940F1F}"/>
          </ac:picMkLst>
        </pc:picChg>
        <pc:picChg chg="del">
          <ac:chgData name="OLIVEIRA Caio" userId="56a7264e-9c39-4238-9707-ce8f921f56b1" providerId="ADAL" clId="{0F281342-F1AD-4CF5-BBAF-EAAE3D77943A}" dt="2024-10-09T22:37:56.128" v="263" actId="478"/>
          <ac:picMkLst>
            <pc:docMk/>
            <pc:sldMk cId="1163888016" sldId="723"/>
            <ac:picMk id="6" creationId="{B0BB34CF-1399-72FF-72F1-340967669B21}"/>
          </ac:picMkLst>
        </pc:picChg>
        <pc:picChg chg="add mod">
          <ac:chgData name="OLIVEIRA Caio" userId="56a7264e-9c39-4238-9707-ce8f921f56b1" providerId="ADAL" clId="{0F281342-F1AD-4CF5-BBAF-EAAE3D77943A}" dt="2024-10-09T22:38:43.867" v="272" actId="1076"/>
          <ac:picMkLst>
            <pc:docMk/>
            <pc:sldMk cId="1163888016" sldId="723"/>
            <ac:picMk id="8" creationId="{9235B3A3-1C7F-0CEE-E94B-0E1D5CAF3875}"/>
          </ac:picMkLst>
        </pc:picChg>
      </pc:sldChg>
    </pc:docChg>
  </pc:docChgLst>
  <pc:docChgLst>
    <pc:chgData name="OLIVEIRA Caio" userId="56a7264e-9c39-4238-9707-ce8f921f56b1" providerId="ADAL" clId="{3544AA30-E4DB-430F-8CE3-130570693B94}"/>
    <pc:docChg chg="undo custSel modSld">
      <pc:chgData name="OLIVEIRA Caio" userId="56a7264e-9c39-4238-9707-ce8f921f56b1" providerId="ADAL" clId="{3544AA30-E4DB-430F-8CE3-130570693B94}" dt="2024-09-05T17:57:59.014" v="422" actId="22"/>
      <pc:docMkLst>
        <pc:docMk/>
      </pc:docMkLst>
      <pc:sldChg chg="modSp mod">
        <pc:chgData name="OLIVEIRA Caio" userId="56a7264e-9c39-4238-9707-ce8f921f56b1" providerId="ADAL" clId="{3544AA30-E4DB-430F-8CE3-130570693B94}" dt="2024-09-04T23:22:25.623" v="14" actId="20577"/>
        <pc:sldMkLst>
          <pc:docMk/>
          <pc:sldMk cId="3900553097" sldId="348"/>
        </pc:sldMkLst>
        <pc:spChg chg="mod">
          <ac:chgData name="OLIVEIRA Caio" userId="56a7264e-9c39-4238-9707-ce8f921f56b1" providerId="ADAL" clId="{3544AA30-E4DB-430F-8CE3-130570693B94}" dt="2024-09-04T23:22:18.261" v="8" actId="20577"/>
          <ac:spMkLst>
            <pc:docMk/>
            <pc:sldMk cId="3900553097" sldId="348"/>
            <ac:spMk id="3" creationId="{00000000-0000-0000-0000-000000000000}"/>
          </ac:spMkLst>
        </pc:spChg>
        <pc:spChg chg="mod">
          <ac:chgData name="OLIVEIRA Caio" userId="56a7264e-9c39-4238-9707-ce8f921f56b1" providerId="ADAL" clId="{3544AA30-E4DB-430F-8CE3-130570693B94}" dt="2024-09-04T23:22:25.623" v="14" actId="20577"/>
          <ac:spMkLst>
            <pc:docMk/>
            <pc:sldMk cId="3900553097" sldId="348"/>
            <ac:spMk id="6" creationId="{00000000-0000-0000-0000-000000000000}"/>
          </ac:spMkLst>
        </pc:spChg>
      </pc:sldChg>
      <pc:sldChg chg="addSp delSp modSp mod">
        <pc:chgData name="OLIVEIRA Caio" userId="56a7264e-9c39-4238-9707-ce8f921f56b1" providerId="ADAL" clId="{3544AA30-E4DB-430F-8CE3-130570693B94}" dt="2024-09-04T23:49:51.745" v="20" actId="1076"/>
        <pc:sldMkLst>
          <pc:docMk/>
          <pc:sldMk cId="3107087685" sldId="681"/>
        </pc:sldMkLst>
        <pc:picChg chg="del">
          <ac:chgData name="OLIVEIRA Caio" userId="56a7264e-9c39-4238-9707-ce8f921f56b1" providerId="ADAL" clId="{3544AA30-E4DB-430F-8CE3-130570693B94}" dt="2024-09-04T23:49:44.669" v="17" actId="478"/>
          <ac:picMkLst>
            <pc:docMk/>
            <pc:sldMk cId="3107087685" sldId="681"/>
            <ac:picMk id="2" creationId="{09CB4B47-0955-2657-7891-4DE3C6CB9211}"/>
          </ac:picMkLst>
        </pc:picChg>
        <pc:picChg chg="add mod">
          <ac:chgData name="OLIVEIRA Caio" userId="56a7264e-9c39-4238-9707-ce8f921f56b1" providerId="ADAL" clId="{3544AA30-E4DB-430F-8CE3-130570693B94}" dt="2024-09-04T23:49:51.745" v="20" actId="1076"/>
          <ac:picMkLst>
            <pc:docMk/>
            <pc:sldMk cId="3107087685" sldId="681"/>
            <ac:picMk id="3" creationId="{4BFB957B-9FE5-EDF9-9E1D-E7F6188B0E82}"/>
          </ac:picMkLst>
        </pc:picChg>
      </pc:sldChg>
      <pc:sldChg chg="addSp delSp modSp mod">
        <pc:chgData name="OLIVEIRA Caio" userId="56a7264e-9c39-4238-9707-ce8f921f56b1" providerId="ADAL" clId="{3544AA30-E4DB-430F-8CE3-130570693B94}" dt="2024-09-05T00:04:50.483" v="144" actId="1076"/>
        <pc:sldMkLst>
          <pc:docMk/>
          <pc:sldMk cId="330742605" sldId="683"/>
        </pc:sldMkLst>
        <pc:picChg chg="add mod">
          <ac:chgData name="OLIVEIRA Caio" userId="56a7264e-9c39-4238-9707-ce8f921f56b1" providerId="ADAL" clId="{3544AA30-E4DB-430F-8CE3-130570693B94}" dt="2024-09-05T00:04:50.483" v="144" actId="1076"/>
          <ac:picMkLst>
            <pc:docMk/>
            <pc:sldMk cId="330742605" sldId="683"/>
            <ac:picMk id="3" creationId="{57026329-6EAE-EC44-674D-E79B52DBAF5D}"/>
          </ac:picMkLst>
        </pc:picChg>
        <pc:picChg chg="del">
          <ac:chgData name="OLIVEIRA Caio" userId="56a7264e-9c39-4238-9707-ce8f921f56b1" providerId="ADAL" clId="{3544AA30-E4DB-430F-8CE3-130570693B94}" dt="2024-09-05T00:04:46.754" v="142" actId="478"/>
          <ac:picMkLst>
            <pc:docMk/>
            <pc:sldMk cId="330742605" sldId="683"/>
            <ac:picMk id="4" creationId="{AD762F4A-0741-3C33-2F02-1DEB1BA6E59F}"/>
          </ac:picMkLst>
        </pc:picChg>
      </pc:sldChg>
      <pc:sldChg chg="addSp delSp mod">
        <pc:chgData name="OLIVEIRA Caio" userId="56a7264e-9c39-4238-9707-ce8f921f56b1" providerId="ADAL" clId="{3544AA30-E4DB-430F-8CE3-130570693B94}" dt="2024-09-05T17:57:59.014" v="422" actId="22"/>
        <pc:sldMkLst>
          <pc:docMk/>
          <pc:sldMk cId="1884443606" sldId="687"/>
        </pc:sldMkLst>
        <pc:picChg chg="add">
          <ac:chgData name="OLIVEIRA Caio" userId="56a7264e-9c39-4238-9707-ce8f921f56b1" providerId="ADAL" clId="{3544AA30-E4DB-430F-8CE3-130570693B94}" dt="2024-09-05T17:57:59.014" v="422" actId="22"/>
          <ac:picMkLst>
            <pc:docMk/>
            <pc:sldMk cId="1884443606" sldId="687"/>
            <ac:picMk id="3" creationId="{026D0780-07F0-BCC3-FF6D-7069321D55BA}"/>
          </ac:picMkLst>
        </pc:picChg>
        <pc:picChg chg="del">
          <ac:chgData name="OLIVEIRA Caio" userId="56a7264e-9c39-4238-9707-ce8f921f56b1" providerId="ADAL" clId="{3544AA30-E4DB-430F-8CE3-130570693B94}" dt="2024-09-04T23:49:28.059" v="15" actId="478"/>
          <ac:picMkLst>
            <pc:docMk/>
            <pc:sldMk cId="1884443606" sldId="687"/>
            <ac:picMk id="3" creationId="{1B399161-B9C3-600B-FBC5-641ABE84C018}"/>
          </ac:picMkLst>
        </pc:picChg>
        <pc:picChg chg="add del">
          <ac:chgData name="OLIVEIRA Caio" userId="56a7264e-9c39-4238-9707-ce8f921f56b1" providerId="ADAL" clId="{3544AA30-E4DB-430F-8CE3-130570693B94}" dt="2024-09-05T17:57:58.652" v="421" actId="478"/>
          <ac:picMkLst>
            <pc:docMk/>
            <pc:sldMk cId="1884443606" sldId="687"/>
            <ac:picMk id="4" creationId="{D54A7EC4-DBA2-4900-8D9E-031BA38609B7}"/>
          </ac:picMkLst>
        </pc:picChg>
      </pc:sldChg>
      <pc:sldChg chg="addSp delSp modSp mod">
        <pc:chgData name="OLIVEIRA Caio" userId="56a7264e-9c39-4238-9707-ce8f921f56b1" providerId="ADAL" clId="{3544AA30-E4DB-430F-8CE3-130570693B94}" dt="2024-09-04T23:59:22.043" v="88" actId="20577"/>
        <pc:sldMkLst>
          <pc:docMk/>
          <pc:sldMk cId="318140112" sldId="712"/>
        </pc:sldMkLst>
        <pc:spChg chg="mod">
          <ac:chgData name="OLIVEIRA Caio" userId="56a7264e-9c39-4238-9707-ce8f921f56b1" providerId="ADAL" clId="{3544AA30-E4DB-430F-8CE3-130570693B94}" dt="2024-09-04T23:59:22.043" v="88" actId="20577"/>
          <ac:spMkLst>
            <pc:docMk/>
            <pc:sldMk cId="318140112" sldId="712"/>
            <ac:spMk id="3" creationId="{E47AEACB-2C32-482B-BC10-2C2F64AF4448}"/>
          </ac:spMkLst>
        </pc:spChg>
        <pc:picChg chg="del">
          <ac:chgData name="OLIVEIRA Caio" userId="56a7264e-9c39-4238-9707-ce8f921f56b1" providerId="ADAL" clId="{3544AA30-E4DB-430F-8CE3-130570693B94}" dt="2024-09-04T23:58:41.973" v="77" actId="478"/>
          <ac:picMkLst>
            <pc:docMk/>
            <pc:sldMk cId="318140112" sldId="712"/>
            <ac:picMk id="5" creationId="{0A620BA4-0C65-BEFE-BB13-3F83A7B30112}"/>
          </ac:picMkLst>
        </pc:picChg>
        <pc:picChg chg="add mod">
          <ac:chgData name="OLIVEIRA Caio" userId="56a7264e-9c39-4238-9707-ce8f921f56b1" providerId="ADAL" clId="{3544AA30-E4DB-430F-8CE3-130570693B94}" dt="2024-09-04T23:58:47.949" v="82" actId="1076"/>
          <ac:picMkLst>
            <pc:docMk/>
            <pc:sldMk cId="318140112" sldId="712"/>
            <ac:picMk id="6" creationId="{E8BE05A3-EA03-102B-9F69-07258D41F7EC}"/>
          </ac:picMkLst>
        </pc:picChg>
      </pc:sldChg>
      <pc:sldChg chg="addSp delSp modSp mod">
        <pc:chgData name="OLIVEIRA Caio" userId="56a7264e-9c39-4238-9707-ce8f921f56b1" providerId="ADAL" clId="{3544AA30-E4DB-430F-8CE3-130570693B94}" dt="2024-09-04T23:56:50.518" v="63" actId="6549"/>
        <pc:sldMkLst>
          <pc:docMk/>
          <pc:sldMk cId="2958950422" sldId="713"/>
        </pc:sldMkLst>
        <pc:spChg chg="mod">
          <ac:chgData name="OLIVEIRA Caio" userId="56a7264e-9c39-4238-9707-ce8f921f56b1" providerId="ADAL" clId="{3544AA30-E4DB-430F-8CE3-130570693B94}" dt="2024-09-04T23:55:55.010" v="46" actId="20577"/>
          <ac:spMkLst>
            <pc:docMk/>
            <pc:sldMk cId="2958950422" sldId="713"/>
            <ac:spMk id="8" creationId="{734E3C71-79C5-7938-D68B-38493B1B9E12}"/>
          </ac:spMkLst>
        </pc:spChg>
        <pc:spChg chg="mod">
          <ac:chgData name="OLIVEIRA Caio" userId="56a7264e-9c39-4238-9707-ce8f921f56b1" providerId="ADAL" clId="{3544AA30-E4DB-430F-8CE3-130570693B94}" dt="2024-09-04T23:56:50.518" v="63" actId="6549"/>
          <ac:spMkLst>
            <pc:docMk/>
            <pc:sldMk cId="2958950422" sldId="713"/>
            <ac:spMk id="11" creationId="{37DEE6D7-B5AF-CEC9-1019-B6136067B79A}"/>
          </ac:spMkLst>
        </pc:spChg>
        <pc:picChg chg="del">
          <ac:chgData name="OLIVEIRA Caio" userId="56a7264e-9c39-4238-9707-ce8f921f56b1" providerId="ADAL" clId="{3544AA30-E4DB-430F-8CE3-130570693B94}" dt="2024-09-04T23:54:11.682" v="27" actId="478"/>
          <ac:picMkLst>
            <pc:docMk/>
            <pc:sldMk cId="2958950422" sldId="713"/>
            <ac:picMk id="3" creationId="{F4BDA308-3546-BCD6-188A-75123578329C}"/>
          </ac:picMkLst>
        </pc:picChg>
        <pc:picChg chg="add mod">
          <ac:chgData name="OLIVEIRA Caio" userId="56a7264e-9c39-4238-9707-ce8f921f56b1" providerId="ADAL" clId="{3544AA30-E4DB-430F-8CE3-130570693B94}" dt="2024-09-04T23:54:18.061" v="31" actId="1076"/>
          <ac:picMkLst>
            <pc:docMk/>
            <pc:sldMk cId="2958950422" sldId="713"/>
            <ac:picMk id="6" creationId="{1296C8AE-EDB7-1958-CD05-CD11F4CF4C5F}"/>
          </ac:picMkLst>
        </pc:picChg>
        <pc:picChg chg="del">
          <ac:chgData name="OLIVEIRA Caio" userId="56a7264e-9c39-4238-9707-ce8f921f56b1" providerId="ADAL" clId="{3544AA30-E4DB-430F-8CE3-130570693B94}" dt="2024-09-04T23:56:34.743" v="57" actId="478"/>
          <ac:picMkLst>
            <pc:docMk/>
            <pc:sldMk cId="2958950422" sldId="713"/>
            <ac:picMk id="9" creationId="{CC8E1FAA-FFB9-9A77-7111-FC1DFF582900}"/>
          </ac:picMkLst>
        </pc:picChg>
        <pc:picChg chg="add mod">
          <ac:chgData name="OLIVEIRA Caio" userId="56a7264e-9c39-4238-9707-ce8f921f56b1" providerId="ADAL" clId="{3544AA30-E4DB-430F-8CE3-130570693B94}" dt="2024-09-04T23:56:44.898" v="61" actId="1076"/>
          <ac:picMkLst>
            <pc:docMk/>
            <pc:sldMk cId="2958950422" sldId="713"/>
            <ac:picMk id="10" creationId="{4545D0A3-290B-01E4-44A9-CBF4D6D89D03}"/>
          </ac:picMkLst>
        </pc:picChg>
      </pc:sldChg>
      <pc:sldChg chg="addSp delSp modSp mod">
        <pc:chgData name="OLIVEIRA Caio" userId="56a7264e-9c39-4238-9707-ce8f921f56b1" providerId="ADAL" clId="{3544AA30-E4DB-430F-8CE3-130570693B94}" dt="2024-09-04T23:57:18.945" v="70" actId="1076"/>
        <pc:sldMkLst>
          <pc:docMk/>
          <pc:sldMk cId="3828268161" sldId="714"/>
        </pc:sldMkLst>
        <pc:spChg chg="del">
          <ac:chgData name="OLIVEIRA Caio" userId="56a7264e-9c39-4238-9707-ce8f921f56b1" providerId="ADAL" clId="{3544AA30-E4DB-430F-8CE3-130570693B94}" dt="2024-09-04T23:57:02.105" v="64" actId="478"/>
          <ac:spMkLst>
            <pc:docMk/>
            <pc:sldMk cId="3828268161" sldId="714"/>
            <ac:spMk id="9" creationId="{7FDFF354-FBFC-69F7-B182-562D092FE891}"/>
          </ac:spMkLst>
        </pc:spChg>
        <pc:spChg chg="add mod">
          <ac:chgData name="OLIVEIRA Caio" userId="56a7264e-9c39-4238-9707-ce8f921f56b1" providerId="ADAL" clId="{3544AA30-E4DB-430F-8CE3-130570693B94}" dt="2024-09-04T23:57:03.511" v="66"/>
          <ac:spMkLst>
            <pc:docMk/>
            <pc:sldMk cId="3828268161" sldId="714"/>
            <ac:spMk id="10" creationId="{5EAE38E9-9CBC-4362-806A-52F13B20FFA1}"/>
          </ac:spMkLst>
        </pc:spChg>
        <pc:picChg chg="add del mod">
          <ac:chgData name="OLIVEIRA Caio" userId="56a7264e-9c39-4238-9707-ce8f921f56b1" providerId="ADAL" clId="{3544AA30-E4DB-430F-8CE3-130570693B94}" dt="2024-09-04T23:56:27.232" v="56" actId="478"/>
          <ac:picMkLst>
            <pc:docMk/>
            <pc:sldMk cId="3828268161" sldId="714"/>
            <ac:picMk id="6" creationId="{0055D4C3-5520-096D-2466-A6EDC4467C0A}"/>
          </ac:picMkLst>
        </pc:picChg>
        <pc:picChg chg="del">
          <ac:chgData name="OLIVEIRA Caio" userId="56a7264e-9c39-4238-9707-ce8f921f56b1" providerId="ADAL" clId="{3544AA30-E4DB-430F-8CE3-130570693B94}" dt="2024-09-04T23:56:13.562" v="50" actId="478"/>
          <ac:picMkLst>
            <pc:docMk/>
            <pc:sldMk cId="3828268161" sldId="714"/>
            <ac:picMk id="7" creationId="{B2FA3F49-5C7A-F805-3DAE-89B9F29B366B}"/>
          </ac:picMkLst>
        </pc:picChg>
        <pc:picChg chg="add del mod">
          <ac:chgData name="OLIVEIRA Caio" userId="56a7264e-9c39-4238-9707-ce8f921f56b1" providerId="ADAL" clId="{3544AA30-E4DB-430F-8CE3-130570693B94}" dt="2024-09-04T23:57:02.493" v="65" actId="478"/>
          <ac:picMkLst>
            <pc:docMk/>
            <pc:sldMk cId="3828268161" sldId="714"/>
            <ac:picMk id="8" creationId="{20A2F914-4A8F-22F1-6562-52C8A050FB6F}"/>
          </ac:picMkLst>
        </pc:picChg>
        <pc:picChg chg="del">
          <ac:chgData name="OLIVEIRA Caio" userId="56a7264e-9c39-4238-9707-ce8f921f56b1" providerId="ADAL" clId="{3544AA30-E4DB-430F-8CE3-130570693B94}" dt="2024-09-04T23:56:14.483" v="51" actId="478"/>
          <ac:picMkLst>
            <pc:docMk/>
            <pc:sldMk cId="3828268161" sldId="714"/>
            <ac:picMk id="11" creationId="{E961D3CF-7790-EDAD-2E7B-7CF769F230D9}"/>
          </ac:picMkLst>
        </pc:picChg>
        <pc:picChg chg="add mod">
          <ac:chgData name="OLIVEIRA Caio" userId="56a7264e-9c39-4238-9707-ce8f921f56b1" providerId="ADAL" clId="{3544AA30-E4DB-430F-8CE3-130570693B94}" dt="2024-09-04T23:57:03.511" v="66"/>
          <ac:picMkLst>
            <pc:docMk/>
            <pc:sldMk cId="3828268161" sldId="714"/>
            <ac:picMk id="12" creationId="{FAC2E7A7-0001-3414-7E4A-76D3A2023804}"/>
          </ac:picMkLst>
        </pc:picChg>
        <pc:picChg chg="add mod">
          <ac:chgData name="OLIVEIRA Caio" userId="56a7264e-9c39-4238-9707-ce8f921f56b1" providerId="ADAL" clId="{3544AA30-E4DB-430F-8CE3-130570693B94}" dt="2024-09-04T23:57:18.945" v="70" actId="1076"/>
          <ac:picMkLst>
            <pc:docMk/>
            <pc:sldMk cId="3828268161" sldId="714"/>
            <ac:picMk id="14" creationId="{36B21260-A552-0A6D-FF33-8CE623CE4C51}"/>
          </ac:picMkLst>
        </pc:picChg>
      </pc:sldChg>
      <pc:sldChg chg="addSp delSp modSp mod">
        <pc:chgData name="OLIVEIRA Caio" userId="56a7264e-9c39-4238-9707-ce8f921f56b1" providerId="ADAL" clId="{3544AA30-E4DB-430F-8CE3-130570693B94}" dt="2024-09-04T23:53:21.119" v="26" actId="1076"/>
        <pc:sldMkLst>
          <pc:docMk/>
          <pc:sldMk cId="1026930713" sldId="717"/>
        </pc:sldMkLst>
        <pc:picChg chg="add mod">
          <ac:chgData name="OLIVEIRA Caio" userId="56a7264e-9c39-4238-9707-ce8f921f56b1" providerId="ADAL" clId="{3544AA30-E4DB-430F-8CE3-130570693B94}" dt="2024-09-04T23:53:21.119" v="26" actId="1076"/>
          <ac:picMkLst>
            <pc:docMk/>
            <pc:sldMk cId="1026930713" sldId="717"/>
            <ac:picMk id="3" creationId="{B8E8093E-03CA-679F-0AFF-9A9ACE1F5F8F}"/>
          </ac:picMkLst>
        </pc:picChg>
        <pc:picChg chg="add del">
          <ac:chgData name="OLIVEIRA Caio" userId="56a7264e-9c39-4238-9707-ce8f921f56b1" providerId="ADAL" clId="{3544AA30-E4DB-430F-8CE3-130570693B94}" dt="2024-09-04T23:53:14.012" v="23" actId="478"/>
          <ac:picMkLst>
            <pc:docMk/>
            <pc:sldMk cId="1026930713" sldId="717"/>
            <ac:picMk id="6" creationId="{DE58EC42-80CD-EEF8-5E62-35758FBE7A4E}"/>
          </ac:picMkLst>
        </pc:picChg>
      </pc:sldChg>
      <pc:sldChg chg="addSp delSp modSp mod">
        <pc:chgData name="OLIVEIRA Caio" userId="56a7264e-9c39-4238-9707-ce8f921f56b1" providerId="ADAL" clId="{3544AA30-E4DB-430F-8CE3-130570693B94}" dt="2024-09-05T00:01:09.161" v="141" actId="20577"/>
        <pc:sldMkLst>
          <pc:docMk/>
          <pc:sldMk cId="1414522034" sldId="718"/>
        </pc:sldMkLst>
        <pc:spChg chg="mod">
          <ac:chgData name="OLIVEIRA Caio" userId="56a7264e-9c39-4238-9707-ce8f921f56b1" providerId="ADAL" clId="{3544AA30-E4DB-430F-8CE3-130570693B94}" dt="2024-09-05T00:01:09.161" v="141" actId="20577"/>
          <ac:spMkLst>
            <pc:docMk/>
            <pc:sldMk cId="1414522034" sldId="718"/>
            <ac:spMk id="6" creationId="{D481E455-8B56-109B-A60D-0286916A19DC}"/>
          </ac:spMkLst>
        </pc:spChg>
        <pc:spChg chg="mod">
          <ac:chgData name="OLIVEIRA Caio" userId="56a7264e-9c39-4238-9707-ce8f921f56b1" providerId="ADAL" clId="{3544AA30-E4DB-430F-8CE3-130570693B94}" dt="2024-09-05T00:01:02.132" v="135" actId="20577"/>
          <ac:spMkLst>
            <pc:docMk/>
            <pc:sldMk cId="1414522034" sldId="718"/>
            <ac:spMk id="7" creationId="{0AF17F77-5D84-3F2F-7B7F-5A136FCEDFF4}"/>
          </ac:spMkLst>
        </pc:spChg>
        <pc:picChg chg="del">
          <ac:chgData name="OLIVEIRA Caio" userId="56a7264e-9c39-4238-9707-ce8f921f56b1" providerId="ADAL" clId="{3544AA30-E4DB-430F-8CE3-130570693B94}" dt="2024-09-05T00:00:07.375" v="89" actId="478"/>
          <ac:picMkLst>
            <pc:docMk/>
            <pc:sldMk cId="1414522034" sldId="718"/>
            <ac:picMk id="3" creationId="{CCE2F506-7DAD-4A8B-5DAF-5E2D4B68E856}"/>
          </ac:picMkLst>
        </pc:picChg>
        <pc:picChg chg="add mod">
          <ac:chgData name="OLIVEIRA Caio" userId="56a7264e-9c39-4238-9707-ce8f921f56b1" providerId="ADAL" clId="{3544AA30-E4DB-430F-8CE3-130570693B94}" dt="2024-09-05T00:00:13.065" v="92" actId="1076"/>
          <ac:picMkLst>
            <pc:docMk/>
            <pc:sldMk cId="1414522034" sldId="718"/>
            <ac:picMk id="4" creationId="{E007982F-5CC6-9D32-0C48-D9575ADBE407}"/>
          </ac:picMkLst>
        </pc:picChg>
      </pc:sldChg>
      <pc:sldChg chg="addSp delSp modSp mod">
        <pc:chgData name="OLIVEIRA Caio" userId="56a7264e-9c39-4238-9707-ce8f921f56b1" providerId="ADAL" clId="{3544AA30-E4DB-430F-8CE3-130570693B94}" dt="2024-09-05T00:25:37.254" v="147" actId="1076"/>
        <pc:sldMkLst>
          <pc:docMk/>
          <pc:sldMk cId="4168217179" sldId="721"/>
        </pc:sldMkLst>
        <pc:picChg chg="del">
          <ac:chgData name="OLIVEIRA Caio" userId="56a7264e-9c39-4238-9707-ce8f921f56b1" providerId="ADAL" clId="{3544AA30-E4DB-430F-8CE3-130570693B94}" dt="2024-09-05T00:25:32.623" v="145" actId="478"/>
          <ac:picMkLst>
            <pc:docMk/>
            <pc:sldMk cId="4168217179" sldId="721"/>
            <ac:picMk id="3" creationId="{F7DD5811-D922-E0FA-E48D-434C4DE31BE4}"/>
          </ac:picMkLst>
        </pc:picChg>
        <pc:picChg chg="add mod">
          <ac:chgData name="OLIVEIRA Caio" userId="56a7264e-9c39-4238-9707-ce8f921f56b1" providerId="ADAL" clId="{3544AA30-E4DB-430F-8CE3-130570693B94}" dt="2024-09-05T00:25:37.254" v="147" actId="1076"/>
          <ac:picMkLst>
            <pc:docMk/>
            <pc:sldMk cId="4168217179" sldId="721"/>
            <ac:picMk id="7" creationId="{6A839740-1A94-64FA-8F4A-0E3E6FBC513D}"/>
          </ac:picMkLst>
        </pc:picChg>
      </pc:sldChg>
      <pc:sldChg chg="addSp delSp modSp mod">
        <pc:chgData name="OLIVEIRA Caio" userId="56a7264e-9c39-4238-9707-ce8f921f56b1" providerId="ADAL" clId="{3544AA30-E4DB-430F-8CE3-130570693B94}" dt="2024-09-05T00:34:37.409" v="150" actId="1076"/>
        <pc:sldMkLst>
          <pc:docMk/>
          <pc:sldMk cId="3159271183" sldId="722"/>
        </pc:sldMkLst>
        <pc:picChg chg="add mod">
          <ac:chgData name="OLIVEIRA Caio" userId="56a7264e-9c39-4238-9707-ce8f921f56b1" providerId="ADAL" clId="{3544AA30-E4DB-430F-8CE3-130570693B94}" dt="2024-09-05T00:34:37.409" v="150" actId="1076"/>
          <ac:picMkLst>
            <pc:docMk/>
            <pc:sldMk cId="3159271183" sldId="722"/>
            <ac:picMk id="3" creationId="{6C4D588D-08C3-6314-3FA7-98FE59A0BAEE}"/>
          </ac:picMkLst>
        </pc:picChg>
        <pc:picChg chg="del">
          <ac:chgData name="OLIVEIRA Caio" userId="56a7264e-9c39-4238-9707-ce8f921f56b1" providerId="ADAL" clId="{3544AA30-E4DB-430F-8CE3-130570693B94}" dt="2024-09-05T00:34:32.891" v="148" actId="478"/>
          <ac:picMkLst>
            <pc:docMk/>
            <pc:sldMk cId="3159271183" sldId="722"/>
            <ac:picMk id="5" creationId="{1BE52A92-BED4-D92C-FFB6-6C61099FF422}"/>
          </ac:picMkLst>
        </pc:picChg>
      </pc:sldChg>
      <pc:sldChg chg="addSp delSp modSp mod">
        <pc:chgData name="OLIVEIRA Caio" userId="56a7264e-9c39-4238-9707-ce8f921f56b1" providerId="ADAL" clId="{3544AA30-E4DB-430F-8CE3-130570693B94}" dt="2024-09-05T00:38:11.774" v="153" actId="1076"/>
        <pc:sldMkLst>
          <pc:docMk/>
          <pc:sldMk cId="2325547052" sldId="723"/>
        </pc:sldMkLst>
        <pc:picChg chg="del">
          <ac:chgData name="OLIVEIRA Caio" userId="56a7264e-9c39-4238-9707-ce8f921f56b1" providerId="ADAL" clId="{3544AA30-E4DB-430F-8CE3-130570693B94}" dt="2024-09-05T00:38:08.293" v="151" actId="478"/>
          <ac:picMkLst>
            <pc:docMk/>
            <pc:sldMk cId="2325547052" sldId="723"/>
            <ac:picMk id="5" creationId="{AD0A440A-A0C3-197F-FCEC-35602A42778E}"/>
          </ac:picMkLst>
        </pc:picChg>
        <pc:picChg chg="add mod">
          <ac:chgData name="OLIVEIRA Caio" userId="56a7264e-9c39-4238-9707-ce8f921f56b1" providerId="ADAL" clId="{3544AA30-E4DB-430F-8CE3-130570693B94}" dt="2024-09-05T00:38:11.774" v="153" actId="1076"/>
          <ac:picMkLst>
            <pc:docMk/>
            <pc:sldMk cId="2325547052" sldId="723"/>
            <ac:picMk id="7" creationId="{D6D7329F-3201-BE61-A51D-C8D7946060D6}"/>
          </ac:picMkLst>
        </pc:picChg>
      </pc:sldChg>
      <pc:sldChg chg="addSp delSp modSp mod">
        <pc:chgData name="OLIVEIRA Caio" userId="56a7264e-9c39-4238-9707-ce8f921f56b1" providerId="ADAL" clId="{3544AA30-E4DB-430F-8CE3-130570693B94}" dt="2024-09-05T00:38:57.799" v="157" actId="14100"/>
        <pc:sldMkLst>
          <pc:docMk/>
          <pc:sldMk cId="1595295665" sldId="724"/>
        </pc:sldMkLst>
        <pc:picChg chg="del">
          <ac:chgData name="OLIVEIRA Caio" userId="56a7264e-9c39-4238-9707-ce8f921f56b1" providerId="ADAL" clId="{3544AA30-E4DB-430F-8CE3-130570693B94}" dt="2024-09-05T00:38:48.452" v="154" actId="478"/>
          <ac:picMkLst>
            <pc:docMk/>
            <pc:sldMk cId="1595295665" sldId="724"/>
            <ac:picMk id="2" creationId="{0F71A1C5-304E-AC8B-90F1-BEA73B916629}"/>
          </ac:picMkLst>
        </pc:picChg>
        <pc:picChg chg="add mod">
          <ac:chgData name="OLIVEIRA Caio" userId="56a7264e-9c39-4238-9707-ce8f921f56b1" providerId="ADAL" clId="{3544AA30-E4DB-430F-8CE3-130570693B94}" dt="2024-09-05T00:38:57.799" v="157" actId="14100"/>
          <ac:picMkLst>
            <pc:docMk/>
            <pc:sldMk cId="1595295665" sldId="724"/>
            <ac:picMk id="7" creationId="{166D29C6-846E-DA70-F724-CFC05AD24385}"/>
          </ac:picMkLst>
        </pc:picChg>
      </pc:sldChg>
      <pc:sldChg chg="addSp delSp modSp mod">
        <pc:chgData name="OLIVEIRA Caio" userId="56a7264e-9c39-4238-9707-ce8f921f56b1" providerId="ADAL" clId="{3544AA30-E4DB-430F-8CE3-130570693B94}" dt="2024-09-05T00:40:08.082" v="166" actId="1076"/>
        <pc:sldMkLst>
          <pc:docMk/>
          <pc:sldMk cId="2074372884" sldId="725"/>
        </pc:sldMkLst>
        <pc:spChg chg="add mod">
          <ac:chgData name="OLIVEIRA Caio" userId="56a7264e-9c39-4238-9707-ce8f921f56b1" providerId="ADAL" clId="{3544AA30-E4DB-430F-8CE3-130570693B94}" dt="2024-09-05T00:40:08.082" v="166" actId="1076"/>
          <ac:spMkLst>
            <pc:docMk/>
            <pc:sldMk cId="2074372884" sldId="725"/>
            <ac:spMk id="8" creationId="{797CBAB5-FAF7-F6EE-A881-3AA86B9AAE9F}"/>
          </ac:spMkLst>
        </pc:spChg>
        <pc:spChg chg="del">
          <ac:chgData name="OLIVEIRA Caio" userId="56a7264e-9c39-4238-9707-ce8f921f56b1" providerId="ADAL" clId="{3544AA30-E4DB-430F-8CE3-130570693B94}" dt="2024-09-05T00:39:54.552" v="161" actId="21"/>
          <ac:spMkLst>
            <pc:docMk/>
            <pc:sldMk cId="2074372884" sldId="725"/>
            <ac:spMk id="15" creationId="{797CBAB5-FAF7-F6EE-A881-3AA86B9AAE9F}"/>
          </ac:spMkLst>
        </pc:spChg>
        <pc:spChg chg="mod">
          <ac:chgData name="OLIVEIRA Caio" userId="56a7264e-9c39-4238-9707-ce8f921f56b1" providerId="ADAL" clId="{3544AA30-E4DB-430F-8CE3-130570693B94}" dt="2024-09-05T00:40:02.679" v="164" actId="1076"/>
          <ac:spMkLst>
            <pc:docMk/>
            <pc:sldMk cId="2074372884" sldId="725"/>
            <ac:spMk id="18" creationId="{60691C21-97F2-5D32-27D1-6C4889F4F8E8}"/>
          </ac:spMkLst>
        </pc:spChg>
        <pc:picChg chg="del">
          <ac:chgData name="OLIVEIRA Caio" userId="56a7264e-9c39-4238-9707-ce8f921f56b1" providerId="ADAL" clId="{3544AA30-E4DB-430F-8CE3-130570693B94}" dt="2024-09-05T00:39:43.306" v="158" actId="478"/>
          <ac:picMkLst>
            <pc:docMk/>
            <pc:sldMk cId="2074372884" sldId="725"/>
            <ac:picMk id="6" creationId="{F6247D80-977E-D634-3713-1B76E51304AA}"/>
          </ac:picMkLst>
        </pc:picChg>
        <pc:picChg chg="add mod">
          <ac:chgData name="OLIVEIRA Caio" userId="56a7264e-9c39-4238-9707-ce8f921f56b1" providerId="ADAL" clId="{3544AA30-E4DB-430F-8CE3-130570693B94}" dt="2024-09-05T00:39:46.434" v="160" actId="1076"/>
          <ac:picMkLst>
            <pc:docMk/>
            <pc:sldMk cId="2074372884" sldId="725"/>
            <ac:picMk id="7" creationId="{291DFDD5-93A3-18CA-1A57-D4B6274D0E67}"/>
          </ac:picMkLst>
        </pc:picChg>
        <pc:picChg chg="add mod">
          <ac:chgData name="OLIVEIRA Caio" userId="56a7264e-9c39-4238-9707-ce8f921f56b1" providerId="ADAL" clId="{3544AA30-E4DB-430F-8CE3-130570693B94}" dt="2024-09-05T00:40:08.082" v="166" actId="1076"/>
          <ac:picMkLst>
            <pc:docMk/>
            <pc:sldMk cId="2074372884" sldId="725"/>
            <ac:picMk id="9" creationId="{0BD07D08-778A-F18C-8D50-54087E05E557}"/>
          </ac:picMkLst>
        </pc:picChg>
        <pc:picChg chg="del">
          <ac:chgData name="OLIVEIRA Caio" userId="56a7264e-9c39-4238-9707-ce8f921f56b1" providerId="ADAL" clId="{3544AA30-E4DB-430F-8CE3-130570693B94}" dt="2024-09-05T00:39:54.552" v="161" actId="21"/>
          <ac:picMkLst>
            <pc:docMk/>
            <pc:sldMk cId="2074372884" sldId="725"/>
            <ac:picMk id="16" creationId="{0BD07D08-778A-F18C-8D50-54087E05E557}"/>
          </ac:picMkLst>
        </pc:picChg>
        <pc:picChg chg="mod">
          <ac:chgData name="OLIVEIRA Caio" userId="56a7264e-9c39-4238-9707-ce8f921f56b1" providerId="ADAL" clId="{3544AA30-E4DB-430F-8CE3-130570693B94}" dt="2024-09-05T00:40:02.679" v="164" actId="1076"/>
          <ac:picMkLst>
            <pc:docMk/>
            <pc:sldMk cId="2074372884" sldId="725"/>
            <ac:picMk id="17" creationId="{38AED2F2-319D-513E-E064-B0F3181AB806}"/>
          </ac:picMkLst>
        </pc:picChg>
      </pc:sldChg>
      <pc:sldChg chg="addSp delSp modSp mod">
        <pc:chgData name="OLIVEIRA Caio" userId="56a7264e-9c39-4238-9707-ce8f921f56b1" providerId="ADAL" clId="{3544AA30-E4DB-430F-8CE3-130570693B94}" dt="2024-09-05T00:40:53.452" v="171" actId="1076"/>
        <pc:sldMkLst>
          <pc:docMk/>
          <pc:sldMk cId="4174650935" sldId="726"/>
        </pc:sldMkLst>
        <pc:picChg chg="del">
          <ac:chgData name="OLIVEIRA Caio" userId="56a7264e-9c39-4238-9707-ce8f921f56b1" providerId="ADAL" clId="{3544AA30-E4DB-430F-8CE3-130570693B94}" dt="2024-09-05T00:40:47.966" v="167" actId="478"/>
          <ac:picMkLst>
            <pc:docMk/>
            <pc:sldMk cId="4174650935" sldId="726"/>
            <ac:picMk id="8" creationId="{ACDC5B49-E616-BF86-685F-182DE5A5E421}"/>
          </ac:picMkLst>
        </pc:picChg>
        <pc:picChg chg="add mod">
          <ac:chgData name="OLIVEIRA Caio" userId="56a7264e-9c39-4238-9707-ce8f921f56b1" providerId="ADAL" clId="{3544AA30-E4DB-430F-8CE3-130570693B94}" dt="2024-09-05T00:40:53.452" v="171" actId="1076"/>
          <ac:picMkLst>
            <pc:docMk/>
            <pc:sldMk cId="4174650935" sldId="726"/>
            <ac:picMk id="9" creationId="{764CF089-9D5C-5098-2920-9E53F8D894B3}"/>
          </ac:picMkLst>
        </pc:picChg>
      </pc:sldChg>
      <pc:sldChg chg="addSp delSp modSp mod">
        <pc:chgData name="OLIVEIRA Caio" userId="56a7264e-9c39-4238-9707-ce8f921f56b1" providerId="ADAL" clId="{3544AA30-E4DB-430F-8CE3-130570693B94}" dt="2024-09-05T00:49:11.258" v="176" actId="1076"/>
        <pc:sldMkLst>
          <pc:docMk/>
          <pc:sldMk cId="874457255" sldId="727"/>
        </pc:sldMkLst>
        <pc:picChg chg="del">
          <ac:chgData name="OLIVEIRA Caio" userId="56a7264e-9c39-4238-9707-ce8f921f56b1" providerId="ADAL" clId="{3544AA30-E4DB-430F-8CE3-130570693B94}" dt="2024-09-05T00:49:05.208" v="172" actId="478"/>
          <ac:picMkLst>
            <pc:docMk/>
            <pc:sldMk cId="874457255" sldId="727"/>
            <ac:picMk id="8" creationId="{9F50DCD2-CE16-0397-02D4-DADE8E0D359B}"/>
          </ac:picMkLst>
        </pc:picChg>
        <pc:picChg chg="add mod">
          <ac:chgData name="OLIVEIRA Caio" userId="56a7264e-9c39-4238-9707-ce8f921f56b1" providerId="ADAL" clId="{3544AA30-E4DB-430F-8CE3-130570693B94}" dt="2024-09-05T00:49:11.258" v="176" actId="1076"/>
          <ac:picMkLst>
            <pc:docMk/>
            <pc:sldMk cId="874457255" sldId="727"/>
            <ac:picMk id="9" creationId="{0FD07FBE-BE86-1796-7D16-EF2AC8486E31}"/>
          </ac:picMkLst>
        </pc:picChg>
      </pc:sldChg>
      <pc:sldChg chg="addSp delSp modSp mod">
        <pc:chgData name="OLIVEIRA Caio" userId="56a7264e-9c39-4238-9707-ce8f921f56b1" providerId="ADAL" clId="{3544AA30-E4DB-430F-8CE3-130570693B94}" dt="2024-09-05T00:50:03.723" v="179" actId="1076"/>
        <pc:sldMkLst>
          <pc:docMk/>
          <pc:sldMk cId="3078111408" sldId="728"/>
        </pc:sldMkLst>
        <pc:picChg chg="del">
          <ac:chgData name="OLIVEIRA Caio" userId="56a7264e-9c39-4238-9707-ce8f921f56b1" providerId="ADAL" clId="{3544AA30-E4DB-430F-8CE3-130570693B94}" dt="2024-09-05T00:50:02.001" v="178" actId="478"/>
          <ac:picMkLst>
            <pc:docMk/>
            <pc:sldMk cId="3078111408" sldId="728"/>
            <ac:picMk id="8" creationId="{38C2562E-2D2C-AA75-5FB4-3148D07D8BD6}"/>
          </ac:picMkLst>
        </pc:picChg>
        <pc:picChg chg="add mod">
          <ac:chgData name="OLIVEIRA Caio" userId="56a7264e-9c39-4238-9707-ce8f921f56b1" providerId="ADAL" clId="{3544AA30-E4DB-430F-8CE3-130570693B94}" dt="2024-09-05T00:50:03.723" v="179" actId="1076"/>
          <ac:picMkLst>
            <pc:docMk/>
            <pc:sldMk cId="3078111408" sldId="728"/>
            <ac:picMk id="9" creationId="{CAD9B3C4-25F2-F594-8C75-A21D243C0C27}"/>
          </ac:picMkLst>
        </pc:picChg>
      </pc:sldChg>
      <pc:sldChg chg="addSp delSp modSp mod">
        <pc:chgData name="OLIVEIRA Caio" userId="56a7264e-9c39-4238-9707-ce8f921f56b1" providerId="ADAL" clId="{3544AA30-E4DB-430F-8CE3-130570693B94}" dt="2024-09-05T00:51:15.179" v="191" actId="1076"/>
        <pc:sldMkLst>
          <pc:docMk/>
          <pc:sldMk cId="2002950431" sldId="730"/>
        </pc:sldMkLst>
        <pc:spChg chg="mod">
          <ac:chgData name="OLIVEIRA Caio" userId="56a7264e-9c39-4238-9707-ce8f921f56b1" providerId="ADAL" clId="{3544AA30-E4DB-430F-8CE3-130570693B94}" dt="2024-09-05T00:51:15.179" v="191" actId="1076"/>
          <ac:spMkLst>
            <pc:docMk/>
            <pc:sldMk cId="2002950431" sldId="730"/>
            <ac:spMk id="7" creationId="{6F4A002B-C25E-DB38-6804-678831A7759B}"/>
          </ac:spMkLst>
        </pc:spChg>
        <pc:spChg chg="mod">
          <ac:chgData name="OLIVEIRA Caio" userId="56a7264e-9c39-4238-9707-ce8f921f56b1" providerId="ADAL" clId="{3544AA30-E4DB-430F-8CE3-130570693B94}" dt="2024-09-05T00:51:11.502" v="190" actId="1076"/>
          <ac:spMkLst>
            <pc:docMk/>
            <pc:sldMk cId="2002950431" sldId="730"/>
            <ac:spMk id="13" creationId="{32AB8EA8-4CDC-5001-5593-D3BE6BB60DF5}"/>
          </ac:spMkLst>
        </pc:spChg>
        <pc:picChg chg="del">
          <ac:chgData name="OLIVEIRA Caio" userId="56a7264e-9c39-4238-9707-ce8f921f56b1" providerId="ADAL" clId="{3544AA30-E4DB-430F-8CE3-130570693B94}" dt="2024-09-05T00:50:41.976" v="180" actId="478"/>
          <ac:picMkLst>
            <pc:docMk/>
            <pc:sldMk cId="2002950431" sldId="730"/>
            <ac:picMk id="3" creationId="{7B95A10A-D052-E0C7-5E61-748607A5549E}"/>
          </ac:picMkLst>
        </pc:picChg>
        <pc:picChg chg="mod">
          <ac:chgData name="OLIVEIRA Caio" userId="56a7264e-9c39-4238-9707-ce8f921f56b1" providerId="ADAL" clId="{3544AA30-E4DB-430F-8CE3-130570693B94}" dt="2024-09-05T00:51:15.179" v="191" actId="1076"/>
          <ac:picMkLst>
            <pc:docMk/>
            <pc:sldMk cId="2002950431" sldId="730"/>
            <ac:picMk id="5" creationId="{A1DD4989-CA08-FEE6-A28D-85B073B7786F}"/>
          </ac:picMkLst>
        </pc:picChg>
        <pc:picChg chg="add mod">
          <ac:chgData name="OLIVEIRA Caio" userId="56a7264e-9c39-4238-9707-ce8f921f56b1" providerId="ADAL" clId="{3544AA30-E4DB-430F-8CE3-130570693B94}" dt="2024-09-05T00:50:52.148" v="187" actId="1038"/>
          <ac:picMkLst>
            <pc:docMk/>
            <pc:sldMk cId="2002950431" sldId="730"/>
            <ac:picMk id="6" creationId="{7BEACF2E-F87F-413C-08A9-9C56E0272FEB}"/>
          </ac:picMkLst>
        </pc:picChg>
        <pc:picChg chg="mod">
          <ac:chgData name="OLIVEIRA Caio" userId="56a7264e-9c39-4238-9707-ce8f921f56b1" providerId="ADAL" clId="{3544AA30-E4DB-430F-8CE3-130570693B94}" dt="2024-09-05T00:51:11.502" v="190" actId="1076"/>
          <ac:picMkLst>
            <pc:docMk/>
            <pc:sldMk cId="2002950431" sldId="730"/>
            <ac:picMk id="11" creationId="{1765A22C-E547-3137-F0B2-9FF02BB05B12}"/>
          </ac:picMkLst>
        </pc:picChg>
      </pc:sldChg>
      <pc:sldChg chg="addSp delSp modSp mod">
        <pc:chgData name="OLIVEIRA Caio" userId="56a7264e-9c39-4238-9707-ce8f921f56b1" providerId="ADAL" clId="{3544AA30-E4DB-430F-8CE3-130570693B94}" dt="2024-09-05T00:51:40.894" v="195" actId="14100"/>
        <pc:sldMkLst>
          <pc:docMk/>
          <pc:sldMk cId="332661816" sldId="732"/>
        </pc:sldMkLst>
        <pc:picChg chg="del">
          <ac:chgData name="OLIVEIRA Caio" userId="56a7264e-9c39-4238-9707-ce8f921f56b1" providerId="ADAL" clId="{3544AA30-E4DB-430F-8CE3-130570693B94}" dt="2024-09-05T00:51:36.408" v="192" actId="478"/>
          <ac:picMkLst>
            <pc:docMk/>
            <pc:sldMk cId="332661816" sldId="732"/>
            <ac:picMk id="3" creationId="{C42720CC-423A-EFBD-7692-8677A63BA389}"/>
          </ac:picMkLst>
        </pc:picChg>
        <pc:picChg chg="add mod">
          <ac:chgData name="OLIVEIRA Caio" userId="56a7264e-9c39-4238-9707-ce8f921f56b1" providerId="ADAL" clId="{3544AA30-E4DB-430F-8CE3-130570693B94}" dt="2024-09-05T00:51:40.894" v="195" actId="14100"/>
          <ac:picMkLst>
            <pc:docMk/>
            <pc:sldMk cId="332661816" sldId="732"/>
            <ac:picMk id="4" creationId="{249993C7-0364-F9C3-79FD-491F71B42991}"/>
          </ac:picMkLst>
        </pc:picChg>
      </pc:sldChg>
      <pc:sldChg chg="addSp delSp modSp mod">
        <pc:chgData name="OLIVEIRA Caio" userId="56a7264e-9c39-4238-9707-ce8f921f56b1" providerId="ADAL" clId="{3544AA30-E4DB-430F-8CE3-130570693B94}" dt="2024-09-05T00:54:03.597" v="200" actId="14100"/>
        <pc:sldMkLst>
          <pc:docMk/>
          <pc:sldMk cId="3049616452" sldId="733"/>
        </pc:sldMkLst>
        <pc:picChg chg="add mod">
          <ac:chgData name="OLIVEIRA Caio" userId="56a7264e-9c39-4238-9707-ce8f921f56b1" providerId="ADAL" clId="{3544AA30-E4DB-430F-8CE3-130570693B94}" dt="2024-09-05T00:54:03.597" v="200" actId="14100"/>
          <ac:picMkLst>
            <pc:docMk/>
            <pc:sldMk cId="3049616452" sldId="733"/>
            <ac:picMk id="3" creationId="{75871472-9749-1E1C-8ECB-98F7A8383559}"/>
          </ac:picMkLst>
        </pc:picChg>
        <pc:picChg chg="del">
          <ac:chgData name="OLIVEIRA Caio" userId="56a7264e-9c39-4238-9707-ce8f921f56b1" providerId="ADAL" clId="{3544AA30-E4DB-430F-8CE3-130570693B94}" dt="2024-09-05T00:53:57.408" v="196" actId="478"/>
          <ac:picMkLst>
            <pc:docMk/>
            <pc:sldMk cId="3049616452" sldId="733"/>
            <ac:picMk id="4" creationId="{CBD6E218-B01D-909B-F4CB-CB54DF8A6D5E}"/>
          </ac:picMkLst>
        </pc:picChg>
      </pc:sldChg>
      <pc:sldChg chg="modSp mod">
        <pc:chgData name="OLIVEIRA Caio" userId="56a7264e-9c39-4238-9707-ce8f921f56b1" providerId="ADAL" clId="{3544AA30-E4DB-430F-8CE3-130570693B94}" dt="2024-09-05T01:10:20.184" v="420" actId="20577"/>
        <pc:sldMkLst>
          <pc:docMk/>
          <pc:sldMk cId="2448947866" sldId="734"/>
        </pc:sldMkLst>
        <pc:graphicFrameChg chg="mod modGraphic">
          <ac:chgData name="OLIVEIRA Caio" userId="56a7264e-9c39-4238-9707-ce8f921f56b1" providerId="ADAL" clId="{3544AA30-E4DB-430F-8CE3-130570693B94}" dt="2024-09-05T01:10:20.184" v="420" actId="20577"/>
          <ac:graphicFrameMkLst>
            <pc:docMk/>
            <pc:sldMk cId="2448947866" sldId="734"/>
            <ac:graphicFrameMk id="5" creationId="{AD23D24C-29D8-22B6-50C8-0CBC6085835D}"/>
          </ac:graphicFrameMkLst>
        </pc:graphicFrameChg>
      </pc:sldChg>
    </pc:docChg>
  </pc:docChgLst>
  <pc:docChgLst>
    <pc:chgData name="OLIVEIRA Caio" userId="56a7264e-9c39-4238-9707-ce8f921f56b1" providerId="ADAL" clId="{46B85E2F-0AE7-410E-A9A9-9C17227FF610}"/>
    <pc:docChg chg="custSel modSld">
      <pc:chgData name="OLIVEIRA Caio" userId="56a7264e-9c39-4238-9707-ce8f921f56b1" providerId="ADAL" clId="{46B85E2F-0AE7-410E-A9A9-9C17227FF610}" dt="2024-08-03T18:51:29.347" v="47" actId="1076"/>
      <pc:docMkLst>
        <pc:docMk/>
      </pc:docMkLst>
      <pc:sldChg chg="modSp mod">
        <pc:chgData name="OLIVEIRA Caio" userId="56a7264e-9c39-4238-9707-ce8f921f56b1" providerId="ADAL" clId="{46B85E2F-0AE7-410E-A9A9-9C17227FF610}" dt="2024-08-03T18:46:36.573" v="11" actId="20577"/>
        <pc:sldMkLst>
          <pc:docMk/>
          <pc:sldMk cId="3900553097" sldId="348"/>
        </pc:sldMkLst>
        <pc:spChg chg="mod">
          <ac:chgData name="OLIVEIRA Caio" userId="56a7264e-9c39-4238-9707-ce8f921f56b1" providerId="ADAL" clId="{46B85E2F-0AE7-410E-A9A9-9C17227FF610}" dt="2024-08-03T18:46:36.573" v="11" actId="20577"/>
          <ac:spMkLst>
            <pc:docMk/>
            <pc:sldMk cId="3900553097" sldId="348"/>
            <ac:spMk id="3" creationId="{00000000-0000-0000-0000-000000000000}"/>
          </ac:spMkLst>
        </pc:spChg>
      </pc:sldChg>
      <pc:sldChg chg="addSp delSp modSp mod">
        <pc:chgData name="OLIVEIRA Caio" userId="56a7264e-9c39-4238-9707-ce8f921f56b1" providerId="ADAL" clId="{46B85E2F-0AE7-410E-A9A9-9C17227FF610}" dt="2024-08-03T18:46:58.580" v="14" actId="1076"/>
        <pc:sldMkLst>
          <pc:docMk/>
          <pc:sldMk cId="4168217179" sldId="721"/>
        </pc:sldMkLst>
        <pc:picChg chg="del">
          <ac:chgData name="OLIVEIRA Caio" userId="56a7264e-9c39-4238-9707-ce8f921f56b1" providerId="ADAL" clId="{46B85E2F-0AE7-410E-A9A9-9C17227FF610}" dt="2024-08-03T18:46:54.335" v="12" actId="478"/>
          <ac:picMkLst>
            <pc:docMk/>
            <pc:sldMk cId="4168217179" sldId="721"/>
            <ac:picMk id="2" creationId="{5B0D6675-5AB9-D081-FD96-FF1229A5C039}"/>
          </ac:picMkLst>
        </pc:picChg>
        <pc:picChg chg="add mod">
          <ac:chgData name="OLIVEIRA Caio" userId="56a7264e-9c39-4238-9707-ce8f921f56b1" providerId="ADAL" clId="{46B85E2F-0AE7-410E-A9A9-9C17227FF610}" dt="2024-08-03T18:46:58.580" v="14" actId="1076"/>
          <ac:picMkLst>
            <pc:docMk/>
            <pc:sldMk cId="4168217179" sldId="721"/>
            <ac:picMk id="3" creationId="{F7DD5811-D922-E0FA-E48D-434C4DE31BE4}"/>
          </ac:picMkLst>
        </pc:picChg>
      </pc:sldChg>
      <pc:sldChg chg="addSp delSp modSp mod">
        <pc:chgData name="OLIVEIRA Caio" userId="56a7264e-9c39-4238-9707-ce8f921f56b1" providerId="ADAL" clId="{46B85E2F-0AE7-410E-A9A9-9C17227FF610}" dt="2024-08-03T18:47:29.776" v="18" actId="1076"/>
        <pc:sldMkLst>
          <pc:docMk/>
          <pc:sldMk cId="3159271183" sldId="722"/>
        </pc:sldMkLst>
        <pc:picChg chg="del">
          <ac:chgData name="OLIVEIRA Caio" userId="56a7264e-9c39-4238-9707-ce8f921f56b1" providerId="ADAL" clId="{46B85E2F-0AE7-410E-A9A9-9C17227FF610}" dt="2024-08-03T18:47:27.892" v="17" actId="478"/>
          <ac:picMkLst>
            <pc:docMk/>
            <pc:sldMk cId="3159271183" sldId="722"/>
            <ac:picMk id="3" creationId="{DCC81DFA-4ED0-1972-20B3-447D149C70FD}"/>
          </ac:picMkLst>
        </pc:picChg>
        <pc:picChg chg="add mod">
          <ac:chgData name="OLIVEIRA Caio" userId="56a7264e-9c39-4238-9707-ce8f921f56b1" providerId="ADAL" clId="{46B85E2F-0AE7-410E-A9A9-9C17227FF610}" dt="2024-08-03T18:47:29.776" v="18" actId="1076"/>
          <ac:picMkLst>
            <pc:docMk/>
            <pc:sldMk cId="3159271183" sldId="722"/>
            <ac:picMk id="5" creationId="{1BE52A92-BED4-D92C-FFB6-6C61099FF422}"/>
          </ac:picMkLst>
        </pc:picChg>
      </pc:sldChg>
      <pc:sldChg chg="addSp delSp modSp mod">
        <pc:chgData name="OLIVEIRA Caio" userId="56a7264e-9c39-4238-9707-ce8f921f56b1" providerId="ADAL" clId="{46B85E2F-0AE7-410E-A9A9-9C17227FF610}" dt="2024-08-03T18:48:21.284" v="21" actId="1076"/>
        <pc:sldMkLst>
          <pc:docMk/>
          <pc:sldMk cId="2325547052" sldId="723"/>
        </pc:sldMkLst>
        <pc:picChg chg="add mod">
          <ac:chgData name="OLIVEIRA Caio" userId="56a7264e-9c39-4238-9707-ce8f921f56b1" providerId="ADAL" clId="{46B85E2F-0AE7-410E-A9A9-9C17227FF610}" dt="2024-08-03T18:48:21.284" v="21" actId="1076"/>
          <ac:picMkLst>
            <pc:docMk/>
            <pc:sldMk cId="2325547052" sldId="723"/>
            <ac:picMk id="5" creationId="{AD0A440A-A0C3-197F-FCEC-35602A42778E}"/>
          </ac:picMkLst>
        </pc:picChg>
        <pc:picChg chg="del">
          <ac:chgData name="OLIVEIRA Caio" userId="56a7264e-9c39-4238-9707-ce8f921f56b1" providerId="ADAL" clId="{46B85E2F-0AE7-410E-A9A9-9C17227FF610}" dt="2024-08-03T18:48:18.492" v="19" actId="478"/>
          <ac:picMkLst>
            <pc:docMk/>
            <pc:sldMk cId="2325547052" sldId="723"/>
            <ac:picMk id="6" creationId="{108247D3-C171-260E-CC10-B45F21B5DEFE}"/>
          </ac:picMkLst>
        </pc:picChg>
      </pc:sldChg>
      <pc:sldChg chg="addSp delSp modSp mod">
        <pc:chgData name="OLIVEIRA Caio" userId="56a7264e-9c39-4238-9707-ce8f921f56b1" providerId="ADAL" clId="{46B85E2F-0AE7-410E-A9A9-9C17227FF610}" dt="2024-08-03T18:48:37.759" v="24" actId="1076"/>
        <pc:sldMkLst>
          <pc:docMk/>
          <pc:sldMk cId="1595295665" sldId="724"/>
        </pc:sldMkLst>
        <pc:picChg chg="add mod">
          <ac:chgData name="OLIVEIRA Caio" userId="56a7264e-9c39-4238-9707-ce8f921f56b1" providerId="ADAL" clId="{46B85E2F-0AE7-410E-A9A9-9C17227FF610}" dt="2024-08-03T18:48:37.759" v="24" actId="1076"/>
          <ac:picMkLst>
            <pc:docMk/>
            <pc:sldMk cId="1595295665" sldId="724"/>
            <ac:picMk id="2" creationId="{0F71A1C5-304E-AC8B-90F1-BEA73B916629}"/>
          </ac:picMkLst>
        </pc:picChg>
        <pc:picChg chg="del">
          <ac:chgData name="OLIVEIRA Caio" userId="56a7264e-9c39-4238-9707-ce8f921f56b1" providerId="ADAL" clId="{46B85E2F-0AE7-410E-A9A9-9C17227FF610}" dt="2024-08-03T18:48:34.308" v="22" actId="478"/>
          <ac:picMkLst>
            <pc:docMk/>
            <pc:sldMk cId="1595295665" sldId="724"/>
            <ac:picMk id="4" creationId="{A44A079F-8CB5-B259-0A3B-133DA50F2416}"/>
          </ac:picMkLst>
        </pc:picChg>
      </pc:sldChg>
      <pc:sldChg chg="addSp delSp modSp mod">
        <pc:chgData name="OLIVEIRA Caio" userId="56a7264e-9c39-4238-9707-ce8f921f56b1" providerId="ADAL" clId="{46B85E2F-0AE7-410E-A9A9-9C17227FF610}" dt="2024-08-03T18:49:18.775" v="27" actId="1076"/>
        <pc:sldMkLst>
          <pc:docMk/>
          <pc:sldMk cId="2074372884" sldId="725"/>
        </pc:sldMkLst>
        <pc:picChg chg="del">
          <ac:chgData name="OLIVEIRA Caio" userId="56a7264e-9c39-4238-9707-ce8f921f56b1" providerId="ADAL" clId="{46B85E2F-0AE7-410E-A9A9-9C17227FF610}" dt="2024-08-03T18:49:15.433" v="25" actId="478"/>
          <ac:picMkLst>
            <pc:docMk/>
            <pc:sldMk cId="2074372884" sldId="725"/>
            <ac:picMk id="4" creationId="{364CDF07-F954-8977-B55E-1820D6A70DE2}"/>
          </ac:picMkLst>
        </pc:picChg>
        <pc:picChg chg="add mod">
          <ac:chgData name="OLIVEIRA Caio" userId="56a7264e-9c39-4238-9707-ce8f921f56b1" providerId="ADAL" clId="{46B85E2F-0AE7-410E-A9A9-9C17227FF610}" dt="2024-08-03T18:49:18.775" v="27" actId="1076"/>
          <ac:picMkLst>
            <pc:docMk/>
            <pc:sldMk cId="2074372884" sldId="725"/>
            <ac:picMk id="6" creationId="{F6247D80-977E-D634-3713-1B76E51304AA}"/>
          </ac:picMkLst>
        </pc:picChg>
      </pc:sldChg>
      <pc:sldChg chg="addSp delSp modSp mod">
        <pc:chgData name="OLIVEIRA Caio" userId="56a7264e-9c39-4238-9707-ce8f921f56b1" providerId="ADAL" clId="{46B85E2F-0AE7-410E-A9A9-9C17227FF610}" dt="2024-08-03T18:49:35.611" v="30" actId="1076"/>
        <pc:sldMkLst>
          <pc:docMk/>
          <pc:sldMk cId="4174650935" sldId="726"/>
        </pc:sldMkLst>
        <pc:picChg chg="del">
          <ac:chgData name="OLIVEIRA Caio" userId="56a7264e-9c39-4238-9707-ce8f921f56b1" providerId="ADAL" clId="{46B85E2F-0AE7-410E-A9A9-9C17227FF610}" dt="2024-08-03T18:49:32.131" v="28" actId="478"/>
          <ac:picMkLst>
            <pc:docMk/>
            <pc:sldMk cId="4174650935" sldId="726"/>
            <ac:picMk id="4" creationId="{88463834-5AE7-4332-AF2B-2B5B1599B8B8}"/>
          </ac:picMkLst>
        </pc:picChg>
        <pc:picChg chg="add mod">
          <ac:chgData name="OLIVEIRA Caio" userId="56a7264e-9c39-4238-9707-ce8f921f56b1" providerId="ADAL" clId="{46B85E2F-0AE7-410E-A9A9-9C17227FF610}" dt="2024-08-03T18:49:35.611" v="30" actId="1076"/>
          <ac:picMkLst>
            <pc:docMk/>
            <pc:sldMk cId="4174650935" sldId="726"/>
            <ac:picMk id="8" creationId="{ACDC5B49-E616-BF86-685F-182DE5A5E421}"/>
          </ac:picMkLst>
        </pc:picChg>
      </pc:sldChg>
      <pc:sldChg chg="addSp delSp modSp mod">
        <pc:chgData name="OLIVEIRA Caio" userId="56a7264e-9c39-4238-9707-ce8f921f56b1" providerId="ADAL" clId="{46B85E2F-0AE7-410E-A9A9-9C17227FF610}" dt="2024-08-03T18:50:07.364" v="33" actId="1076"/>
        <pc:sldMkLst>
          <pc:docMk/>
          <pc:sldMk cId="874457255" sldId="727"/>
        </pc:sldMkLst>
        <pc:picChg chg="del">
          <ac:chgData name="OLIVEIRA Caio" userId="56a7264e-9c39-4238-9707-ce8f921f56b1" providerId="ADAL" clId="{46B85E2F-0AE7-410E-A9A9-9C17227FF610}" dt="2024-08-03T18:50:04.238" v="31" actId="478"/>
          <ac:picMkLst>
            <pc:docMk/>
            <pc:sldMk cId="874457255" sldId="727"/>
            <ac:picMk id="3" creationId="{05EC3CA8-CB37-3DCA-6162-23B8B753D888}"/>
          </ac:picMkLst>
        </pc:picChg>
        <pc:picChg chg="add mod">
          <ac:chgData name="OLIVEIRA Caio" userId="56a7264e-9c39-4238-9707-ce8f921f56b1" providerId="ADAL" clId="{46B85E2F-0AE7-410E-A9A9-9C17227FF610}" dt="2024-08-03T18:50:07.364" v="33" actId="1076"/>
          <ac:picMkLst>
            <pc:docMk/>
            <pc:sldMk cId="874457255" sldId="727"/>
            <ac:picMk id="8" creationId="{9F50DCD2-CE16-0397-02D4-DADE8E0D359B}"/>
          </ac:picMkLst>
        </pc:picChg>
      </pc:sldChg>
      <pc:sldChg chg="addSp delSp modSp mod">
        <pc:chgData name="OLIVEIRA Caio" userId="56a7264e-9c39-4238-9707-ce8f921f56b1" providerId="ADAL" clId="{46B85E2F-0AE7-410E-A9A9-9C17227FF610}" dt="2024-08-03T18:50:22.843" v="36" actId="1076"/>
        <pc:sldMkLst>
          <pc:docMk/>
          <pc:sldMk cId="3078111408" sldId="728"/>
        </pc:sldMkLst>
        <pc:picChg chg="del">
          <ac:chgData name="OLIVEIRA Caio" userId="56a7264e-9c39-4238-9707-ce8f921f56b1" providerId="ADAL" clId="{46B85E2F-0AE7-410E-A9A9-9C17227FF610}" dt="2024-08-03T18:50:18.745" v="34" actId="478"/>
          <ac:picMkLst>
            <pc:docMk/>
            <pc:sldMk cId="3078111408" sldId="728"/>
            <ac:picMk id="4" creationId="{9846C87E-3C4A-2FE1-E97E-688503B403D0}"/>
          </ac:picMkLst>
        </pc:picChg>
        <pc:picChg chg="add mod">
          <ac:chgData name="OLIVEIRA Caio" userId="56a7264e-9c39-4238-9707-ce8f921f56b1" providerId="ADAL" clId="{46B85E2F-0AE7-410E-A9A9-9C17227FF610}" dt="2024-08-03T18:50:22.843" v="36" actId="1076"/>
          <ac:picMkLst>
            <pc:docMk/>
            <pc:sldMk cId="3078111408" sldId="728"/>
            <ac:picMk id="8" creationId="{38C2562E-2D2C-AA75-5FB4-3148D07D8BD6}"/>
          </ac:picMkLst>
        </pc:picChg>
      </pc:sldChg>
      <pc:sldChg chg="addSp delSp modSp mod">
        <pc:chgData name="OLIVEIRA Caio" userId="56a7264e-9c39-4238-9707-ce8f921f56b1" providerId="ADAL" clId="{46B85E2F-0AE7-410E-A9A9-9C17227FF610}" dt="2024-08-03T18:51:06.511" v="44" actId="20577"/>
        <pc:sldMkLst>
          <pc:docMk/>
          <pc:sldMk cId="2002950431" sldId="730"/>
        </pc:sldMkLst>
        <pc:spChg chg="mod">
          <ac:chgData name="OLIVEIRA Caio" userId="56a7264e-9c39-4238-9707-ce8f921f56b1" providerId="ADAL" clId="{46B85E2F-0AE7-410E-A9A9-9C17227FF610}" dt="2024-08-03T18:51:01.410" v="42" actId="1076"/>
          <ac:spMkLst>
            <pc:docMk/>
            <pc:sldMk cId="2002950431" sldId="730"/>
            <ac:spMk id="7" creationId="{6F4A002B-C25E-DB38-6804-678831A7759B}"/>
          </ac:spMkLst>
        </pc:spChg>
        <pc:spChg chg="add mod">
          <ac:chgData name="OLIVEIRA Caio" userId="56a7264e-9c39-4238-9707-ce8f921f56b1" providerId="ADAL" clId="{46B85E2F-0AE7-410E-A9A9-9C17227FF610}" dt="2024-08-03T18:50:53.672" v="40"/>
          <ac:spMkLst>
            <pc:docMk/>
            <pc:sldMk cId="2002950431" sldId="730"/>
            <ac:spMk id="10" creationId="{A245D586-1B4C-ECDF-77BD-7C6E057F9856}"/>
          </ac:spMkLst>
        </pc:spChg>
        <pc:spChg chg="add mod">
          <ac:chgData name="OLIVEIRA Caio" userId="56a7264e-9c39-4238-9707-ce8f921f56b1" providerId="ADAL" clId="{46B85E2F-0AE7-410E-A9A9-9C17227FF610}" dt="2024-08-03T18:51:06.511" v="44" actId="20577"/>
          <ac:spMkLst>
            <pc:docMk/>
            <pc:sldMk cId="2002950431" sldId="730"/>
            <ac:spMk id="13" creationId="{32AB8EA8-4CDC-5001-5593-D3BE6BB60DF5}"/>
          </ac:spMkLst>
        </pc:spChg>
        <pc:picChg chg="del">
          <ac:chgData name="OLIVEIRA Caio" userId="56a7264e-9c39-4238-9707-ce8f921f56b1" providerId="ADAL" clId="{46B85E2F-0AE7-410E-A9A9-9C17227FF610}" dt="2024-08-03T18:50:39.758" v="37" actId="478"/>
          <ac:picMkLst>
            <pc:docMk/>
            <pc:sldMk cId="2002950431" sldId="730"/>
            <ac:picMk id="2" creationId="{6E7EE1C9-3622-F6FC-BAEB-948A44088EA2}"/>
          </ac:picMkLst>
        </pc:picChg>
        <pc:picChg chg="add mod">
          <ac:chgData name="OLIVEIRA Caio" userId="56a7264e-9c39-4238-9707-ce8f921f56b1" providerId="ADAL" clId="{46B85E2F-0AE7-410E-A9A9-9C17227FF610}" dt="2024-08-03T18:50:44.554" v="39" actId="1076"/>
          <ac:picMkLst>
            <pc:docMk/>
            <pc:sldMk cId="2002950431" sldId="730"/>
            <ac:picMk id="3" creationId="{7B95A10A-D052-E0C7-5E61-748607A5549E}"/>
          </ac:picMkLst>
        </pc:picChg>
        <pc:picChg chg="mod">
          <ac:chgData name="OLIVEIRA Caio" userId="56a7264e-9c39-4238-9707-ce8f921f56b1" providerId="ADAL" clId="{46B85E2F-0AE7-410E-A9A9-9C17227FF610}" dt="2024-08-03T18:51:01.410" v="42" actId="1076"/>
          <ac:picMkLst>
            <pc:docMk/>
            <pc:sldMk cId="2002950431" sldId="730"/>
            <ac:picMk id="5" creationId="{A1DD4989-CA08-FEE6-A28D-85B073B7786F}"/>
          </ac:picMkLst>
        </pc:picChg>
        <pc:picChg chg="add mod">
          <ac:chgData name="OLIVEIRA Caio" userId="56a7264e-9c39-4238-9707-ce8f921f56b1" providerId="ADAL" clId="{46B85E2F-0AE7-410E-A9A9-9C17227FF610}" dt="2024-08-03T18:50:53.672" v="40"/>
          <ac:picMkLst>
            <pc:docMk/>
            <pc:sldMk cId="2002950431" sldId="730"/>
            <ac:picMk id="6" creationId="{1C81050A-1DCC-74EE-5FCF-BEECCEE7B370}"/>
          </ac:picMkLst>
        </pc:picChg>
        <pc:picChg chg="add mod">
          <ac:chgData name="OLIVEIRA Caio" userId="56a7264e-9c39-4238-9707-ce8f921f56b1" providerId="ADAL" clId="{46B85E2F-0AE7-410E-A9A9-9C17227FF610}" dt="2024-08-03T18:51:03.074" v="43"/>
          <ac:picMkLst>
            <pc:docMk/>
            <pc:sldMk cId="2002950431" sldId="730"/>
            <ac:picMk id="11" creationId="{1765A22C-E547-3137-F0B2-9FF02BB05B12}"/>
          </ac:picMkLst>
        </pc:picChg>
      </pc:sldChg>
      <pc:sldChg chg="addSp delSp modSp mod">
        <pc:chgData name="OLIVEIRA Caio" userId="56a7264e-9c39-4238-9707-ce8f921f56b1" providerId="ADAL" clId="{46B85E2F-0AE7-410E-A9A9-9C17227FF610}" dt="2024-08-03T18:51:29.347" v="47" actId="1076"/>
        <pc:sldMkLst>
          <pc:docMk/>
          <pc:sldMk cId="332661816" sldId="732"/>
        </pc:sldMkLst>
        <pc:picChg chg="del">
          <ac:chgData name="OLIVEIRA Caio" userId="56a7264e-9c39-4238-9707-ce8f921f56b1" providerId="ADAL" clId="{46B85E2F-0AE7-410E-A9A9-9C17227FF610}" dt="2024-08-03T18:51:25.543" v="45" actId="478"/>
          <ac:picMkLst>
            <pc:docMk/>
            <pc:sldMk cId="332661816" sldId="732"/>
            <ac:picMk id="2" creationId="{D46A3C4E-D8D4-B734-4191-65E06A2BA6A2}"/>
          </ac:picMkLst>
        </pc:picChg>
        <pc:picChg chg="add mod">
          <ac:chgData name="OLIVEIRA Caio" userId="56a7264e-9c39-4238-9707-ce8f921f56b1" providerId="ADAL" clId="{46B85E2F-0AE7-410E-A9A9-9C17227FF610}" dt="2024-08-03T18:51:29.347" v="47" actId="1076"/>
          <ac:picMkLst>
            <pc:docMk/>
            <pc:sldMk cId="332661816" sldId="732"/>
            <ac:picMk id="3" creationId="{C42720CC-423A-EFBD-7692-8677A63BA389}"/>
          </ac:picMkLst>
        </pc:picChg>
      </pc:sldChg>
    </pc:docChg>
  </pc:docChgLst>
  <pc:docChgLst>
    <pc:chgData name="OLIVEIRA Caio" userId="56a7264e-9c39-4238-9707-ce8f921f56b1" providerId="ADAL" clId="{4E697462-6B60-4554-8238-2EE099F5B41F}"/>
    <pc:docChg chg="undo custSel modSld">
      <pc:chgData name="OLIVEIRA Caio" userId="56a7264e-9c39-4238-9707-ce8f921f56b1" providerId="ADAL" clId="{4E697462-6B60-4554-8238-2EE099F5B41F}" dt="2024-09-07T03:25:02.084" v="65" actId="1037"/>
      <pc:docMkLst>
        <pc:docMk/>
      </pc:docMkLst>
      <pc:sldChg chg="addSp delSp modSp mod">
        <pc:chgData name="OLIVEIRA Caio" userId="56a7264e-9c39-4238-9707-ce8f921f56b1" providerId="ADAL" clId="{4E697462-6B60-4554-8238-2EE099F5B41F}" dt="2024-09-07T03:12:58.187" v="18" actId="1076"/>
        <pc:sldMkLst>
          <pc:docMk/>
          <pc:sldMk cId="4168217179" sldId="721"/>
        </pc:sldMkLst>
        <pc:graphicFrameChg chg="add mod">
          <ac:chgData name="OLIVEIRA Caio" userId="56a7264e-9c39-4238-9707-ce8f921f56b1" providerId="ADAL" clId="{4E697462-6B60-4554-8238-2EE099F5B41F}" dt="2024-09-07T03:10:41.148" v="7"/>
          <ac:graphicFrameMkLst>
            <pc:docMk/>
            <pc:sldMk cId="4168217179" sldId="721"/>
            <ac:graphicFrameMk id="2" creationId="{18FA1FAB-420D-2280-119D-EFD092632EFB}"/>
          </ac:graphicFrameMkLst>
        </pc:graphicFrameChg>
        <pc:picChg chg="add del mod">
          <ac:chgData name="OLIVEIRA Caio" userId="56a7264e-9c39-4238-9707-ce8f921f56b1" providerId="ADAL" clId="{4E697462-6B60-4554-8238-2EE099F5B41F}" dt="2024-09-07T03:12:53.165" v="16" actId="478"/>
          <ac:picMkLst>
            <pc:docMk/>
            <pc:sldMk cId="4168217179" sldId="721"/>
            <ac:picMk id="3" creationId="{72554137-78AF-64E5-44C5-C27F498808CD}"/>
          </ac:picMkLst>
        </pc:picChg>
        <pc:picChg chg="del">
          <ac:chgData name="OLIVEIRA Caio" userId="56a7264e-9c39-4238-9707-ce8f921f56b1" providerId="ADAL" clId="{4E697462-6B60-4554-8238-2EE099F5B41F}" dt="2024-09-07T03:10:37.436" v="0" actId="478"/>
          <ac:picMkLst>
            <pc:docMk/>
            <pc:sldMk cId="4168217179" sldId="721"/>
            <ac:picMk id="7" creationId="{6A839740-1A94-64FA-8F4A-0E3E6FBC513D}"/>
          </ac:picMkLst>
        </pc:picChg>
        <pc:picChg chg="add mod">
          <ac:chgData name="OLIVEIRA Caio" userId="56a7264e-9c39-4238-9707-ce8f921f56b1" providerId="ADAL" clId="{4E697462-6B60-4554-8238-2EE099F5B41F}" dt="2024-09-07T03:12:58.187" v="18" actId="1076"/>
          <ac:picMkLst>
            <pc:docMk/>
            <pc:sldMk cId="4168217179" sldId="721"/>
            <ac:picMk id="8" creationId="{605E8FFE-E2E1-2EED-0D90-1BBB42D7C24B}"/>
          </ac:picMkLst>
        </pc:picChg>
      </pc:sldChg>
      <pc:sldChg chg="addSp delSp modSp mod">
        <pc:chgData name="OLIVEIRA Caio" userId="56a7264e-9c39-4238-9707-ce8f921f56b1" providerId="ADAL" clId="{4E697462-6B60-4554-8238-2EE099F5B41F}" dt="2024-09-07T03:12:36.376" v="15" actId="1076"/>
        <pc:sldMkLst>
          <pc:docMk/>
          <pc:sldMk cId="3159271183" sldId="722"/>
        </pc:sldMkLst>
        <pc:picChg chg="del">
          <ac:chgData name="OLIVEIRA Caio" userId="56a7264e-9c39-4238-9707-ce8f921f56b1" providerId="ADAL" clId="{4E697462-6B60-4554-8238-2EE099F5B41F}" dt="2024-09-07T03:11:09.096" v="10" actId="478"/>
          <ac:picMkLst>
            <pc:docMk/>
            <pc:sldMk cId="3159271183" sldId="722"/>
            <ac:picMk id="3" creationId="{6C4D588D-08C3-6314-3FA7-98FE59A0BAEE}"/>
          </ac:picMkLst>
        </pc:picChg>
        <pc:picChg chg="add del mod">
          <ac:chgData name="OLIVEIRA Caio" userId="56a7264e-9c39-4238-9707-ce8f921f56b1" providerId="ADAL" clId="{4E697462-6B60-4554-8238-2EE099F5B41F}" dt="2024-09-07T03:12:30.960" v="13" actId="478"/>
          <ac:picMkLst>
            <pc:docMk/>
            <pc:sldMk cId="3159271183" sldId="722"/>
            <ac:picMk id="5" creationId="{B1CD2992-4ACF-FCD4-4201-95D6E975603A}"/>
          </ac:picMkLst>
        </pc:picChg>
        <pc:picChg chg="add mod">
          <ac:chgData name="OLIVEIRA Caio" userId="56a7264e-9c39-4238-9707-ce8f921f56b1" providerId="ADAL" clId="{4E697462-6B60-4554-8238-2EE099F5B41F}" dt="2024-09-07T03:12:36.376" v="15" actId="1076"/>
          <ac:picMkLst>
            <pc:docMk/>
            <pc:sldMk cId="3159271183" sldId="722"/>
            <ac:picMk id="6" creationId="{ED84AE9E-BD90-8C70-4A09-0EB1F8A47190}"/>
          </ac:picMkLst>
        </pc:picChg>
      </pc:sldChg>
      <pc:sldChg chg="addSp delSp modSp mod">
        <pc:chgData name="OLIVEIRA Caio" userId="56a7264e-9c39-4238-9707-ce8f921f56b1" providerId="ADAL" clId="{4E697462-6B60-4554-8238-2EE099F5B41F}" dt="2024-09-07T03:21:25.720" v="59" actId="1076"/>
        <pc:sldMkLst>
          <pc:docMk/>
          <pc:sldMk cId="2325547052" sldId="723"/>
        </pc:sldMkLst>
        <pc:picChg chg="add del">
          <ac:chgData name="OLIVEIRA Caio" userId="56a7264e-9c39-4238-9707-ce8f921f56b1" providerId="ADAL" clId="{4E697462-6B60-4554-8238-2EE099F5B41F}" dt="2024-09-07T03:13:53.995" v="21" actId="478"/>
          <ac:picMkLst>
            <pc:docMk/>
            <pc:sldMk cId="2325547052" sldId="723"/>
            <ac:picMk id="5" creationId="{F559C872-31F7-FC65-FCDC-3C7D2D54DB1D}"/>
          </ac:picMkLst>
        </pc:picChg>
        <pc:picChg chg="add del mod">
          <ac:chgData name="OLIVEIRA Caio" userId="56a7264e-9c39-4238-9707-ce8f921f56b1" providerId="ADAL" clId="{4E697462-6B60-4554-8238-2EE099F5B41F}" dt="2024-09-07T03:18:01.670" v="45" actId="478"/>
          <ac:picMkLst>
            <pc:docMk/>
            <pc:sldMk cId="2325547052" sldId="723"/>
            <ac:picMk id="6" creationId="{AFA7AB4D-399A-7444-7E33-7A7EE2B3BC79}"/>
          </ac:picMkLst>
        </pc:picChg>
        <pc:picChg chg="del">
          <ac:chgData name="OLIVEIRA Caio" userId="56a7264e-9c39-4238-9707-ce8f921f56b1" providerId="ADAL" clId="{4E697462-6B60-4554-8238-2EE099F5B41F}" dt="2024-09-07T03:13:18.665" v="19" actId="478"/>
          <ac:picMkLst>
            <pc:docMk/>
            <pc:sldMk cId="2325547052" sldId="723"/>
            <ac:picMk id="7" creationId="{D6D7329F-3201-BE61-A51D-C8D7946060D6}"/>
          </ac:picMkLst>
        </pc:picChg>
        <pc:picChg chg="add del mod">
          <ac:chgData name="OLIVEIRA Caio" userId="56a7264e-9c39-4238-9707-ce8f921f56b1" providerId="ADAL" clId="{4E697462-6B60-4554-8238-2EE099F5B41F}" dt="2024-09-07T03:21:21.715" v="57" actId="478"/>
          <ac:picMkLst>
            <pc:docMk/>
            <pc:sldMk cId="2325547052" sldId="723"/>
            <ac:picMk id="8" creationId="{E62A8943-FED0-9C98-55F9-BB2E6FBE4E8C}"/>
          </ac:picMkLst>
        </pc:picChg>
        <pc:picChg chg="add mod">
          <ac:chgData name="OLIVEIRA Caio" userId="56a7264e-9c39-4238-9707-ce8f921f56b1" providerId="ADAL" clId="{4E697462-6B60-4554-8238-2EE099F5B41F}" dt="2024-09-07T03:21:25.720" v="59" actId="1076"/>
          <ac:picMkLst>
            <pc:docMk/>
            <pc:sldMk cId="2325547052" sldId="723"/>
            <ac:picMk id="10" creationId="{4175ADFD-4199-35A1-EBD9-11658A41E7E2}"/>
          </ac:picMkLst>
        </pc:picChg>
      </pc:sldChg>
      <pc:sldChg chg="addSp delSp modSp mod">
        <pc:chgData name="OLIVEIRA Caio" userId="56a7264e-9c39-4238-9707-ce8f921f56b1" providerId="ADAL" clId="{4E697462-6B60-4554-8238-2EE099F5B41F}" dt="2024-09-07T03:14:17.989" v="26" actId="1076"/>
        <pc:sldMkLst>
          <pc:docMk/>
          <pc:sldMk cId="1595295665" sldId="724"/>
        </pc:sldMkLst>
        <pc:picChg chg="add mod">
          <ac:chgData name="OLIVEIRA Caio" userId="56a7264e-9c39-4238-9707-ce8f921f56b1" providerId="ADAL" clId="{4E697462-6B60-4554-8238-2EE099F5B41F}" dt="2024-09-07T03:14:17.989" v="26" actId="1076"/>
          <ac:picMkLst>
            <pc:docMk/>
            <pc:sldMk cId="1595295665" sldId="724"/>
            <ac:picMk id="2" creationId="{0089ABD3-BB6E-F59A-4835-819F26EE25B3}"/>
          </ac:picMkLst>
        </pc:picChg>
        <pc:picChg chg="del">
          <ac:chgData name="OLIVEIRA Caio" userId="56a7264e-9c39-4238-9707-ce8f921f56b1" providerId="ADAL" clId="{4E697462-6B60-4554-8238-2EE099F5B41F}" dt="2024-09-07T03:14:12.732" v="24" actId="478"/>
          <ac:picMkLst>
            <pc:docMk/>
            <pc:sldMk cId="1595295665" sldId="724"/>
            <ac:picMk id="7" creationId="{166D29C6-846E-DA70-F724-CFC05AD24385}"/>
          </ac:picMkLst>
        </pc:picChg>
      </pc:sldChg>
      <pc:sldChg chg="addSp delSp modSp mod">
        <pc:chgData name="OLIVEIRA Caio" userId="56a7264e-9c39-4238-9707-ce8f921f56b1" providerId="ADAL" clId="{4E697462-6B60-4554-8238-2EE099F5B41F}" dt="2024-09-07T03:21:49.014" v="62" actId="1076"/>
        <pc:sldMkLst>
          <pc:docMk/>
          <pc:sldMk cId="2074372884" sldId="725"/>
        </pc:sldMkLst>
        <pc:picChg chg="add del mod">
          <ac:chgData name="OLIVEIRA Caio" userId="56a7264e-9c39-4238-9707-ce8f921f56b1" providerId="ADAL" clId="{4E697462-6B60-4554-8238-2EE099F5B41F}" dt="2024-09-07T03:17:33.791" v="42" actId="478"/>
          <ac:picMkLst>
            <pc:docMk/>
            <pc:sldMk cId="2074372884" sldId="725"/>
            <ac:picMk id="4" creationId="{2BA28E8E-A991-BB98-1A39-80898C28F595}"/>
          </ac:picMkLst>
        </pc:picChg>
        <pc:picChg chg="add del mod">
          <ac:chgData name="OLIVEIRA Caio" userId="56a7264e-9c39-4238-9707-ce8f921f56b1" providerId="ADAL" clId="{4E697462-6B60-4554-8238-2EE099F5B41F}" dt="2024-09-07T03:21:44.161" v="60" actId="478"/>
          <ac:picMkLst>
            <pc:docMk/>
            <pc:sldMk cId="2074372884" sldId="725"/>
            <ac:picMk id="6" creationId="{B0B5AACB-C10C-D261-772F-F5C59860BA82}"/>
          </ac:picMkLst>
        </pc:picChg>
        <pc:picChg chg="del">
          <ac:chgData name="OLIVEIRA Caio" userId="56a7264e-9c39-4238-9707-ce8f921f56b1" providerId="ADAL" clId="{4E697462-6B60-4554-8238-2EE099F5B41F}" dt="2024-09-07T03:14:29.694" v="27" actId="478"/>
          <ac:picMkLst>
            <pc:docMk/>
            <pc:sldMk cId="2074372884" sldId="725"/>
            <ac:picMk id="7" creationId="{291DFDD5-93A3-18CA-1A57-D4B6274D0E67}"/>
          </ac:picMkLst>
        </pc:picChg>
        <pc:picChg chg="add mod">
          <ac:chgData name="OLIVEIRA Caio" userId="56a7264e-9c39-4238-9707-ce8f921f56b1" providerId="ADAL" clId="{4E697462-6B60-4554-8238-2EE099F5B41F}" dt="2024-09-07T03:21:49.014" v="62" actId="1076"/>
          <ac:picMkLst>
            <pc:docMk/>
            <pc:sldMk cId="2074372884" sldId="725"/>
            <ac:picMk id="10" creationId="{B4B5FDBF-B92A-66BC-B4B8-56314652C8B9}"/>
          </ac:picMkLst>
        </pc:picChg>
      </pc:sldChg>
      <pc:sldChg chg="addSp delSp modSp mod">
        <pc:chgData name="OLIVEIRA Caio" userId="56a7264e-9c39-4238-9707-ce8f921f56b1" providerId="ADAL" clId="{4E697462-6B60-4554-8238-2EE099F5B41F}" dt="2024-09-07T03:14:53.708" v="32" actId="1076"/>
        <pc:sldMkLst>
          <pc:docMk/>
          <pc:sldMk cId="4174650935" sldId="726"/>
        </pc:sldMkLst>
        <pc:picChg chg="add mod">
          <ac:chgData name="OLIVEIRA Caio" userId="56a7264e-9c39-4238-9707-ce8f921f56b1" providerId="ADAL" clId="{4E697462-6B60-4554-8238-2EE099F5B41F}" dt="2024-09-07T03:14:53.708" v="32" actId="1076"/>
          <ac:picMkLst>
            <pc:docMk/>
            <pc:sldMk cId="4174650935" sldId="726"/>
            <ac:picMk id="4" creationId="{E4F5EF9B-A39D-4792-F758-DD9D77E8FF98}"/>
          </ac:picMkLst>
        </pc:picChg>
        <pc:picChg chg="del">
          <ac:chgData name="OLIVEIRA Caio" userId="56a7264e-9c39-4238-9707-ce8f921f56b1" providerId="ADAL" clId="{4E697462-6B60-4554-8238-2EE099F5B41F}" dt="2024-09-07T03:14:46.856" v="30" actId="478"/>
          <ac:picMkLst>
            <pc:docMk/>
            <pc:sldMk cId="4174650935" sldId="726"/>
            <ac:picMk id="9" creationId="{764CF089-9D5C-5098-2920-9E53F8D894B3}"/>
          </ac:picMkLst>
        </pc:picChg>
      </pc:sldChg>
      <pc:sldChg chg="addSp delSp modSp mod">
        <pc:chgData name="OLIVEIRA Caio" userId="56a7264e-9c39-4238-9707-ce8f921f56b1" providerId="ADAL" clId="{4E697462-6B60-4554-8238-2EE099F5B41F}" dt="2024-09-07T03:21:03.622" v="56" actId="1076"/>
        <pc:sldMkLst>
          <pc:docMk/>
          <pc:sldMk cId="874457255" sldId="727"/>
        </pc:sldMkLst>
        <pc:graphicFrameChg chg="add mod">
          <ac:chgData name="OLIVEIRA Caio" userId="56a7264e-9c39-4238-9707-ce8f921f56b1" providerId="ADAL" clId="{4E697462-6B60-4554-8238-2EE099F5B41F}" dt="2024-09-07T03:21:00.616" v="54"/>
          <ac:graphicFrameMkLst>
            <pc:docMk/>
            <pc:sldMk cId="874457255" sldId="727"/>
            <ac:graphicFrameMk id="10" creationId="{A885110C-44A5-4DCC-AF45-CC4F742D566C}"/>
          </ac:graphicFrameMkLst>
        </pc:graphicFrameChg>
        <pc:picChg chg="add del mod">
          <ac:chgData name="OLIVEIRA Caio" userId="56a7264e-9c39-4238-9707-ce8f921f56b1" providerId="ADAL" clId="{4E697462-6B60-4554-8238-2EE099F5B41F}" dt="2024-09-07T03:17:23.734" v="39" actId="478"/>
          <ac:picMkLst>
            <pc:docMk/>
            <pc:sldMk cId="874457255" sldId="727"/>
            <ac:picMk id="3" creationId="{04719647-029A-0E9E-4357-1353B5D1B3D8}"/>
          </ac:picMkLst>
        </pc:picChg>
        <pc:picChg chg="add del mod">
          <ac:chgData name="OLIVEIRA Caio" userId="56a7264e-9c39-4238-9707-ce8f921f56b1" providerId="ADAL" clId="{4E697462-6B60-4554-8238-2EE099F5B41F}" dt="2024-09-07T03:20:57.348" v="51" actId="478"/>
          <ac:picMkLst>
            <pc:docMk/>
            <pc:sldMk cId="874457255" sldId="727"/>
            <ac:picMk id="8" creationId="{4592932B-B53F-6923-0184-BD3567C5E8BB}"/>
          </ac:picMkLst>
        </pc:picChg>
        <pc:picChg chg="add del">
          <ac:chgData name="OLIVEIRA Caio" userId="56a7264e-9c39-4238-9707-ce8f921f56b1" providerId="ADAL" clId="{4E697462-6B60-4554-8238-2EE099F5B41F}" dt="2024-09-07T03:15:10.150" v="35" actId="478"/>
          <ac:picMkLst>
            <pc:docMk/>
            <pc:sldMk cId="874457255" sldId="727"/>
            <ac:picMk id="9" creationId="{0FD07FBE-BE86-1796-7D16-EF2AC8486E31}"/>
          </ac:picMkLst>
        </pc:picChg>
        <pc:picChg chg="add mod">
          <ac:chgData name="OLIVEIRA Caio" userId="56a7264e-9c39-4238-9707-ce8f921f56b1" providerId="ADAL" clId="{4E697462-6B60-4554-8238-2EE099F5B41F}" dt="2024-09-07T03:21:03.622" v="56" actId="1076"/>
          <ac:picMkLst>
            <pc:docMk/>
            <pc:sldMk cId="874457255" sldId="727"/>
            <ac:picMk id="11" creationId="{005382A1-97A0-DE2B-B30E-2F1CE1528837}"/>
          </ac:picMkLst>
        </pc:picChg>
      </pc:sldChg>
      <pc:sldChg chg="modSp mod">
        <pc:chgData name="OLIVEIRA Caio" userId="56a7264e-9c39-4238-9707-ce8f921f56b1" providerId="ADAL" clId="{4E697462-6B60-4554-8238-2EE099F5B41F}" dt="2024-09-07T03:25:02.084" v="65" actId="1037"/>
        <pc:sldMkLst>
          <pc:docMk/>
          <pc:sldMk cId="3078111408" sldId="728"/>
        </pc:sldMkLst>
        <pc:picChg chg="mod">
          <ac:chgData name="OLIVEIRA Caio" userId="56a7264e-9c39-4238-9707-ce8f921f56b1" providerId="ADAL" clId="{4E697462-6B60-4554-8238-2EE099F5B41F}" dt="2024-09-07T03:25:02.084" v="65" actId="1037"/>
          <ac:picMkLst>
            <pc:docMk/>
            <pc:sldMk cId="3078111408" sldId="728"/>
            <ac:picMk id="9" creationId="{CAD9B3C4-25F2-F594-8C75-A21D243C0C27}"/>
          </ac:picMkLst>
        </pc:picChg>
      </pc:sldChg>
      <pc:sldChg chg="addSp delSp modSp mod">
        <pc:chgData name="OLIVEIRA Caio" userId="56a7264e-9c39-4238-9707-ce8f921f56b1" providerId="ADAL" clId="{4E697462-6B60-4554-8238-2EE099F5B41F}" dt="2024-09-07T03:18:52.957" v="50" actId="1076"/>
        <pc:sldMkLst>
          <pc:docMk/>
          <pc:sldMk cId="332661816" sldId="732"/>
        </pc:sldMkLst>
        <pc:picChg chg="add mod">
          <ac:chgData name="OLIVEIRA Caio" userId="56a7264e-9c39-4238-9707-ce8f921f56b1" providerId="ADAL" clId="{4E697462-6B60-4554-8238-2EE099F5B41F}" dt="2024-09-07T03:18:52.957" v="50" actId="1076"/>
          <ac:picMkLst>
            <pc:docMk/>
            <pc:sldMk cId="332661816" sldId="732"/>
            <ac:picMk id="2" creationId="{E889DA95-0D4F-5495-8BD3-82A1B2FF6AEB}"/>
          </ac:picMkLst>
        </pc:picChg>
        <pc:picChg chg="del">
          <ac:chgData name="OLIVEIRA Caio" userId="56a7264e-9c39-4238-9707-ce8f921f56b1" providerId="ADAL" clId="{4E697462-6B60-4554-8238-2EE099F5B41F}" dt="2024-09-07T03:18:47.977" v="48" actId="478"/>
          <ac:picMkLst>
            <pc:docMk/>
            <pc:sldMk cId="332661816" sldId="732"/>
            <ac:picMk id="4" creationId="{249993C7-0364-F9C3-79FD-491F71B42991}"/>
          </ac:picMkLst>
        </pc:picChg>
      </pc:sldChg>
    </pc:docChg>
  </pc:docChgLst>
  <pc:docChgLst>
    <pc:chgData name="OLIVEIRA Caio" userId="56a7264e-9c39-4238-9707-ce8f921f56b1" providerId="ADAL" clId="{11205A2B-603F-4D72-B94E-A4C4BBEE8304}"/>
    <pc:docChg chg="undo custSel addSld delSld modSld sldOrd modSection">
      <pc:chgData name="OLIVEIRA Caio" userId="56a7264e-9c39-4238-9707-ce8f921f56b1" providerId="ADAL" clId="{11205A2B-603F-4D72-B94E-A4C4BBEE8304}" dt="2024-09-09T14:01:20.995" v="1130" actId="113"/>
      <pc:docMkLst>
        <pc:docMk/>
      </pc:docMkLst>
      <pc:sldChg chg="modSp mod">
        <pc:chgData name="OLIVEIRA Caio" userId="56a7264e-9c39-4238-9707-ce8f921f56b1" providerId="ADAL" clId="{11205A2B-603F-4D72-B94E-A4C4BBEE8304}" dt="2024-09-09T00:18:40.826" v="42" actId="20577"/>
        <pc:sldMkLst>
          <pc:docMk/>
          <pc:sldMk cId="3900553097" sldId="348"/>
        </pc:sldMkLst>
        <pc:spChg chg="mod">
          <ac:chgData name="OLIVEIRA Caio" userId="56a7264e-9c39-4238-9707-ce8f921f56b1" providerId="ADAL" clId="{11205A2B-603F-4D72-B94E-A4C4BBEE8304}" dt="2024-09-09T00:18:37.773" v="40" actId="20577"/>
          <ac:spMkLst>
            <pc:docMk/>
            <pc:sldMk cId="3900553097" sldId="348"/>
            <ac:spMk id="3" creationId="{00000000-0000-0000-0000-000000000000}"/>
          </ac:spMkLst>
        </pc:spChg>
        <pc:spChg chg="mod">
          <ac:chgData name="OLIVEIRA Caio" userId="56a7264e-9c39-4238-9707-ce8f921f56b1" providerId="ADAL" clId="{11205A2B-603F-4D72-B94E-A4C4BBEE8304}" dt="2024-09-09T00:18:40.826" v="42" actId="20577"/>
          <ac:spMkLst>
            <pc:docMk/>
            <pc:sldMk cId="3900553097" sldId="348"/>
            <ac:spMk id="6" creationId="{00000000-0000-0000-0000-000000000000}"/>
          </ac:spMkLst>
        </pc:spChg>
      </pc:sldChg>
      <pc:sldChg chg="del">
        <pc:chgData name="OLIVEIRA Caio" userId="56a7264e-9c39-4238-9707-ce8f921f56b1" providerId="ADAL" clId="{11205A2B-603F-4D72-B94E-A4C4BBEE8304}" dt="2024-09-09T00:19:02.256" v="56" actId="47"/>
        <pc:sldMkLst>
          <pc:docMk/>
          <pc:sldMk cId="3107087685" sldId="681"/>
        </pc:sldMkLst>
      </pc:sldChg>
      <pc:sldChg chg="del">
        <pc:chgData name="OLIVEIRA Caio" userId="56a7264e-9c39-4238-9707-ce8f921f56b1" providerId="ADAL" clId="{11205A2B-603F-4D72-B94E-A4C4BBEE8304}" dt="2024-09-09T00:19:02.888" v="58" actId="47"/>
        <pc:sldMkLst>
          <pc:docMk/>
          <pc:sldMk cId="330742605" sldId="683"/>
        </pc:sldMkLst>
      </pc:sldChg>
      <pc:sldChg chg="del">
        <pc:chgData name="OLIVEIRA Caio" userId="56a7264e-9c39-4238-9707-ce8f921f56b1" providerId="ADAL" clId="{11205A2B-603F-4D72-B94E-A4C4BBEE8304}" dt="2024-09-09T00:19:02.553" v="57" actId="47"/>
        <pc:sldMkLst>
          <pc:docMk/>
          <pc:sldMk cId="1884443606" sldId="687"/>
        </pc:sldMkLst>
      </pc:sldChg>
      <pc:sldChg chg="delSp modSp del mod">
        <pc:chgData name="OLIVEIRA Caio" userId="56a7264e-9c39-4238-9707-ce8f921f56b1" providerId="ADAL" clId="{11205A2B-603F-4D72-B94E-A4C4BBEE8304}" dt="2024-09-09T11:34:35.870" v="676" actId="2696"/>
        <pc:sldMkLst>
          <pc:docMk/>
          <pc:sldMk cId="318140112" sldId="712"/>
        </pc:sldMkLst>
        <pc:spChg chg="mod">
          <ac:chgData name="OLIVEIRA Caio" userId="56a7264e-9c39-4238-9707-ce8f921f56b1" providerId="ADAL" clId="{11205A2B-603F-4D72-B94E-A4C4BBEE8304}" dt="2024-09-09T00:18:47.108" v="51" actId="20577"/>
          <ac:spMkLst>
            <pc:docMk/>
            <pc:sldMk cId="318140112" sldId="712"/>
            <ac:spMk id="2" creationId="{B12499F1-1C3F-4D39-879E-1CA91B16467D}"/>
          </ac:spMkLst>
        </pc:spChg>
        <pc:spChg chg="mod">
          <ac:chgData name="OLIVEIRA Caio" userId="56a7264e-9c39-4238-9707-ce8f921f56b1" providerId="ADAL" clId="{11205A2B-603F-4D72-B94E-A4C4BBEE8304}" dt="2024-09-09T00:58:42.394" v="270" actId="313"/>
          <ac:spMkLst>
            <pc:docMk/>
            <pc:sldMk cId="318140112" sldId="712"/>
            <ac:spMk id="3" creationId="{E47AEACB-2C32-482B-BC10-2C2F64AF4448}"/>
          </ac:spMkLst>
        </pc:spChg>
        <pc:picChg chg="del">
          <ac:chgData name="OLIVEIRA Caio" userId="56a7264e-9c39-4238-9707-ce8f921f56b1" providerId="ADAL" clId="{11205A2B-603F-4D72-B94E-A4C4BBEE8304}" dt="2024-09-09T00:18:49.094" v="52" actId="478"/>
          <ac:picMkLst>
            <pc:docMk/>
            <pc:sldMk cId="318140112" sldId="712"/>
            <ac:picMk id="6" creationId="{E8BE05A3-EA03-102B-9F69-07258D41F7EC}"/>
          </ac:picMkLst>
        </pc:picChg>
      </pc:sldChg>
      <pc:sldChg chg="add del mod modShow">
        <pc:chgData name="OLIVEIRA Caio" userId="56a7264e-9c39-4238-9707-ce8f921f56b1" providerId="ADAL" clId="{11205A2B-603F-4D72-B94E-A4C4BBEE8304}" dt="2024-09-09T13:42:35.360" v="1127" actId="47"/>
        <pc:sldMkLst>
          <pc:docMk/>
          <pc:sldMk cId="3839790270" sldId="712"/>
        </pc:sldMkLst>
      </pc:sldChg>
      <pc:sldChg chg="del">
        <pc:chgData name="OLIVEIRA Caio" userId="56a7264e-9c39-4238-9707-ce8f921f56b1" providerId="ADAL" clId="{11205A2B-603F-4D72-B94E-A4C4BBEE8304}" dt="2024-09-09T08:54:36.003" v="415" actId="47"/>
        <pc:sldMkLst>
          <pc:docMk/>
          <pc:sldMk cId="2958950422" sldId="713"/>
        </pc:sldMkLst>
      </pc:sldChg>
      <pc:sldChg chg="del">
        <pc:chgData name="OLIVEIRA Caio" userId="56a7264e-9c39-4238-9707-ce8f921f56b1" providerId="ADAL" clId="{11205A2B-603F-4D72-B94E-A4C4BBEE8304}" dt="2024-09-09T08:54:41.774" v="416" actId="47"/>
        <pc:sldMkLst>
          <pc:docMk/>
          <pc:sldMk cId="3828268161" sldId="714"/>
        </pc:sldMkLst>
      </pc:sldChg>
      <pc:sldChg chg="add del mod modShow">
        <pc:chgData name="OLIVEIRA Caio" userId="56a7264e-9c39-4238-9707-ce8f921f56b1" providerId="ADAL" clId="{11205A2B-603F-4D72-B94E-A4C4BBEE8304}" dt="2024-09-09T13:42:36.549" v="1128" actId="47"/>
        <pc:sldMkLst>
          <pc:docMk/>
          <pc:sldMk cId="1576709439" sldId="715"/>
        </pc:sldMkLst>
      </pc:sldChg>
      <pc:sldChg chg="addSp modSp add del mod">
        <pc:chgData name="OLIVEIRA Caio" userId="56a7264e-9c39-4238-9707-ce8f921f56b1" providerId="ADAL" clId="{11205A2B-603F-4D72-B94E-A4C4BBEE8304}" dt="2024-09-09T11:34:35.870" v="676" actId="2696"/>
        <pc:sldMkLst>
          <pc:docMk/>
          <pc:sldMk cId="1593397923" sldId="715"/>
        </pc:sldMkLst>
        <pc:spChg chg="mod">
          <ac:chgData name="OLIVEIRA Caio" userId="56a7264e-9c39-4238-9707-ce8f921f56b1" providerId="ADAL" clId="{11205A2B-603F-4D72-B94E-A4C4BBEE8304}" dt="2024-09-09T01:13:21.994" v="289" actId="20577"/>
          <ac:spMkLst>
            <pc:docMk/>
            <pc:sldMk cId="1593397923" sldId="715"/>
            <ac:spMk id="3" creationId="{E47AEACB-2C32-482B-BC10-2C2F64AF4448}"/>
          </ac:spMkLst>
        </pc:spChg>
        <pc:spChg chg="add">
          <ac:chgData name="OLIVEIRA Caio" userId="56a7264e-9c39-4238-9707-ce8f921f56b1" providerId="ADAL" clId="{11205A2B-603F-4D72-B94E-A4C4BBEE8304}" dt="2024-09-09T01:15:26.434" v="299" actId="11529"/>
          <ac:spMkLst>
            <pc:docMk/>
            <pc:sldMk cId="1593397923" sldId="715"/>
            <ac:spMk id="8" creationId="{A6B272AF-B809-F1E6-8F8F-C142C1F9C546}"/>
          </ac:spMkLst>
        </pc:spChg>
        <pc:picChg chg="add mod">
          <ac:chgData name="OLIVEIRA Caio" userId="56a7264e-9c39-4238-9707-ce8f921f56b1" providerId="ADAL" clId="{11205A2B-603F-4D72-B94E-A4C4BBEE8304}" dt="2024-09-09T01:14:21.263" v="298" actId="1076"/>
          <ac:picMkLst>
            <pc:docMk/>
            <pc:sldMk cId="1593397923" sldId="715"/>
            <ac:picMk id="5" creationId="{8BA874B4-D6BD-840C-0C3B-31FE7D238F52}"/>
          </ac:picMkLst>
        </pc:picChg>
        <pc:picChg chg="add mod">
          <ac:chgData name="OLIVEIRA Caio" userId="56a7264e-9c39-4238-9707-ce8f921f56b1" providerId="ADAL" clId="{11205A2B-603F-4D72-B94E-A4C4BBEE8304}" dt="2024-09-09T01:14:21.263" v="298" actId="1076"/>
          <ac:picMkLst>
            <pc:docMk/>
            <pc:sldMk cId="1593397923" sldId="715"/>
            <ac:picMk id="7" creationId="{77C66994-C5A0-F838-CB42-363F61B53E63}"/>
          </ac:picMkLst>
        </pc:picChg>
      </pc:sldChg>
      <pc:sldChg chg="addSp delSp modSp add mod">
        <pc:chgData name="OLIVEIRA Caio" userId="56a7264e-9c39-4238-9707-ce8f921f56b1" providerId="ADAL" clId="{11205A2B-603F-4D72-B94E-A4C4BBEE8304}" dt="2024-09-09T11:45:32.585" v="1002" actId="1037"/>
        <pc:sldMkLst>
          <pc:docMk/>
          <pc:sldMk cId="355161130" sldId="716"/>
        </pc:sldMkLst>
        <pc:spChg chg="mod">
          <ac:chgData name="OLIVEIRA Caio" userId="56a7264e-9c39-4238-9707-ce8f921f56b1" providerId="ADAL" clId="{11205A2B-603F-4D72-B94E-A4C4BBEE8304}" dt="2024-09-09T09:15:37.960" v="581" actId="20577"/>
          <ac:spMkLst>
            <pc:docMk/>
            <pc:sldMk cId="355161130" sldId="716"/>
            <ac:spMk id="2" creationId="{B12499F1-1C3F-4D39-879E-1CA91B16467D}"/>
          </ac:spMkLst>
        </pc:spChg>
        <pc:spChg chg="mod">
          <ac:chgData name="OLIVEIRA Caio" userId="56a7264e-9c39-4238-9707-ce8f921f56b1" providerId="ADAL" clId="{11205A2B-603F-4D72-B94E-A4C4BBEE8304}" dt="2024-09-09T08:56:37.975" v="528" actId="20577"/>
          <ac:spMkLst>
            <pc:docMk/>
            <pc:sldMk cId="355161130" sldId="716"/>
            <ac:spMk id="3" creationId="{E47AEACB-2C32-482B-BC10-2C2F64AF4448}"/>
          </ac:spMkLst>
        </pc:spChg>
        <pc:spChg chg="del">
          <ac:chgData name="OLIVEIRA Caio" userId="56a7264e-9c39-4238-9707-ce8f921f56b1" providerId="ADAL" clId="{11205A2B-603F-4D72-B94E-A4C4BBEE8304}" dt="2024-09-09T08:02:30.787" v="302" actId="478"/>
          <ac:spMkLst>
            <pc:docMk/>
            <pc:sldMk cId="355161130" sldId="716"/>
            <ac:spMk id="8" creationId="{A6B272AF-B809-F1E6-8F8F-C142C1F9C546}"/>
          </ac:spMkLst>
        </pc:spChg>
        <pc:picChg chg="del">
          <ac:chgData name="OLIVEIRA Caio" userId="56a7264e-9c39-4238-9707-ce8f921f56b1" providerId="ADAL" clId="{11205A2B-603F-4D72-B94E-A4C4BBEE8304}" dt="2024-09-09T08:02:28.904" v="301" actId="478"/>
          <ac:picMkLst>
            <pc:docMk/>
            <pc:sldMk cId="355161130" sldId="716"/>
            <ac:picMk id="5" creationId="{8BA874B4-D6BD-840C-0C3B-31FE7D238F52}"/>
          </ac:picMkLst>
        </pc:picChg>
        <pc:picChg chg="add del mod">
          <ac:chgData name="OLIVEIRA Caio" userId="56a7264e-9c39-4238-9707-ce8f921f56b1" providerId="ADAL" clId="{11205A2B-603F-4D72-B94E-A4C4BBEE8304}" dt="2024-09-09T08:33:40.234" v="336" actId="478"/>
          <ac:picMkLst>
            <pc:docMk/>
            <pc:sldMk cId="355161130" sldId="716"/>
            <ac:picMk id="6" creationId="{00BF245E-50B8-1643-B4B0-104DCDB945C8}"/>
          </ac:picMkLst>
        </pc:picChg>
        <pc:picChg chg="del">
          <ac:chgData name="OLIVEIRA Caio" userId="56a7264e-9c39-4238-9707-ce8f921f56b1" providerId="ADAL" clId="{11205A2B-603F-4D72-B94E-A4C4BBEE8304}" dt="2024-09-09T08:02:31.777" v="303" actId="478"/>
          <ac:picMkLst>
            <pc:docMk/>
            <pc:sldMk cId="355161130" sldId="716"/>
            <ac:picMk id="7" creationId="{77C66994-C5A0-F838-CB42-363F61B53E63}"/>
          </ac:picMkLst>
        </pc:picChg>
        <pc:picChg chg="add mod">
          <ac:chgData name="OLIVEIRA Caio" userId="56a7264e-9c39-4238-9707-ce8f921f56b1" providerId="ADAL" clId="{11205A2B-603F-4D72-B94E-A4C4BBEE8304}" dt="2024-09-09T11:45:32.585" v="1002" actId="1037"/>
          <ac:picMkLst>
            <pc:docMk/>
            <pc:sldMk cId="355161130" sldId="716"/>
            <ac:picMk id="10" creationId="{77808103-5774-8B8A-4AF4-9E6135DD92ED}"/>
          </ac:picMkLst>
        </pc:picChg>
      </pc:sldChg>
      <pc:sldChg chg="del">
        <pc:chgData name="OLIVEIRA Caio" userId="56a7264e-9c39-4238-9707-ce8f921f56b1" providerId="ADAL" clId="{11205A2B-603F-4D72-B94E-A4C4BBEE8304}" dt="2024-09-09T00:19:01.831" v="55" actId="47"/>
        <pc:sldMkLst>
          <pc:docMk/>
          <pc:sldMk cId="1026930713" sldId="717"/>
        </pc:sldMkLst>
      </pc:sldChg>
      <pc:sldChg chg="addSp delSp modSp add mod">
        <pc:chgData name="OLIVEIRA Caio" userId="56a7264e-9c39-4238-9707-ce8f921f56b1" providerId="ADAL" clId="{11205A2B-603F-4D72-B94E-A4C4BBEE8304}" dt="2024-09-09T11:45:19.918" v="977" actId="1037"/>
        <pc:sldMkLst>
          <pc:docMk/>
          <pc:sldMk cId="2675303299" sldId="717"/>
        </pc:sldMkLst>
        <pc:spChg chg="mod">
          <ac:chgData name="OLIVEIRA Caio" userId="56a7264e-9c39-4238-9707-ce8f921f56b1" providerId="ADAL" clId="{11205A2B-603F-4D72-B94E-A4C4BBEE8304}" dt="2024-09-09T09:15:45.376" v="595" actId="20577"/>
          <ac:spMkLst>
            <pc:docMk/>
            <pc:sldMk cId="2675303299" sldId="717"/>
            <ac:spMk id="2" creationId="{B12499F1-1C3F-4D39-879E-1CA91B16467D}"/>
          </ac:spMkLst>
        </pc:spChg>
        <pc:spChg chg="mod">
          <ac:chgData name="OLIVEIRA Caio" userId="56a7264e-9c39-4238-9707-ce8f921f56b1" providerId="ADAL" clId="{11205A2B-603F-4D72-B94E-A4C4BBEE8304}" dt="2024-09-09T11:45:09.376" v="952" actId="20577"/>
          <ac:spMkLst>
            <pc:docMk/>
            <pc:sldMk cId="2675303299" sldId="717"/>
            <ac:spMk id="3" creationId="{E47AEACB-2C32-482B-BC10-2C2F64AF4448}"/>
          </ac:spMkLst>
        </pc:spChg>
        <pc:picChg chg="add mod">
          <ac:chgData name="OLIVEIRA Caio" userId="56a7264e-9c39-4238-9707-ce8f921f56b1" providerId="ADAL" clId="{11205A2B-603F-4D72-B94E-A4C4BBEE8304}" dt="2024-09-09T11:45:19.918" v="977" actId="1037"/>
          <ac:picMkLst>
            <pc:docMk/>
            <pc:sldMk cId="2675303299" sldId="717"/>
            <ac:picMk id="5" creationId="{75B9E1C3-4963-94E9-EF2E-FBEEF64101EA}"/>
          </ac:picMkLst>
        </pc:picChg>
        <pc:picChg chg="del">
          <ac:chgData name="OLIVEIRA Caio" userId="56a7264e-9c39-4238-9707-ce8f921f56b1" providerId="ADAL" clId="{11205A2B-603F-4D72-B94E-A4C4BBEE8304}" dt="2024-09-09T08:52:36.702" v="404" actId="478"/>
          <ac:picMkLst>
            <pc:docMk/>
            <pc:sldMk cId="2675303299" sldId="717"/>
            <ac:picMk id="10" creationId="{77808103-5774-8B8A-4AF4-9E6135DD92ED}"/>
          </ac:picMkLst>
        </pc:picChg>
      </pc:sldChg>
      <pc:sldChg chg="addSp delSp modSp add mod ord">
        <pc:chgData name="OLIVEIRA Caio" userId="56a7264e-9c39-4238-9707-ce8f921f56b1" providerId="ADAL" clId="{11205A2B-603F-4D72-B94E-A4C4BBEE8304}" dt="2024-09-09T13:40:27.299" v="1126" actId="478"/>
        <pc:sldMkLst>
          <pc:docMk/>
          <pc:sldMk cId="473989691" sldId="718"/>
        </pc:sldMkLst>
        <pc:spChg chg="mod">
          <ac:chgData name="OLIVEIRA Caio" userId="56a7264e-9c39-4238-9707-ce8f921f56b1" providerId="ADAL" clId="{11205A2B-603F-4D72-B94E-A4C4BBEE8304}" dt="2024-09-09T11:36:03.606" v="769" actId="20577"/>
          <ac:spMkLst>
            <pc:docMk/>
            <pc:sldMk cId="473989691" sldId="718"/>
            <ac:spMk id="3" creationId="{E47AEACB-2C32-482B-BC10-2C2F64AF4448}"/>
          </ac:spMkLst>
        </pc:spChg>
        <pc:spChg chg="add del mod">
          <ac:chgData name="OLIVEIRA Caio" userId="56a7264e-9c39-4238-9707-ce8f921f56b1" providerId="ADAL" clId="{11205A2B-603F-4D72-B94E-A4C4BBEE8304}" dt="2024-09-09T09:16:06.010" v="599" actId="478"/>
          <ac:spMkLst>
            <pc:docMk/>
            <pc:sldMk cId="473989691" sldId="718"/>
            <ac:spMk id="6" creationId="{98459728-A043-25E4-B301-5945EAA2A12B}"/>
          </ac:spMkLst>
        </pc:spChg>
        <pc:graphicFrameChg chg="add mod">
          <ac:chgData name="OLIVEIRA Caio" userId="56a7264e-9c39-4238-9707-ce8f921f56b1" providerId="ADAL" clId="{11205A2B-603F-4D72-B94E-A4C4BBEE8304}" dt="2024-09-09T11:35:46.810" v="756"/>
          <ac:graphicFrameMkLst>
            <pc:docMk/>
            <pc:sldMk cId="473989691" sldId="718"/>
            <ac:graphicFrameMk id="9" creationId="{26EC9E09-A1ED-2D75-E320-DB023338B1C5}"/>
          </ac:graphicFrameMkLst>
        </pc:graphicFrameChg>
        <pc:graphicFrameChg chg="add mod">
          <ac:chgData name="OLIVEIRA Caio" userId="56a7264e-9c39-4238-9707-ce8f921f56b1" providerId="ADAL" clId="{11205A2B-603F-4D72-B94E-A4C4BBEE8304}" dt="2024-09-09T11:35:48.478" v="757"/>
          <ac:graphicFrameMkLst>
            <pc:docMk/>
            <pc:sldMk cId="473989691" sldId="718"/>
            <ac:graphicFrameMk id="10" creationId="{8707CBFD-DE2F-EAB3-7347-D2657AC5AF8D}"/>
          </ac:graphicFrameMkLst>
        </pc:graphicFrameChg>
        <pc:picChg chg="del">
          <ac:chgData name="OLIVEIRA Caio" userId="56a7264e-9c39-4238-9707-ce8f921f56b1" providerId="ADAL" clId="{11205A2B-603F-4D72-B94E-A4C4BBEE8304}" dt="2024-09-09T09:15:17.225" v="530" actId="478"/>
          <ac:picMkLst>
            <pc:docMk/>
            <pc:sldMk cId="473989691" sldId="718"/>
            <ac:picMk id="5" creationId="{75B9E1C3-4963-94E9-EF2E-FBEEF64101EA}"/>
          </ac:picMkLst>
        </pc:picChg>
        <pc:picChg chg="add mod">
          <ac:chgData name="OLIVEIRA Caio" userId="56a7264e-9c39-4238-9707-ce8f921f56b1" providerId="ADAL" clId="{11205A2B-603F-4D72-B94E-A4C4BBEE8304}" dt="2024-09-09T11:36:12.009" v="774" actId="1035"/>
          <ac:picMkLst>
            <pc:docMk/>
            <pc:sldMk cId="473989691" sldId="718"/>
            <ac:picMk id="8" creationId="{8710374E-2879-439D-447E-1CD6B5343B22}"/>
          </ac:picMkLst>
        </pc:picChg>
        <pc:picChg chg="add del">
          <ac:chgData name="OLIVEIRA Caio" userId="56a7264e-9c39-4238-9707-ce8f921f56b1" providerId="ADAL" clId="{11205A2B-603F-4D72-B94E-A4C4BBEE8304}" dt="2024-09-09T13:21:06.493" v="1124" actId="478"/>
          <ac:picMkLst>
            <pc:docMk/>
            <pc:sldMk cId="473989691" sldId="718"/>
            <ac:picMk id="12" creationId="{45BDA465-43CB-C920-47D1-E7F61DFAB3D3}"/>
          </ac:picMkLst>
        </pc:picChg>
        <pc:picChg chg="add del">
          <ac:chgData name="OLIVEIRA Caio" userId="56a7264e-9c39-4238-9707-ce8f921f56b1" providerId="ADAL" clId="{11205A2B-603F-4D72-B94E-A4C4BBEE8304}" dt="2024-09-09T13:40:27.299" v="1126" actId="478"/>
          <ac:picMkLst>
            <pc:docMk/>
            <pc:sldMk cId="473989691" sldId="718"/>
            <ac:picMk id="14" creationId="{6627F6EE-4B69-421B-F86B-3124931E53EE}"/>
          </ac:picMkLst>
        </pc:picChg>
      </pc:sldChg>
      <pc:sldChg chg="del">
        <pc:chgData name="OLIVEIRA Caio" userId="56a7264e-9c39-4238-9707-ce8f921f56b1" providerId="ADAL" clId="{11205A2B-603F-4D72-B94E-A4C4BBEE8304}" dt="2024-09-09T00:19:01.456" v="54" actId="47"/>
        <pc:sldMkLst>
          <pc:docMk/>
          <pc:sldMk cId="1414522034" sldId="718"/>
        </pc:sldMkLst>
      </pc:sldChg>
      <pc:sldChg chg="addSp delSp modSp add mod">
        <pc:chgData name="OLIVEIRA Caio" userId="56a7264e-9c39-4238-9707-ce8f921f56b1" providerId="ADAL" clId="{11205A2B-603F-4D72-B94E-A4C4BBEE8304}" dt="2024-09-09T14:01:20.995" v="1130" actId="113"/>
        <pc:sldMkLst>
          <pc:docMk/>
          <pc:sldMk cId="441448050" sldId="719"/>
        </pc:sldMkLst>
        <pc:spChg chg="mod">
          <ac:chgData name="OLIVEIRA Caio" userId="56a7264e-9c39-4238-9707-ce8f921f56b1" providerId="ADAL" clId="{11205A2B-603F-4D72-B94E-A4C4BBEE8304}" dt="2024-09-09T14:01:20.995" v="1130" actId="113"/>
          <ac:spMkLst>
            <pc:docMk/>
            <pc:sldMk cId="441448050" sldId="719"/>
            <ac:spMk id="3" creationId="{E47AEACB-2C32-482B-BC10-2C2F64AF4448}"/>
          </ac:spMkLst>
        </pc:spChg>
        <pc:spChg chg="add mod ord">
          <ac:chgData name="OLIVEIRA Caio" userId="56a7264e-9c39-4238-9707-ce8f921f56b1" providerId="ADAL" clId="{11205A2B-603F-4D72-B94E-A4C4BBEE8304}" dt="2024-09-09T12:10:37.988" v="1120" actId="20577"/>
          <ac:spMkLst>
            <pc:docMk/>
            <pc:sldMk cId="441448050" sldId="719"/>
            <ac:spMk id="7" creationId="{DABBBDCF-1201-8067-E281-0187D65DF6AC}"/>
          </ac:spMkLst>
        </pc:spChg>
        <pc:graphicFrameChg chg="add mod">
          <ac:chgData name="OLIVEIRA Caio" userId="56a7264e-9c39-4238-9707-ce8f921f56b1" providerId="ADAL" clId="{11205A2B-603F-4D72-B94E-A4C4BBEE8304}" dt="2024-09-09T12:07:39.751" v="1003"/>
          <ac:graphicFrameMkLst>
            <pc:docMk/>
            <pc:sldMk cId="441448050" sldId="719"/>
            <ac:graphicFrameMk id="4" creationId="{D2CC0D89-7477-8588-7824-5E08222AB823}"/>
          </ac:graphicFrameMkLst>
        </pc:graphicFrameChg>
        <pc:graphicFrameChg chg="add mod modGraphic">
          <ac:chgData name="OLIVEIRA Caio" userId="56a7264e-9c39-4238-9707-ce8f921f56b1" providerId="ADAL" clId="{11205A2B-603F-4D72-B94E-A4C4BBEE8304}" dt="2024-09-09T12:10:10.755" v="1093" actId="14100"/>
          <ac:graphicFrameMkLst>
            <pc:docMk/>
            <pc:sldMk cId="441448050" sldId="719"/>
            <ac:graphicFrameMk id="6" creationId="{F6AD1875-E718-3BA6-CDED-8162C89430EE}"/>
          </ac:graphicFrameMkLst>
        </pc:graphicFrameChg>
        <pc:picChg chg="del">
          <ac:chgData name="OLIVEIRA Caio" userId="56a7264e-9c39-4238-9707-ce8f921f56b1" providerId="ADAL" clId="{11205A2B-603F-4D72-B94E-A4C4BBEE8304}" dt="2024-09-09T11:41:43.823" v="919" actId="478"/>
          <ac:picMkLst>
            <pc:docMk/>
            <pc:sldMk cId="441448050" sldId="719"/>
            <ac:picMk id="5" creationId="{75B9E1C3-4963-94E9-EF2E-FBEEF64101EA}"/>
          </ac:picMkLst>
        </pc:picChg>
        <pc:cxnChg chg="add">
          <ac:chgData name="OLIVEIRA Caio" userId="56a7264e-9c39-4238-9707-ce8f921f56b1" providerId="ADAL" clId="{11205A2B-603F-4D72-B94E-A4C4BBEE8304}" dt="2024-09-09T12:10:03.928" v="1092" actId="11529"/>
          <ac:cxnSpMkLst>
            <pc:docMk/>
            <pc:sldMk cId="441448050" sldId="719"/>
            <ac:cxnSpMk id="9" creationId="{C7D7CB2E-0EAB-7132-51A0-A6F6B5643910}"/>
          </ac:cxnSpMkLst>
        </pc:cxnChg>
      </pc:sldChg>
      <pc:sldChg chg="add del ord">
        <pc:chgData name="OLIVEIRA Caio" userId="56a7264e-9c39-4238-9707-ce8f921f56b1" providerId="ADAL" clId="{11205A2B-603F-4D72-B94E-A4C4BBEE8304}" dt="2024-09-09T11:37:39.829" v="778" actId="47"/>
        <pc:sldMkLst>
          <pc:docMk/>
          <pc:sldMk cId="1128866048" sldId="719"/>
        </pc:sldMkLst>
      </pc:sldChg>
      <pc:sldChg chg="del">
        <pc:chgData name="OLIVEIRA Caio" userId="56a7264e-9c39-4238-9707-ce8f921f56b1" providerId="ADAL" clId="{11205A2B-603F-4D72-B94E-A4C4BBEE8304}" dt="2024-09-09T00:19:03.516" v="59" actId="47"/>
        <pc:sldMkLst>
          <pc:docMk/>
          <pc:sldMk cId="2735228727" sldId="720"/>
        </pc:sldMkLst>
      </pc:sldChg>
      <pc:sldChg chg="del">
        <pc:chgData name="OLIVEIRA Caio" userId="56a7264e-9c39-4238-9707-ce8f921f56b1" providerId="ADAL" clId="{11205A2B-603F-4D72-B94E-A4C4BBEE8304}" dt="2024-09-09T00:19:03.546" v="60" actId="47"/>
        <pc:sldMkLst>
          <pc:docMk/>
          <pc:sldMk cId="4168217179" sldId="721"/>
        </pc:sldMkLst>
      </pc:sldChg>
      <pc:sldChg chg="del">
        <pc:chgData name="OLIVEIRA Caio" userId="56a7264e-9c39-4238-9707-ce8f921f56b1" providerId="ADAL" clId="{11205A2B-603F-4D72-B94E-A4C4BBEE8304}" dt="2024-09-09T00:19:03.974" v="61" actId="47"/>
        <pc:sldMkLst>
          <pc:docMk/>
          <pc:sldMk cId="3159271183" sldId="722"/>
        </pc:sldMkLst>
      </pc:sldChg>
      <pc:sldChg chg="del">
        <pc:chgData name="OLIVEIRA Caio" userId="56a7264e-9c39-4238-9707-ce8f921f56b1" providerId="ADAL" clId="{11205A2B-603F-4D72-B94E-A4C4BBEE8304}" dt="2024-09-09T00:19:04.200" v="62" actId="47"/>
        <pc:sldMkLst>
          <pc:docMk/>
          <pc:sldMk cId="2325547052" sldId="723"/>
        </pc:sldMkLst>
      </pc:sldChg>
      <pc:sldChg chg="del">
        <pc:chgData name="OLIVEIRA Caio" userId="56a7264e-9c39-4238-9707-ce8f921f56b1" providerId="ADAL" clId="{11205A2B-603F-4D72-B94E-A4C4BBEE8304}" dt="2024-09-09T00:19:04.423" v="63" actId="47"/>
        <pc:sldMkLst>
          <pc:docMk/>
          <pc:sldMk cId="1595295665" sldId="724"/>
        </pc:sldMkLst>
      </pc:sldChg>
      <pc:sldChg chg="del">
        <pc:chgData name="OLIVEIRA Caio" userId="56a7264e-9c39-4238-9707-ce8f921f56b1" providerId="ADAL" clId="{11205A2B-603F-4D72-B94E-A4C4BBEE8304}" dt="2024-09-09T00:19:04.654" v="64" actId="47"/>
        <pc:sldMkLst>
          <pc:docMk/>
          <pc:sldMk cId="2074372884" sldId="725"/>
        </pc:sldMkLst>
      </pc:sldChg>
      <pc:sldChg chg="del">
        <pc:chgData name="OLIVEIRA Caio" userId="56a7264e-9c39-4238-9707-ce8f921f56b1" providerId="ADAL" clId="{11205A2B-603F-4D72-B94E-A4C4BBEE8304}" dt="2024-09-09T00:19:05.092" v="65" actId="47"/>
        <pc:sldMkLst>
          <pc:docMk/>
          <pc:sldMk cId="4174650935" sldId="726"/>
        </pc:sldMkLst>
      </pc:sldChg>
      <pc:sldChg chg="del">
        <pc:chgData name="OLIVEIRA Caio" userId="56a7264e-9c39-4238-9707-ce8f921f56b1" providerId="ADAL" clId="{11205A2B-603F-4D72-B94E-A4C4BBEE8304}" dt="2024-09-09T00:19:05.325" v="66" actId="47"/>
        <pc:sldMkLst>
          <pc:docMk/>
          <pc:sldMk cId="874457255" sldId="727"/>
        </pc:sldMkLst>
      </pc:sldChg>
      <pc:sldChg chg="del">
        <pc:chgData name="OLIVEIRA Caio" userId="56a7264e-9c39-4238-9707-ce8f921f56b1" providerId="ADAL" clId="{11205A2B-603F-4D72-B94E-A4C4BBEE8304}" dt="2024-09-09T00:19:05.552" v="67" actId="47"/>
        <pc:sldMkLst>
          <pc:docMk/>
          <pc:sldMk cId="3078111408" sldId="728"/>
        </pc:sldMkLst>
      </pc:sldChg>
      <pc:sldChg chg="del">
        <pc:chgData name="OLIVEIRA Caio" userId="56a7264e-9c39-4238-9707-ce8f921f56b1" providerId="ADAL" clId="{11205A2B-603F-4D72-B94E-A4C4BBEE8304}" dt="2024-09-09T00:19:05.959" v="68" actId="47"/>
        <pc:sldMkLst>
          <pc:docMk/>
          <pc:sldMk cId="3790082040" sldId="729"/>
        </pc:sldMkLst>
      </pc:sldChg>
      <pc:sldChg chg="del">
        <pc:chgData name="OLIVEIRA Caio" userId="56a7264e-9c39-4238-9707-ce8f921f56b1" providerId="ADAL" clId="{11205A2B-603F-4D72-B94E-A4C4BBEE8304}" dt="2024-09-09T00:19:06.462" v="69" actId="47"/>
        <pc:sldMkLst>
          <pc:docMk/>
          <pc:sldMk cId="2002950431" sldId="730"/>
        </pc:sldMkLst>
      </pc:sldChg>
      <pc:sldChg chg="del">
        <pc:chgData name="OLIVEIRA Caio" userId="56a7264e-9c39-4238-9707-ce8f921f56b1" providerId="ADAL" clId="{11205A2B-603F-4D72-B94E-A4C4BBEE8304}" dt="2024-09-09T00:19:06.671" v="70" actId="47"/>
        <pc:sldMkLst>
          <pc:docMk/>
          <pc:sldMk cId="3818026346" sldId="731"/>
        </pc:sldMkLst>
      </pc:sldChg>
      <pc:sldChg chg="del">
        <pc:chgData name="OLIVEIRA Caio" userId="56a7264e-9c39-4238-9707-ce8f921f56b1" providerId="ADAL" clId="{11205A2B-603F-4D72-B94E-A4C4BBEE8304}" dt="2024-09-09T00:19:07.299" v="71" actId="47"/>
        <pc:sldMkLst>
          <pc:docMk/>
          <pc:sldMk cId="332661816" sldId="732"/>
        </pc:sldMkLst>
      </pc:sldChg>
      <pc:sldChg chg="del">
        <pc:chgData name="OLIVEIRA Caio" userId="56a7264e-9c39-4238-9707-ce8f921f56b1" providerId="ADAL" clId="{11205A2B-603F-4D72-B94E-A4C4BBEE8304}" dt="2024-09-09T00:19:07.921" v="72" actId="47"/>
        <pc:sldMkLst>
          <pc:docMk/>
          <pc:sldMk cId="3049616452" sldId="733"/>
        </pc:sldMkLst>
      </pc:sldChg>
      <pc:sldChg chg="del">
        <pc:chgData name="OLIVEIRA Caio" userId="56a7264e-9c39-4238-9707-ce8f921f56b1" providerId="ADAL" clId="{11205A2B-603F-4D72-B94E-A4C4BBEE8304}" dt="2024-09-09T00:18:55.134" v="53" actId="47"/>
        <pc:sldMkLst>
          <pc:docMk/>
          <pc:sldMk cId="2448947866" sldId="734"/>
        </pc:sldMkLst>
      </pc:sldChg>
    </pc:docChg>
  </pc:docChgLst>
  <pc:docChgLst>
    <pc:chgData name="OLIVEIRA Caio" userId="56a7264e-9c39-4238-9707-ce8f921f56b1" providerId="ADAL" clId="{39EF1533-FF8C-45BE-831F-342CE5239DAC}"/>
    <pc:docChg chg="custSel modSld">
      <pc:chgData name="OLIVEIRA Caio" userId="56a7264e-9c39-4238-9707-ce8f921f56b1" providerId="ADAL" clId="{39EF1533-FF8C-45BE-831F-342CE5239DAC}" dt="2024-08-02T23:16:46.098" v="80" actId="1076"/>
      <pc:docMkLst>
        <pc:docMk/>
      </pc:docMkLst>
      <pc:sldChg chg="modSp mod">
        <pc:chgData name="OLIVEIRA Caio" userId="56a7264e-9c39-4238-9707-ce8f921f56b1" providerId="ADAL" clId="{39EF1533-FF8C-45BE-831F-342CE5239DAC}" dt="2024-08-02T22:48:58.594" v="10" actId="20577"/>
        <pc:sldMkLst>
          <pc:docMk/>
          <pc:sldMk cId="3900553097" sldId="348"/>
        </pc:sldMkLst>
        <pc:spChg chg="mod">
          <ac:chgData name="OLIVEIRA Caio" userId="56a7264e-9c39-4238-9707-ce8f921f56b1" providerId="ADAL" clId="{39EF1533-FF8C-45BE-831F-342CE5239DAC}" dt="2024-08-02T22:48:58.594" v="10" actId="20577"/>
          <ac:spMkLst>
            <pc:docMk/>
            <pc:sldMk cId="3900553097" sldId="348"/>
            <ac:spMk id="3" creationId="{00000000-0000-0000-0000-000000000000}"/>
          </ac:spMkLst>
        </pc:spChg>
      </pc:sldChg>
      <pc:sldChg chg="addSp delSp modSp mod">
        <pc:chgData name="OLIVEIRA Caio" userId="56a7264e-9c39-4238-9707-ce8f921f56b1" providerId="ADAL" clId="{39EF1533-FF8C-45BE-831F-342CE5239DAC}" dt="2024-08-02T23:07:15.243" v="19" actId="1076"/>
        <pc:sldMkLst>
          <pc:docMk/>
          <pc:sldMk cId="4168217179" sldId="721"/>
        </pc:sldMkLst>
        <pc:picChg chg="add del mod">
          <ac:chgData name="OLIVEIRA Caio" userId="56a7264e-9c39-4238-9707-ce8f921f56b1" providerId="ADAL" clId="{39EF1533-FF8C-45BE-831F-342CE5239DAC}" dt="2024-08-02T23:05:24.652" v="14" actId="478"/>
          <ac:picMkLst>
            <pc:docMk/>
            <pc:sldMk cId="4168217179" sldId="721"/>
            <ac:picMk id="2" creationId="{14B7C641-70E1-93A3-04AF-977B6CF65C26}"/>
          </ac:picMkLst>
        </pc:picChg>
        <pc:picChg chg="add del mod">
          <ac:chgData name="OLIVEIRA Caio" userId="56a7264e-9c39-4238-9707-ce8f921f56b1" providerId="ADAL" clId="{39EF1533-FF8C-45BE-831F-342CE5239DAC}" dt="2024-08-02T23:07:10.954" v="17" actId="478"/>
          <ac:picMkLst>
            <pc:docMk/>
            <pc:sldMk cId="4168217179" sldId="721"/>
            <ac:picMk id="3" creationId="{6A75C436-47E6-E73B-E5F2-4182C1EF2CBB}"/>
          </ac:picMkLst>
        </pc:picChg>
        <pc:picChg chg="add mod">
          <ac:chgData name="OLIVEIRA Caio" userId="56a7264e-9c39-4238-9707-ce8f921f56b1" providerId="ADAL" clId="{39EF1533-FF8C-45BE-831F-342CE5239DAC}" dt="2024-08-02T23:07:15.243" v="19" actId="1076"/>
          <ac:picMkLst>
            <pc:docMk/>
            <pc:sldMk cId="4168217179" sldId="721"/>
            <ac:picMk id="7" creationId="{505B496D-6AB5-5F8B-544B-1B718F663AF7}"/>
          </ac:picMkLst>
        </pc:picChg>
        <pc:picChg chg="del">
          <ac:chgData name="OLIVEIRA Caio" userId="56a7264e-9c39-4238-9707-ce8f921f56b1" providerId="ADAL" clId="{39EF1533-FF8C-45BE-831F-342CE5239DAC}" dt="2024-08-02T23:04:50.583" v="11" actId="478"/>
          <ac:picMkLst>
            <pc:docMk/>
            <pc:sldMk cId="4168217179" sldId="721"/>
            <ac:picMk id="15" creationId="{4632A027-918D-93D9-2393-355078C0B55B}"/>
          </ac:picMkLst>
        </pc:picChg>
      </pc:sldChg>
      <pc:sldChg chg="addSp delSp modSp mod">
        <pc:chgData name="OLIVEIRA Caio" userId="56a7264e-9c39-4238-9707-ce8f921f56b1" providerId="ADAL" clId="{39EF1533-FF8C-45BE-831F-342CE5239DAC}" dt="2024-08-02T23:07:55.149" v="28"/>
        <pc:sldMkLst>
          <pc:docMk/>
          <pc:sldMk cId="3159271183" sldId="722"/>
        </pc:sldMkLst>
        <pc:spChg chg="add mod">
          <ac:chgData name="OLIVEIRA Caio" userId="56a7264e-9c39-4238-9707-ce8f921f56b1" providerId="ADAL" clId="{39EF1533-FF8C-45BE-831F-342CE5239DAC}" dt="2024-08-02T23:07:55.149" v="28"/>
          <ac:spMkLst>
            <pc:docMk/>
            <pc:sldMk cId="3159271183" sldId="722"/>
            <ac:spMk id="7" creationId="{0EAB1B86-3A2B-4E89-5405-2713D93B9147}"/>
          </ac:spMkLst>
        </pc:spChg>
        <pc:spChg chg="del">
          <ac:chgData name="OLIVEIRA Caio" userId="56a7264e-9c39-4238-9707-ce8f921f56b1" providerId="ADAL" clId="{39EF1533-FF8C-45BE-831F-342CE5239DAC}" dt="2024-08-02T23:07:54.917" v="27" actId="478"/>
          <ac:spMkLst>
            <pc:docMk/>
            <pc:sldMk cId="3159271183" sldId="722"/>
            <ac:spMk id="10" creationId="{08BF51D8-9027-21BF-2C39-BE0DE6443D97}"/>
          </ac:spMkLst>
        </pc:spChg>
        <pc:graphicFrameChg chg="add mod">
          <ac:chgData name="OLIVEIRA Caio" userId="56a7264e-9c39-4238-9707-ce8f921f56b1" providerId="ADAL" clId="{39EF1533-FF8C-45BE-831F-342CE5239DAC}" dt="2024-08-02T23:07:38.024" v="22"/>
          <ac:graphicFrameMkLst>
            <pc:docMk/>
            <pc:sldMk cId="3159271183" sldId="722"/>
            <ac:graphicFrameMk id="3" creationId="{18FA1FAB-420D-2280-119D-EFD092632EFB}"/>
          </ac:graphicFrameMkLst>
        </pc:graphicFrameChg>
        <pc:picChg chg="add mod">
          <ac:chgData name="OLIVEIRA Caio" userId="56a7264e-9c39-4238-9707-ce8f921f56b1" providerId="ADAL" clId="{39EF1533-FF8C-45BE-831F-342CE5239DAC}" dt="2024-08-02T23:07:48.420" v="26" actId="1076"/>
          <ac:picMkLst>
            <pc:docMk/>
            <pc:sldMk cId="3159271183" sldId="722"/>
            <ac:picMk id="5" creationId="{BBE5AC62-8531-39AA-0A10-896D5C0771EE}"/>
          </ac:picMkLst>
        </pc:picChg>
        <pc:picChg chg="del">
          <ac:chgData name="OLIVEIRA Caio" userId="56a7264e-9c39-4238-9707-ce8f921f56b1" providerId="ADAL" clId="{39EF1533-FF8C-45BE-831F-342CE5239DAC}" dt="2024-08-02T23:07:45.037" v="25" actId="478"/>
          <ac:picMkLst>
            <pc:docMk/>
            <pc:sldMk cId="3159271183" sldId="722"/>
            <ac:picMk id="6" creationId="{68E45C9F-BF24-0AD8-16B6-DA84F89B05C1}"/>
          </ac:picMkLst>
        </pc:picChg>
        <pc:picChg chg="del">
          <ac:chgData name="OLIVEIRA Caio" userId="56a7264e-9c39-4238-9707-ce8f921f56b1" providerId="ADAL" clId="{39EF1533-FF8C-45BE-831F-342CE5239DAC}" dt="2024-08-02T23:07:54.917" v="27" actId="478"/>
          <ac:picMkLst>
            <pc:docMk/>
            <pc:sldMk cId="3159271183" sldId="722"/>
            <ac:picMk id="9" creationId="{74FC49D0-E7DE-8433-0570-AD5388B80551}"/>
          </ac:picMkLst>
        </pc:picChg>
        <pc:picChg chg="add mod">
          <ac:chgData name="OLIVEIRA Caio" userId="56a7264e-9c39-4238-9707-ce8f921f56b1" providerId="ADAL" clId="{39EF1533-FF8C-45BE-831F-342CE5239DAC}" dt="2024-08-02T23:07:55.149" v="28"/>
          <ac:picMkLst>
            <pc:docMk/>
            <pc:sldMk cId="3159271183" sldId="722"/>
            <ac:picMk id="11" creationId="{10C6EBE1-0563-4664-35A5-62CA8225D7CA}"/>
          </ac:picMkLst>
        </pc:picChg>
      </pc:sldChg>
      <pc:sldChg chg="addSp delSp modSp mod">
        <pc:chgData name="OLIVEIRA Caio" userId="56a7264e-9c39-4238-9707-ce8f921f56b1" providerId="ADAL" clId="{39EF1533-FF8C-45BE-831F-342CE5239DAC}" dt="2024-08-02T23:15:15.522" v="70" actId="1076"/>
        <pc:sldMkLst>
          <pc:docMk/>
          <pc:sldMk cId="2325547052" sldId="723"/>
        </pc:sldMkLst>
        <pc:picChg chg="del">
          <ac:chgData name="OLIVEIRA Caio" userId="56a7264e-9c39-4238-9707-ce8f921f56b1" providerId="ADAL" clId="{39EF1533-FF8C-45BE-831F-342CE5239DAC}" dt="2024-08-02T23:08:23.266" v="31" actId="478"/>
          <ac:picMkLst>
            <pc:docMk/>
            <pc:sldMk cId="2325547052" sldId="723"/>
            <ac:picMk id="5" creationId="{AF9BDE04-3045-7700-F79B-1DB76360AAC4}"/>
          </ac:picMkLst>
        </pc:picChg>
        <pc:picChg chg="add del mod">
          <ac:chgData name="OLIVEIRA Caio" userId="56a7264e-9c39-4238-9707-ce8f921f56b1" providerId="ADAL" clId="{39EF1533-FF8C-45BE-831F-342CE5239DAC}" dt="2024-08-02T23:11:36.524" v="41" actId="478"/>
          <ac:picMkLst>
            <pc:docMk/>
            <pc:sldMk cId="2325547052" sldId="723"/>
            <ac:picMk id="6" creationId="{6777587F-9189-6D85-4B2C-7C7C7A82CA92}"/>
          </ac:picMkLst>
        </pc:picChg>
        <pc:picChg chg="add del mod">
          <ac:chgData name="OLIVEIRA Caio" userId="56a7264e-9c39-4238-9707-ce8f921f56b1" providerId="ADAL" clId="{39EF1533-FF8C-45BE-831F-342CE5239DAC}" dt="2024-08-02T23:15:12.799" v="68" actId="478"/>
          <ac:picMkLst>
            <pc:docMk/>
            <pc:sldMk cId="2325547052" sldId="723"/>
            <ac:picMk id="7" creationId="{8F5A8E4F-1345-ADBD-2744-3D1AA6AE0D4B}"/>
          </ac:picMkLst>
        </pc:picChg>
        <pc:picChg chg="add mod">
          <ac:chgData name="OLIVEIRA Caio" userId="56a7264e-9c39-4238-9707-ce8f921f56b1" providerId="ADAL" clId="{39EF1533-FF8C-45BE-831F-342CE5239DAC}" dt="2024-08-02T23:15:15.522" v="70" actId="1076"/>
          <ac:picMkLst>
            <pc:docMk/>
            <pc:sldMk cId="2325547052" sldId="723"/>
            <ac:picMk id="8" creationId="{77B844DE-F2F2-AF23-223D-2C803B511024}"/>
          </ac:picMkLst>
        </pc:picChg>
      </pc:sldChg>
      <pc:sldChg chg="addSp delSp modSp mod">
        <pc:chgData name="OLIVEIRA Caio" userId="56a7264e-9c39-4238-9707-ce8f921f56b1" providerId="ADAL" clId="{39EF1533-FF8C-45BE-831F-342CE5239DAC}" dt="2024-08-02T23:08:47.381" v="37" actId="1076"/>
        <pc:sldMkLst>
          <pc:docMk/>
          <pc:sldMk cId="1595295665" sldId="724"/>
        </pc:sldMkLst>
        <pc:picChg chg="del">
          <ac:chgData name="OLIVEIRA Caio" userId="56a7264e-9c39-4238-9707-ce8f921f56b1" providerId="ADAL" clId="{39EF1533-FF8C-45BE-831F-342CE5239DAC}" dt="2024-08-02T23:08:45.378" v="36" actId="478"/>
          <ac:picMkLst>
            <pc:docMk/>
            <pc:sldMk cId="1595295665" sldId="724"/>
            <ac:picMk id="2" creationId="{11BB514B-375D-A53B-ECBA-DD082D94744C}"/>
          </ac:picMkLst>
        </pc:picChg>
        <pc:picChg chg="add mod">
          <ac:chgData name="OLIVEIRA Caio" userId="56a7264e-9c39-4238-9707-ce8f921f56b1" providerId="ADAL" clId="{39EF1533-FF8C-45BE-831F-342CE5239DAC}" dt="2024-08-02T23:08:47.381" v="37" actId="1076"/>
          <ac:picMkLst>
            <pc:docMk/>
            <pc:sldMk cId="1595295665" sldId="724"/>
            <ac:picMk id="4" creationId="{2D2475A6-257E-F99D-0733-39EF1ED57C65}"/>
          </ac:picMkLst>
        </pc:picChg>
      </pc:sldChg>
      <pc:sldChg chg="addSp delSp modSp mod">
        <pc:chgData name="OLIVEIRA Caio" userId="56a7264e-9c39-4238-9707-ce8f921f56b1" providerId="ADAL" clId="{39EF1533-FF8C-45BE-831F-342CE5239DAC}" dt="2024-08-02T23:15:00.094" v="67" actId="1076"/>
        <pc:sldMkLst>
          <pc:docMk/>
          <pc:sldMk cId="2074372884" sldId="725"/>
        </pc:sldMkLst>
        <pc:picChg chg="del">
          <ac:chgData name="OLIVEIRA Caio" userId="56a7264e-9c39-4238-9707-ce8f921f56b1" providerId="ADAL" clId="{39EF1533-FF8C-45BE-831F-342CE5239DAC}" dt="2024-08-02T23:12:24.538" v="45" actId="478"/>
          <ac:picMkLst>
            <pc:docMk/>
            <pc:sldMk cId="2074372884" sldId="725"/>
            <ac:picMk id="4" creationId="{056B4D05-B5FD-9E4C-5598-9770F9A8149A}"/>
          </ac:picMkLst>
        </pc:picChg>
        <pc:picChg chg="add del mod">
          <ac:chgData name="OLIVEIRA Caio" userId="56a7264e-9c39-4238-9707-ce8f921f56b1" providerId="ADAL" clId="{39EF1533-FF8C-45BE-831F-342CE5239DAC}" dt="2024-08-02T23:11:48.180" v="43" actId="478"/>
          <ac:picMkLst>
            <pc:docMk/>
            <pc:sldMk cId="2074372884" sldId="725"/>
            <ac:picMk id="6" creationId="{D7F74476-2F05-77EE-4FFD-49FF1D43B4A7}"/>
          </ac:picMkLst>
        </pc:picChg>
        <pc:picChg chg="add del mod">
          <ac:chgData name="OLIVEIRA Caio" userId="56a7264e-9c39-4238-9707-ce8f921f56b1" providerId="ADAL" clId="{39EF1533-FF8C-45BE-831F-342CE5239DAC}" dt="2024-08-02T23:14:57.486" v="66" actId="478"/>
          <ac:picMkLst>
            <pc:docMk/>
            <pc:sldMk cId="2074372884" sldId="725"/>
            <ac:picMk id="7" creationId="{A2B3B481-51C8-3644-E440-25AD20ACD419}"/>
          </ac:picMkLst>
        </pc:picChg>
        <pc:picChg chg="add mod">
          <ac:chgData name="OLIVEIRA Caio" userId="56a7264e-9c39-4238-9707-ce8f921f56b1" providerId="ADAL" clId="{39EF1533-FF8C-45BE-831F-342CE5239DAC}" dt="2024-08-02T23:15:00.094" v="67" actId="1076"/>
          <ac:picMkLst>
            <pc:docMk/>
            <pc:sldMk cId="2074372884" sldId="725"/>
            <ac:picMk id="8" creationId="{CC6B638C-2C79-8585-C3E0-1F423FA6FEB7}"/>
          </ac:picMkLst>
        </pc:picChg>
      </pc:sldChg>
      <pc:sldChg chg="addSp delSp modSp mod">
        <pc:chgData name="OLIVEIRA Caio" userId="56a7264e-9c39-4238-9707-ce8f921f56b1" providerId="ADAL" clId="{39EF1533-FF8C-45BE-831F-342CE5239DAC}" dt="2024-08-02T23:12:50.917" v="50" actId="1076"/>
        <pc:sldMkLst>
          <pc:docMk/>
          <pc:sldMk cId="4174650935" sldId="726"/>
        </pc:sldMkLst>
        <pc:picChg chg="add mod">
          <ac:chgData name="OLIVEIRA Caio" userId="56a7264e-9c39-4238-9707-ce8f921f56b1" providerId="ADAL" clId="{39EF1533-FF8C-45BE-831F-342CE5239DAC}" dt="2024-08-02T23:12:50.917" v="50" actId="1076"/>
          <ac:picMkLst>
            <pc:docMk/>
            <pc:sldMk cId="4174650935" sldId="726"/>
            <ac:picMk id="4" creationId="{936A7893-802D-1521-67FE-402F6F9C2308}"/>
          </ac:picMkLst>
        </pc:picChg>
        <pc:picChg chg="del">
          <ac:chgData name="OLIVEIRA Caio" userId="56a7264e-9c39-4238-9707-ce8f921f56b1" providerId="ADAL" clId="{39EF1533-FF8C-45BE-831F-342CE5239DAC}" dt="2024-08-02T23:12:48.226" v="49" actId="478"/>
          <ac:picMkLst>
            <pc:docMk/>
            <pc:sldMk cId="4174650935" sldId="726"/>
            <ac:picMk id="8" creationId="{A4898C6A-F81D-4D48-A0BF-CB0B2AE0CBCC}"/>
          </ac:picMkLst>
        </pc:picChg>
      </pc:sldChg>
      <pc:sldChg chg="addSp delSp modSp mod">
        <pc:chgData name="OLIVEIRA Caio" userId="56a7264e-9c39-4238-9707-ce8f921f56b1" providerId="ADAL" clId="{39EF1533-FF8C-45BE-831F-342CE5239DAC}" dt="2024-08-02T23:14:41.848" v="64" actId="1076"/>
        <pc:sldMkLst>
          <pc:docMk/>
          <pc:sldMk cId="874457255" sldId="727"/>
        </pc:sldMkLst>
        <pc:picChg chg="add del mod">
          <ac:chgData name="OLIVEIRA Caio" userId="56a7264e-9c39-4238-9707-ce8f921f56b1" providerId="ADAL" clId="{39EF1533-FF8C-45BE-831F-342CE5239DAC}" dt="2024-08-02T23:14:40.091" v="63" actId="478"/>
          <ac:picMkLst>
            <pc:docMk/>
            <pc:sldMk cId="874457255" sldId="727"/>
            <ac:picMk id="3" creationId="{7D55DBF0-BD06-0E80-1A02-5E9E43D8F862}"/>
          </ac:picMkLst>
        </pc:picChg>
        <pc:picChg chg="del">
          <ac:chgData name="OLIVEIRA Caio" userId="56a7264e-9c39-4238-9707-ce8f921f56b1" providerId="ADAL" clId="{39EF1533-FF8C-45BE-831F-342CE5239DAC}" dt="2024-08-02T23:13:01.770" v="51" actId="478"/>
          <ac:picMkLst>
            <pc:docMk/>
            <pc:sldMk cId="874457255" sldId="727"/>
            <ac:picMk id="8" creationId="{949E5473-72FE-0F40-C9EC-DBA5B42B75FD}"/>
          </ac:picMkLst>
        </pc:picChg>
        <pc:picChg chg="add mod">
          <ac:chgData name="OLIVEIRA Caio" userId="56a7264e-9c39-4238-9707-ce8f921f56b1" providerId="ADAL" clId="{39EF1533-FF8C-45BE-831F-342CE5239DAC}" dt="2024-08-02T23:14:41.848" v="64" actId="1076"/>
          <ac:picMkLst>
            <pc:docMk/>
            <pc:sldMk cId="874457255" sldId="727"/>
            <ac:picMk id="9" creationId="{20919F60-C581-8ECB-7F1D-717422A0E950}"/>
          </ac:picMkLst>
        </pc:picChg>
      </pc:sldChg>
      <pc:sldChg chg="addSp delSp modSp mod">
        <pc:chgData name="OLIVEIRA Caio" userId="56a7264e-9c39-4238-9707-ce8f921f56b1" providerId="ADAL" clId="{39EF1533-FF8C-45BE-831F-342CE5239DAC}" dt="2024-08-02T23:14:27.615" v="61" actId="1076"/>
        <pc:sldMkLst>
          <pc:docMk/>
          <pc:sldMk cId="3078111408" sldId="728"/>
        </pc:sldMkLst>
        <pc:picChg chg="add del">
          <ac:chgData name="OLIVEIRA Caio" userId="56a7264e-9c39-4238-9707-ce8f921f56b1" providerId="ADAL" clId="{39EF1533-FF8C-45BE-831F-342CE5239DAC}" dt="2024-08-02T23:13:27.463" v="56" actId="478"/>
          <ac:picMkLst>
            <pc:docMk/>
            <pc:sldMk cId="3078111408" sldId="728"/>
            <ac:picMk id="4" creationId="{505C75F4-111E-1885-A502-7B98EB203F65}"/>
          </ac:picMkLst>
        </pc:picChg>
        <pc:picChg chg="del">
          <ac:chgData name="OLIVEIRA Caio" userId="56a7264e-9c39-4238-9707-ce8f921f56b1" providerId="ADAL" clId="{39EF1533-FF8C-45BE-831F-342CE5239DAC}" dt="2024-08-02T23:13:20.130" v="54" actId="478"/>
          <ac:picMkLst>
            <pc:docMk/>
            <pc:sldMk cId="3078111408" sldId="728"/>
            <ac:picMk id="8" creationId="{27C45D7A-B899-C9B5-DA7F-F8C4B9434844}"/>
          </ac:picMkLst>
        </pc:picChg>
        <pc:picChg chg="add del mod">
          <ac:chgData name="OLIVEIRA Caio" userId="56a7264e-9c39-4238-9707-ce8f921f56b1" providerId="ADAL" clId="{39EF1533-FF8C-45BE-831F-342CE5239DAC}" dt="2024-08-02T23:14:23.551" v="59" actId="478"/>
          <ac:picMkLst>
            <pc:docMk/>
            <pc:sldMk cId="3078111408" sldId="728"/>
            <ac:picMk id="9" creationId="{627A4DFF-187D-93DC-1252-5BFA57DA3E15}"/>
          </ac:picMkLst>
        </pc:picChg>
        <pc:picChg chg="add mod">
          <ac:chgData name="OLIVEIRA Caio" userId="56a7264e-9c39-4238-9707-ce8f921f56b1" providerId="ADAL" clId="{39EF1533-FF8C-45BE-831F-342CE5239DAC}" dt="2024-08-02T23:14:27.615" v="61" actId="1076"/>
          <ac:picMkLst>
            <pc:docMk/>
            <pc:sldMk cId="3078111408" sldId="728"/>
            <ac:picMk id="10" creationId="{7F030280-516C-FBF0-5878-F3B4EA69643C}"/>
          </ac:picMkLst>
        </pc:picChg>
      </pc:sldChg>
      <pc:sldChg chg="addSp delSp modSp mod">
        <pc:chgData name="OLIVEIRA Caio" userId="56a7264e-9c39-4238-9707-ce8f921f56b1" providerId="ADAL" clId="{39EF1533-FF8C-45BE-831F-342CE5239DAC}" dt="2024-08-02T23:15:49.327" v="73" actId="1076"/>
        <pc:sldMkLst>
          <pc:docMk/>
          <pc:sldMk cId="2002950431" sldId="730"/>
        </pc:sldMkLst>
        <pc:picChg chg="add mod">
          <ac:chgData name="OLIVEIRA Caio" userId="56a7264e-9c39-4238-9707-ce8f921f56b1" providerId="ADAL" clId="{39EF1533-FF8C-45BE-831F-342CE5239DAC}" dt="2024-08-02T23:15:49.327" v="73" actId="1076"/>
          <ac:picMkLst>
            <pc:docMk/>
            <pc:sldMk cId="2002950431" sldId="730"/>
            <ac:picMk id="2" creationId="{C60DF78C-604E-669E-BE89-8911C6EEE976}"/>
          </ac:picMkLst>
        </pc:picChg>
        <pc:picChg chg="del">
          <ac:chgData name="OLIVEIRA Caio" userId="56a7264e-9c39-4238-9707-ce8f921f56b1" providerId="ADAL" clId="{39EF1533-FF8C-45BE-831F-342CE5239DAC}" dt="2024-08-02T23:15:46.573" v="72" actId="478"/>
          <ac:picMkLst>
            <pc:docMk/>
            <pc:sldMk cId="2002950431" sldId="730"/>
            <ac:picMk id="3" creationId="{4E2C1BC9-4963-9F55-912B-16B7CD62F2D3}"/>
          </ac:picMkLst>
        </pc:picChg>
      </pc:sldChg>
      <pc:sldChg chg="addSp delSp modSp mod">
        <pc:chgData name="OLIVEIRA Caio" userId="56a7264e-9c39-4238-9707-ce8f921f56b1" providerId="ADAL" clId="{39EF1533-FF8C-45BE-831F-342CE5239DAC}" dt="2024-08-02T23:16:11.123" v="76" actId="1076"/>
        <pc:sldMkLst>
          <pc:docMk/>
          <pc:sldMk cId="332661816" sldId="732"/>
        </pc:sldMkLst>
        <pc:picChg chg="add mod">
          <ac:chgData name="OLIVEIRA Caio" userId="56a7264e-9c39-4238-9707-ce8f921f56b1" providerId="ADAL" clId="{39EF1533-FF8C-45BE-831F-342CE5239DAC}" dt="2024-08-02T23:16:11.123" v="76" actId="1076"/>
          <ac:picMkLst>
            <pc:docMk/>
            <pc:sldMk cId="332661816" sldId="732"/>
            <ac:picMk id="2" creationId="{706B9896-F54C-6F7E-17AE-B495E1FFE6A8}"/>
          </ac:picMkLst>
        </pc:picChg>
        <pc:picChg chg="del">
          <ac:chgData name="OLIVEIRA Caio" userId="56a7264e-9c39-4238-9707-ce8f921f56b1" providerId="ADAL" clId="{39EF1533-FF8C-45BE-831F-342CE5239DAC}" dt="2024-08-02T23:16:07.831" v="75" actId="478"/>
          <ac:picMkLst>
            <pc:docMk/>
            <pc:sldMk cId="332661816" sldId="732"/>
            <ac:picMk id="3" creationId="{7896158F-FE58-8A80-160F-BE5F174F21E8}"/>
          </ac:picMkLst>
        </pc:picChg>
      </pc:sldChg>
      <pc:sldChg chg="addSp delSp modSp mod">
        <pc:chgData name="OLIVEIRA Caio" userId="56a7264e-9c39-4238-9707-ce8f921f56b1" providerId="ADAL" clId="{39EF1533-FF8C-45BE-831F-342CE5239DAC}" dt="2024-08-02T23:16:46.098" v="80" actId="1076"/>
        <pc:sldMkLst>
          <pc:docMk/>
          <pc:sldMk cId="3049616452" sldId="733"/>
        </pc:sldMkLst>
        <pc:picChg chg="del">
          <ac:chgData name="OLIVEIRA Caio" userId="56a7264e-9c39-4238-9707-ce8f921f56b1" providerId="ADAL" clId="{39EF1533-FF8C-45BE-831F-342CE5239DAC}" dt="2024-08-02T23:16:41.040" v="77" actId="478"/>
          <ac:picMkLst>
            <pc:docMk/>
            <pc:sldMk cId="3049616452" sldId="733"/>
            <ac:picMk id="3" creationId="{B8A11036-0111-AAC4-0CAD-DF5A1FE74BC3}"/>
          </ac:picMkLst>
        </pc:picChg>
        <pc:picChg chg="add mod">
          <ac:chgData name="OLIVEIRA Caio" userId="56a7264e-9c39-4238-9707-ce8f921f56b1" providerId="ADAL" clId="{39EF1533-FF8C-45BE-831F-342CE5239DAC}" dt="2024-08-02T23:16:46.098" v="80" actId="1076"/>
          <ac:picMkLst>
            <pc:docMk/>
            <pc:sldMk cId="3049616452" sldId="733"/>
            <ac:picMk id="4" creationId="{CBD6E218-B01D-909B-F4CB-CB54DF8A6D5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10/02/2025</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‹nº›</a:t>
            </a:fld>
            <a:endParaRPr lang="fr-FR" dirty="0"/>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8" Type="http://schemas.openxmlformats.org/officeDocument/2006/relationships/hyperlink" Target="https://twitter.com/Alstom"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hyperlink" Target="https://www.facebook.com/ALSTOM/" TargetMode="External"/><Relationship Id="rId1" Type="http://schemas.openxmlformats.org/officeDocument/2006/relationships/slideMaster" Target="../slideMasters/slideMaster1.xml"/><Relationship Id="rId6" Type="http://schemas.openxmlformats.org/officeDocument/2006/relationships/hyperlink" Target="https://www.instagram.com/alstom" TargetMode="External"/><Relationship Id="rId11" Type="http://schemas.openxmlformats.org/officeDocument/2006/relationships/image" Target="../media/image3.png"/><Relationship Id="rId5" Type="http://schemas.openxmlformats.org/officeDocument/2006/relationships/image" Target="../media/image8.png"/><Relationship Id="rId10" Type="http://schemas.openxmlformats.org/officeDocument/2006/relationships/hyperlink" Target="http://www.alstom.com/" TargetMode="External"/><Relationship Id="rId4" Type="http://schemas.openxmlformats.org/officeDocument/2006/relationships/hyperlink" Target="https://www.linkedin.com/company/alstom/" TargetMode="External"/><Relationship Id="rId9" Type="http://schemas.openxmlformats.org/officeDocument/2006/relationships/image" Target="../media/image10.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8" Type="http://schemas.openxmlformats.org/officeDocument/2006/relationships/hyperlink" Target="https://twitter.com/Alstom" TargetMode="External"/><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hyperlink" Target="https://www.facebook.com/ALSTOM/" TargetMode="External"/><Relationship Id="rId1" Type="http://schemas.openxmlformats.org/officeDocument/2006/relationships/slideMaster" Target="../slideMasters/slideMaster2.xml"/><Relationship Id="rId6" Type="http://schemas.openxmlformats.org/officeDocument/2006/relationships/hyperlink" Target="https://www.instagram.com/alstom" TargetMode="External"/><Relationship Id="rId11" Type="http://schemas.openxmlformats.org/officeDocument/2006/relationships/image" Target="../media/image3.png"/><Relationship Id="rId5" Type="http://schemas.openxmlformats.org/officeDocument/2006/relationships/image" Target="../media/image8.png"/><Relationship Id="rId10" Type="http://schemas.openxmlformats.org/officeDocument/2006/relationships/hyperlink" Target="http://www.alstom.com/" TargetMode="External"/><Relationship Id="rId4" Type="http://schemas.openxmlformats.org/officeDocument/2006/relationships/hyperlink" Target="https://www.linkedin.com/company/alstom/" TargetMode="External"/><Relationship Id="rId9" Type="http://schemas.openxmlformats.org/officeDocument/2006/relationships/image" Target="../media/image10.png"/></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generic_red_v1">
    <p:spTree>
      <p:nvGrpSpPr>
        <p:cNvPr id="1" name=""/>
        <p:cNvGrpSpPr/>
        <p:nvPr/>
      </p:nvGrpSpPr>
      <p:grpSpPr>
        <a:xfrm>
          <a:off x="0" y="0"/>
          <a:ext cx="0" cy="0"/>
          <a:chOff x="0" y="0"/>
          <a:chExt cx="0" cy="0"/>
        </a:xfrm>
      </p:grpSpPr>
      <p:grpSp>
        <p:nvGrpSpPr>
          <p:cNvPr id="14" name="Groupe 13"/>
          <p:cNvGrpSpPr/>
          <p:nvPr userDrawn="1"/>
        </p:nvGrpSpPr>
        <p:grpSpPr>
          <a:xfrm>
            <a:off x="1835956" y="713700"/>
            <a:ext cx="8518500" cy="4860000"/>
            <a:chOff x="306000" y="713700"/>
            <a:chExt cx="8518500" cy="4860000"/>
          </a:xfrm>
        </p:grpSpPr>
        <p:sp>
          <p:nvSpPr>
            <p:cNvPr id="15" name="Forme libre 14"/>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6" name="Ellipse 15">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pic>
        <p:nvPicPr>
          <p:cNvPr id="18" name="Imag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9040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20" name="ZoneTexte 19"/>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365792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_2_columns">
    <p:spTree>
      <p:nvGrpSpPr>
        <p:cNvPr id="1" name=""/>
        <p:cNvGrpSpPr/>
        <p:nvPr/>
      </p:nvGrpSpPr>
      <p:grpSpPr>
        <a:xfrm>
          <a:off x="0" y="0"/>
          <a:ext cx="0" cy="0"/>
          <a:chOff x="0" y="0"/>
          <a:chExt cx="0" cy="0"/>
        </a:xfrm>
      </p:grpSpPr>
      <p:sp>
        <p:nvSpPr>
          <p:cNvPr id="6" name="Rectangle 5"/>
          <p:cNvSpPr/>
          <p:nvPr userDrawn="1"/>
        </p:nvSpPr>
        <p:spPr bwMode="gray">
          <a:xfrm>
            <a:off x="0" y="0"/>
            <a:ext cx="28800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1" name="Espace réservé du texte 8"/>
          <p:cNvSpPr>
            <a:spLocks noGrp="1"/>
          </p:cNvSpPr>
          <p:nvPr>
            <p:ph type="body" sz="quarter" idx="18" hasCustomPrompt="1"/>
          </p:nvPr>
        </p:nvSpPr>
        <p:spPr bwMode="gray">
          <a:xfrm>
            <a:off x="792000" y="1998661"/>
            <a:ext cx="10605600" cy="4202113"/>
          </a:xfrm>
        </p:spPr>
        <p:txBody>
          <a:bodyPr numCol="2" spcCol="360000"/>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dirty="0"/>
              <a:t>Text level 1</a:t>
            </a:r>
          </a:p>
          <a:p>
            <a:pPr lvl="1"/>
            <a:r>
              <a:rPr lang="en-GB" noProof="0" dirty="0"/>
              <a:t>Text level 2</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20" name="Titre 19"/>
          <p:cNvSpPr>
            <a:spLocks noGrp="1"/>
          </p:cNvSpPr>
          <p:nvPr>
            <p:ph type="title" hasCustomPrompt="1"/>
          </p:nvPr>
        </p:nvSpPr>
        <p:spPr bwMode="gray">
          <a:xfrm>
            <a:off x="792000" y="741258"/>
            <a:ext cx="10605600" cy="770400"/>
          </a:xfrm>
        </p:spPr>
        <p:txBody>
          <a:bodyPr>
            <a:noAutofit/>
          </a:bodyPr>
          <a:lstStyle>
            <a:lvl1pPr>
              <a:lnSpc>
                <a:spcPct val="100000"/>
              </a:lnSpc>
              <a:defRPr sz="4400" b="0" baseline="0"/>
            </a:lvl1pPr>
          </a:lstStyle>
          <a:p>
            <a:r>
              <a:rPr lang="en-GB" noProof="0" dirty="0"/>
              <a:t>Agenda</a:t>
            </a:r>
          </a:p>
        </p:txBody>
      </p:sp>
      <p:cxnSp>
        <p:nvCxnSpPr>
          <p:cNvPr id="9" name="Connecteur droit 8"/>
          <p:cNvCxnSpPr/>
          <p:nvPr userDrawn="1"/>
        </p:nvCxnSpPr>
        <p:spPr bwMode="gray">
          <a:xfrm>
            <a:off x="792000"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34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14" name="Rectangle 13"/>
          <p:cNvSpPr/>
          <p:nvPr userDrawn="1"/>
        </p:nvSpPr>
        <p:spPr bwMode="gray">
          <a:xfrm>
            <a:off x="1354" y="0"/>
            <a:ext cx="12190647" cy="61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5" name="Rectangle à coins arrondis 14"/>
          <p:cNvSpPr/>
          <p:nvPr userDrawn="1"/>
        </p:nvSpPr>
        <p:spPr bwMode="gray">
          <a:xfrm>
            <a:off x="719403" y="1512162"/>
            <a:ext cx="10968000" cy="3312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7" name="Titre 6"/>
          <p:cNvSpPr>
            <a:spLocks noGrp="1"/>
          </p:cNvSpPr>
          <p:nvPr>
            <p:ph type="title" hasCustomPrompt="1"/>
          </p:nvPr>
        </p:nvSpPr>
        <p:spPr bwMode="gray">
          <a:xfrm>
            <a:off x="719403" y="1512162"/>
            <a:ext cx="3312000" cy="3312368"/>
          </a:xfrm>
          <a:prstGeom prst="ellipse">
            <a:avLst/>
          </a:prstGeom>
          <a:solidFill>
            <a:schemeClr val="accent1"/>
          </a:solidFill>
        </p:spPr>
        <p:txBody>
          <a:bodyPr anchor="ctr" anchorCtr="0">
            <a:normAutofit/>
          </a:bodyPr>
          <a:lstStyle>
            <a:lvl1pPr algn="ctr">
              <a:lnSpc>
                <a:spcPct val="100000"/>
              </a:lnSpc>
              <a:defRPr sz="9500">
                <a:solidFill>
                  <a:schemeClr val="bg1"/>
                </a:solidFill>
              </a:defRPr>
            </a:lvl1pPr>
          </a:lstStyle>
          <a:p>
            <a:r>
              <a:rPr lang="en-GB" noProof="0"/>
              <a:t>00</a:t>
            </a:r>
          </a:p>
        </p:txBody>
      </p:sp>
      <p:sp>
        <p:nvSpPr>
          <p:cNvPr id="9" name="Espace réservé du texte 8"/>
          <p:cNvSpPr>
            <a:spLocks noGrp="1"/>
          </p:cNvSpPr>
          <p:nvPr>
            <p:ph type="body" sz="quarter" idx="13" hasCustomPrompt="1"/>
          </p:nvPr>
        </p:nvSpPr>
        <p:spPr bwMode="gray">
          <a:xfrm>
            <a:off x="4680000" y="2182484"/>
            <a:ext cx="6132132" cy="1998000"/>
          </a:xfrm>
        </p:spPr>
        <p:txBody>
          <a:bodyPr anchor="ctr" anchorCtr="0">
            <a:normAutofit/>
          </a:bodyPr>
          <a:lstStyle>
            <a:lvl1pPr marL="0" indent="0">
              <a:lnSpc>
                <a:spcPct val="80000"/>
              </a:lnSpc>
              <a:buNone/>
              <a:defRPr sz="280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Title of chapter</a:t>
            </a:r>
          </a:p>
        </p:txBody>
      </p:sp>
    </p:spTree>
    <p:extLst>
      <p:ext uri="{BB962C8B-B14F-4D97-AF65-F5344CB8AC3E}">
        <p14:creationId xmlns:p14="http://schemas.microsoft.com/office/powerpoint/2010/main" val="1600164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_subtitle">
    <p:spTree>
      <p:nvGrpSpPr>
        <p:cNvPr id="1" name=""/>
        <p:cNvGrpSpPr/>
        <p:nvPr/>
      </p:nvGrpSpPr>
      <p:grpSpPr>
        <a:xfrm>
          <a:off x="0" y="0"/>
          <a:ext cx="0" cy="0"/>
          <a:chOff x="0" y="0"/>
          <a:chExt cx="0" cy="0"/>
        </a:xfrm>
      </p:grpSpPr>
      <p:sp>
        <p:nvSpPr>
          <p:cNvPr id="12" name="Rectangle 11"/>
          <p:cNvSpPr/>
          <p:nvPr userDrawn="1"/>
        </p:nvSpPr>
        <p:spPr bwMode="gray">
          <a:xfrm>
            <a:off x="1354" y="0"/>
            <a:ext cx="12190647" cy="61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3" name="Rectangle à coins arrondis 12"/>
          <p:cNvSpPr/>
          <p:nvPr userDrawn="1"/>
        </p:nvSpPr>
        <p:spPr bwMode="gray">
          <a:xfrm>
            <a:off x="719403" y="1512162"/>
            <a:ext cx="10968000" cy="3312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7" name="Titre 6"/>
          <p:cNvSpPr>
            <a:spLocks noGrp="1"/>
          </p:cNvSpPr>
          <p:nvPr>
            <p:ph type="title" hasCustomPrompt="1"/>
          </p:nvPr>
        </p:nvSpPr>
        <p:spPr bwMode="gray">
          <a:xfrm>
            <a:off x="719403" y="1512162"/>
            <a:ext cx="3312000" cy="3312368"/>
          </a:xfrm>
          <a:prstGeom prst="ellipse">
            <a:avLst/>
          </a:prstGeom>
          <a:solidFill>
            <a:schemeClr val="accent1"/>
          </a:solidFill>
        </p:spPr>
        <p:txBody>
          <a:bodyPr anchor="ctr" anchorCtr="0">
            <a:normAutofit/>
          </a:bodyPr>
          <a:lstStyle>
            <a:lvl1pPr algn="ctr">
              <a:lnSpc>
                <a:spcPct val="100000"/>
              </a:lnSpc>
              <a:defRPr sz="9500">
                <a:solidFill>
                  <a:schemeClr val="bg1"/>
                </a:solidFill>
              </a:defRPr>
            </a:lvl1pPr>
          </a:lstStyle>
          <a:p>
            <a:r>
              <a:rPr lang="en-GB" noProof="0"/>
              <a:t>00</a:t>
            </a:r>
          </a:p>
        </p:txBody>
      </p:sp>
      <p:sp>
        <p:nvSpPr>
          <p:cNvPr id="9" name="Espace réservé du texte 8"/>
          <p:cNvSpPr>
            <a:spLocks noGrp="1"/>
          </p:cNvSpPr>
          <p:nvPr>
            <p:ph type="body" sz="quarter" idx="13" hasCustomPrompt="1"/>
          </p:nvPr>
        </p:nvSpPr>
        <p:spPr bwMode="gray">
          <a:xfrm>
            <a:off x="4680000" y="1736813"/>
            <a:ext cx="6228000" cy="1541443"/>
          </a:xfrm>
        </p:spPr>
        <p:txBody>
          <a:bodyPr anchor="b" anchorCtr="0">
            <a:normAutofit/>
          </a:bodyPr>
          <a:lstStyle>
            <a:lvl1pPr marL="0" indent="0">
              <a:lnSpc>
                <a:spcPct val="80000"/>
              </a:lnSpc>
              <a:buNone/>
              <a:defRPr sz="280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Title of chapter</a:t>
            </a:r>
          </a:p>
        </p:txBody>
      </p:sp>
      <p:sp>
        <p:nvSpPr>
          <p:cNvPr id="10" name="Espace réservé du texte 8"/>
          <p:cNvSpPr>
            <a:spLocks noGrp="1"/>
          </p:cNvSpPr>
          <p:nvPr>
            <p:ph type="body" sz="quarter" idx="14" hasCustomPrompt="1"/>
          </p:nvPr>
        </p:nvSpPr>
        <p:spPr bwMode="gray">
          <a:xfrm>
            <a:off x="4680000" y="3681028"/>
            <a:ext cx="6228000" cy="972108"/>
          </a:xfrm>
        </p:spPr>
        <p:txBody>
          <a:bodyPr anchor="t" anchorCtr="0">
            <a:normAutofit/>
          </a:bodyPr>
          <a:lstStyle>
            <a:lvl1pPr marL="0" indent="0">
              <a:lnSpc>
                <a:spcPct val="85000"/>
              </a:lnSpc>
              <a:spcBef>
                <a:spcPts val="0"/>
              </a:spcBef>
              <a:buNone/>
              <a:defRPr sz="1400" baseline="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Subtitle of chapter</a:t>
            </a:r>
          </a:p>
        </p:txBody>
      </p:sp>
      <p:cxnSp>
        <p:nvCxnSpPr>
          <p:cNvPr id="11" name="Connecteur droit 10"/>
          <p:cNvCxnSpPr/>
          <p:nvPr userDrawn="1"/>
        </p:nvCxnSpPr>
        <p:spPr bwMode="gray">
          <a:xfrm>
            <a:off x="4680000" y="3454878"/>
            <a:ext cx="1296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4784"/>
            <a:ext cx="10605600" cy="4715991"/>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2" name="Espace réservé de la date 1"/>
          <p:cNvSpPr>
            <a:spLocks noGrp="1"/>
          </p:cNvSpPr>
          <p:nvPr>
            <p:ph type="dt" sz="half" idx="14"/>
          </p:nvPr>
        </p:nvSpPr>
        <p:spPr bwMode="gray"/>
        <p:txBody>
          <a:bodyPr/>
          <a:lstStyle/>
          <a:p>
            <a:pPr algn="l"/>
            <a:endParaRPr lang="en-GB" noProof="0" dirty="0"/>
          </a:p>
        </p:txBody>
      </p:sp>
      <p:sp>
        <p:nvSpPr>
          <p:cNvPr id="5" name="Espace réservé du pied de page 4"/>
          <p:cNvSpPr>
            <a:spLocks noGrp="1"/>
          </p:cNvSpPr>
          <p:nvPr>
            <p:ph type="ftr" sz="quarter" idx="15"/>
          </p:nvPr>
        </p:nvSpPr>
        <p:spPr bwMode="gray"/>
        <p:txBody>
          <a:bodyPr/>
          <a:lstStyle/>
          <a:p>
            <a:r>
              <a:rPr lang="en-GB" noProof="0" dirty="0"/>
              <a:t>2</a:t>
            </a:r>
          </a:p>
        </p:txBody>
      </p:sp>
      <p:sp>
        <p:nvSpPr>
          <p:cNvPr id="6" name="Espace réservé du numéro de diapositive 5"/>
          <p:cNvSpPr>
            <a:spLocks noGrp="1"/>
          </p:cNvSpPr>
          <p:nvPr>
            <p:ph type="sldNum" sz="quarter" idx="16"/>
          </p:nvPr>
        </p:nvSpPr>
        <p:spPr bwMode="gray"/>
        <p:txBody>
          <a:bodyPr/>
          <a:lstStyle/>
          <a:p>
            <a:fld id="{733122C9-A0B9-462F-8757-0847AD287B63}" type="slidenum">
              <a:rPr lang="en-GB" noProof="0" smtClean="0"/>
              <a:pPr/>
              <a:t>‹nº›</a:t>
            </a:fld>
            <a:endParaRPr lang="en-GB" noProof="0" dirty="0"/>
          </a:p>
        </p:txBody>
      </p:sp>
    </p:spTree>
    <p:extLst>
      <p:ext uri="{BB962C8B-B14F-4D97-AF65-F5344CB8AC3E}">
        <p14:creationId xmlns:p14="http://schemas.microsoft.com/office/powerpoint/2010/main" val="1299633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_subtitl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2" name="Espace réservé de la date 1"/>
          <p:cNvSpPr>
            <a:spLocks noGrp="1"/>
          </p:cNvSpPr>
          <p:nvPr>
            <p:ph type="dt" sz="half" idx="14"/>
          </p:nvPr>
        </p:nvSpPr>
        <p:spPr bwMode="gray"/>
        <p:txBody>
          <a:bodyPr/>
          <a:lstStyle/>
          <a:p>
            <a:pPr algn="l"/>
            <a:endParaRPr lang="en-GB" noProof="0" dirty="0"/>
          </a:p>
        </p:txBody>
      </p:sp>
      <p:sp>
        <p:nvSpPr>
          <p:cNvPr id="5" name="Espace réservé du pied de page 4"/>
          <p:cNvSpPr>
            <a:spLocks noGrp="1"/>
          </p:cNvSpPr>
          <p:nvPr>
            <p:ph type="ftr" sz="quarter" idx="15"/>
          </p:nvPr>
        </p:nvSpPr>
        <p:spPr bwMode="gray"/>
        <p:txBody>
          <a:bodyPr/>
          <a:lstStyle/>
          <a:p>
            <a:r>
              <a:rPr lang="en-GB" noProof="0" dirty="0"/>
              <a:t>2</a:t>
            </a:r>
          </a:p>
        </p:txBody>
      </p:sp>
      <p:sp>
        <p:nvSpPr>
          <p:cNvPr id="6" name="Espace réservé du numéro de diapositive 5"/>
          <p:cNvSpPr>
            <a:spLocks noGrp="1"/>
          </p:cNvSpPr>
          <p:nvPr>
            <p:ph type="sldNum" sz="quarter" idx="16"/>
          </p:nvPr>
        </p:nvSpPr>
        <p:spPr bwMode="gray"/>
        <p:txBody>
          <a:bodyPr/>
          <a:lstStyle/>
          <a:p>
            <a:fld id="{733122C9-A0B9-462F-8757-0847AD287B63}" type="slidenum">
              <a:rPr lang="en-GB" noProof="0" smtClean="0"/>
              <a:pPr/>
              <a:t>‹nº›</a:t>
            </a:fld>
            <a:endParaRPr lang="en-GB" noProof="0" dirty="0"/>
          </a:p>
        </p:txBody>
      </p:sp>
    </p:spTree>
    <p:extLst>
      <p:ext uri="{BB962C8B-B14F-4D97-AF65-F5344CB8AC3E}">
        <p14:creationId xmlns:p14="http://schemas.microsoft.com/office/powerpoint/2010/main" val="366112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tent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0" name="Espace réservé du contenu 2"/>
          <p:cNvSpPr>
            <a:spLocks noGrp="1"/>
          </p:cNvSpPr>
          <p:nvPr>
            <p:ph idx="14" hasCustomPrompt="1"/>
          </p:nvPr>
        </p:nvSpPr>
        <p:spPr bwMode="gray">
          <a:xfrm>
            <a:off x="65976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2" name="Titre 1"/>
          <p:cNvSpPr>
            <a:spLocks noGrp="1"/>
          </p:cNvSpPr>
          <p:nvPr>
            <p:ph type="title" hasCustomPrompt="1"/>
          </p:nvPr>
        </p:nvSpPr>
        <p:spPr>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105598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Contents_subtitl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2019320"/>
            <a:ext cx="48000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10" name="Espace réservé du contenu 2"/>
          <p:cNvSpPr>
            <a:spLocks noGrp="1"/>
          </p:cNvSpPr>
          <p:nvPr>
            <p:ph idx="14" hasCustomPrompt="1"/>
          </p:nvPr>
        </p:nvSpPr>
        <p:spPr bwMode="gray">
          <a:xfrm>
            <a:off x="6597600" y="2019320"/>
            <a:ext cx="48000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11286147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_conclusion">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200"/>
            <a:ext cx="106056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dirty="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3261453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s_subtitle_conclusion">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2019320"/>
            <a:ext cx="106056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rm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1031665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Contents_conclusion">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dirty="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0" name="Espace réservé du contenu 2"/>
          <p:cNvSpPr>
            <a:spLocks noGrp="1"/>
          </p:cNvSpPr>
          <p:nvPr>
            <p:ph idx="1" hasCustomPrompt="1"/>
          </p:nvPr>
        </p:nvSpPr>
        <p:spPr bwMode="gray">
          <a:xfrm>
            <a:off x="792000" y="1483199"/>
            <a:ext cx="48000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2" name="Espace réservé du contenu 2"/>
          <p:cNvSpPr>
            <a:spLocks noGrp="1"/>
          </p:cNvSpPr>
          <p:nvPr>
            <p:ph idx="16" hasCustomPrompt="1"/>
          </p:nvPr>
        </p:nvSpPr>
        <p:spPr bwMode="gray">
          <a:xfrm>
            <a:off x="6597600" y="1483199"/>
            <a:ext cx="48000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2548341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1">
    <p:spTree>
      <p:nvGrpSpPr>
        <p:cNvPr id="1" name=""/>
        <p:cNvGrpSpPr/>
        <p:nvPr/>
      </p:nvGrpSpPr>
      <p:grpSpPr>
        <a:xfrm>
          <a:off x="0" y="0"/>
          <a:ext cx="0" cy="0"/>
          <a:chOff x="0" y="0"/>
          <a:chExt cx="0" cy="0"/>
        </a:xfrm>
      </p:grpSpPr>
      <p:grpSp>
        <p:nvGrpSpPr>
          <p:cNvPr id="16" name="Groupe 15"/>
          <p:cNvGrpSpPr/>
          <p:nvPr userDrawn="1"/>
        </p:nvGrpSpPr>
        <p:grpSpPr>
          <a:xfrm>
            <a:off x="1835956" y="713700"/>
            <a:ext cx="8518500" cy="4860000"/>
            <a:chOff x="306000" y="713700"/>
            <a:chExt cx="8518500" cy="4860000"/>
          </a:xfrm>
        </p:grpSpPr>
        <p:sp>
          <p:nvSpPr>
            <p:cNvPr id="17" name="Forme libre 16"/>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8" name="Ellipse 17">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pic>
        <p:nvPicPr>
          <p:cNvPr id="15" name="Imag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14" name="ZoneTexte 13"/>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18385900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ntents_subtitle_conclusion">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rm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2"/>
          <p:cNvSpPr>
            <a:spLocks noGrp="1"/>
          </p:cNvSpPr>
          <p:nvPr>
            <p:ph idx="1" hasCustomPrompt="1"/>
          </p:nvPr>
        </p:nvSpPr>
        <p:spPr bwMode="gray">
          <a:xfrm>
            <a:off x="792000" y="2019319"/>
            <a:ext cx="48000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5" name="Espace réservé du contenu 2"/>
          <p:cNvSpPr>
            <a:spLocks noGrp="1"/>
          </p:cNvSpPr>
          <p:nvPr>
            <p:ph idx="16" hasCustomPrompt="1"/>
          </p:nvPr>
        </p:nvSpPr>
        <p:spPr bwMode="gray">
          <a:xfrm>
            <a:off x="6597600" y="2019319"/>
            <a:ext cx="48000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6258281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s_1picture_bottom">
    <p:spTree>
      <p:nvGrpSpPr>
        <p:cNvPr id="1" name=""/>
        <p:cNvGrpSpPr/>
        <p:nvPr/>
      </p:nvGrpSpPr>
      <p:grpSpPr>
        <a:xfrm>
          <a:off x="0" y="0"/>
          <a:ext cx="0" cy="0"/>
          <a:chOff x="0" y="0"/>
          <a:chExt cx="0" cy="0"/>
        </a:xfrm>
      </p:grpSpPr>
      <p:sp>
        <p:nvSpPr>
          <p:cNvPr id="16" name="Espace réservé du contenu 15"/>
          <p:cNvSpPr>
            <a:spLocks noGrp="1"/>
          </p:cNvSpPr>
          <p:nvPr>
            <p:ph sz="quarter" idx="17" hasCustomPrompt="1"/>
          </p:nvPr>
        </p:nvSpPr>
        <p:spPr bwMode="gray">
          <a:xfrm>
            <a:off x="792000" y="1483200"/>
            <a:ext cx="10605600" cy="194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12192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2" name="Titre 1"/>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0"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207163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s_subtitle_1picture_bottom">
    <p:spTree>
      <p:nvGrpSpPr>
        <p:cNvPr id="1" name=""/>
        <p:cNvGrpSpPr/>
        <p:nvPr/>
      </p:nvGrpSpPr>
      <p:grpSpPr>
        <a:xfrm>
          <a:off x="0" y="0"/>
          <a:ext cx="0" cy="0"/>
          <a:chOff x="0" y="0"/>
          <a:chExt cx="0" cy="0"/>
        </a:xfrm>
      </p:grpSpPr>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12192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6" name="Espace réservé du contenu 15"/>
          <p:cNvSpPr>
            <a:spLocks noGrp="1"/>
          </p:cNvSpPr>
          <p:nvPr>
            <p:ph sz="quarter" idx="17" hasCustomPrompt="1"/>
          </p:nvPr>
        </p:nvSpPr>
        <p:spPr bwMode="gray">
          <a:xfrm>
            <a:off x="792000" y="2019600"/>
            <a:ext cx="10605600" cy="140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 name="Titre 1"/>
          <p:cNvSpPr>
            <a:spLocks noGrp="1"/>
          </p:cNvSpPr>
          <p:nvPr>
            <p:ph type="title" hasCustomPrompt="1"/>
          </p:nvPr>
        </p:nvSpPr>
        <p:spPr bwMode="gray">
          <a:xfrm>
            <a:off x="792000" y="557645"/>
            <a:ext cx="10605600" cy="648000"/>
          </a:xfrm>
        </p:spPr>
        <p:txBody>
          <a:bodyPr/>
          <a:lstStyle>
            <a:lvl1pPr>
              <a:defRPr/>
            </a:lvl1pPr>
          </a:lstStyle>
          <a:p>
            <a:r>
              <a:rPr lang="en-GB" noProof="0" dirty="0"/>
              <a:t>Title</a:t>
            </a:r>
          </a:p>
        </p:txBody>
      </p:sp>
      <p:sp>
        <p:nvSpPr>
          <p:cNvPr id="10"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9766549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15"/>
          <p:cNvSpPr>
            <a:spLocks noGrp="1"/>
          </p:cNvSpPr>
          <p:nvPr>
            <p:ph sz="quarter" idx="17" hasCustomPrompt="1"/>
          </p:nvPr>
        </p:nvSpPr>
        <p:spPr bwMode="gray">
          <a:xfrm>
            <a:off x="792000" y="1483200"/>
            <a:ext cx="10605600" cy="194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1"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5" name="Espace réservé du texte 4"/>
          <p:cNvSpPr>
            <a:spLocks noGrp="1"/>
          </p:cNvSpPr>
          <p:nvPr>
            <p:ph type="body" sz="quarter" idx="19" hasCustomPrompt="1"/>
          </p:nvPr>
        </p:nvSpPr>
        <p:spPr bwMode="gray">
          <a:xfrm rot="5400000">
            <a:off x="6887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1706140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s_subtitle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15"/>
          <p:cNvSpPr>
            <a:spLocks noGrp="1"/>
          </p:cNvSpPr>
          <p:nvPr>
            <p:ph sz="quarter" idx="17" hasCustomPrompt="1"/>
          </p:nvPr>
        </p:nvSpPr>
        <p:spPr bwMode="gray">
          <a:xfrm>
            <a:off x="792000" y="2019600"/>
            <a:ext cx="10605600" cy="140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1"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5" name="Espace réservé du texte 4"/>
          <p:cNvSpPr>
            <a:spLocks noGrp="1"/>
          </p:cNvSpPr>
          <p:nvPr>
            <p:ph type="body" sz="quarter" idx="19" hasCustomPrompt="1"/>
          </p:nvPr>
        </p:nvSpPr>
        <p:spPr bwMode="gray">
          <a:xfrm rot="5400000">
            <a:off x="6887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6"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Tree>
    <p:extLst>
      <p:ext uri="{BB962C8B-B14F-4D97-AF65-F5344CB8AC3E}">
        <p14:creationId xmlns:p14="http://schemas.microsoft.com/office/powerpoint/2010/main" val="11236993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s_1picture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1483200"/>
            <a:ext cx="5828400" cy="4716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a:lvl1pPr>
          </a:lstStyle>
          <a:p>
            <a:r>
              <a:rPr lang="en-GB" noProof="0"/>
              <a:t>Title</a:t>
            </a:r>
          </a:p>
        </p:txBody>
      </p:sp>
    </p:spTree>
    <p:extLst>
      <p:ext uri="{BB962C8B-B14F-4D97-AF65-F5344CB8AC3E}">
        <p14:creationId xmlns:p14="http://schemas.microsoft.com/office/powerpoint/2010/main" val="2135328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s_subtitle_1picture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2019320"/>
            <a:ext cx="58284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58284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Subtitle</a:t>
            </a:r>
          </a:p>
        </p:txBody>
      </p:sp>
      <p:sp>
        <p:nvSpPr>
          <p:cNvPr id="13"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a:lvl1pPr>
          </a:lstStyle>
          <a:p>
            <a:r>
              <a:rPr lang="en-GB" noProof="0"/>
              <a:t>Title</a:t>
            </a:r>
          </a:p>
        </p:txBody>
      </p:sp>
    </p:spTree>
    <p:extLst>
      <p:ext uri="{BB962C8B-B14F-4D97-AF65-F5344CB8AC3E}">
        <p14:creationId xmlns:p14="http://schemas.microsoft.com/office/powerpoint/2010/main" val="38960470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s_2_pictures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1483200"/>
            <a:ext cx="5828400" cy="4716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5" hasCustomPrompt="1"/>
          </p:nvPr>
        </p:nvSpPr>
        <p:spPr bwMode="gray">
          <a:xfrm>
            <a:off x="7080000" y="316800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2"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3" name="Espace réservé du texte 4"/>
          <p:cNvSpPr>
            <a:spLocks noGrp="1"/>
          </p:cNvSpPr>
          <p:nvPr>
            <p:ph type="body" sz="quarter" idx="17" hasCustomPrompt="1"/>
          </p:nvPr>
        </p:nvSpPr>
        <p:spPr bwMode="gray">
          <a:xfrm rot="5400000">
            <a:off x="7775632" y="2904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baseline="0"/>
            </a:lvl1pPr>
          </a:lstStyle>
          <a:p>
            <a:r>
              <a:rPr lang="en-GB" noProof="0"/>
              <a:t>Title</a:t>
            </a:r>
          </a:p>
        </p:txBody>
      </p:sp>
    </p:spTree>
    <p:extLst>
      <p:ext uri="{BB962C8B-B14F-4D97-AF65-F5344CB8AC3E}">
        <p14:creationId xmlns:p14="http://schemas.microsoft.com/office/powerpoint/2010/main" val="4019423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s_subtitle_2_pictures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2019320"/>
            <a:ext cx="58284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58284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5" hasCustomPrompt="1"/>
          </p:nvPr>
        </p:nvSpPr>
        <p:spPr bwMode="gray">
          <a:xfrm>
            <a:off x="7080000" y="316800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2" name="Titre 1"/>
          <p:cNvSpPr>
            <a:spLocks noGrp="1"/>
          </p:cNvSpPr>
          <p:nvPr>
            <p:ph type="title" hasCustomPrompt="1"/>
          </p:nvPr>
        </p:nvSpPr>
        <p:spPr bwMode="gray">
          <a:xfrm>
            <a:off x="792000" y="557645"/>
            <a:ext cx="5828400" cy="648000"/>
          </a:xfrm>
        </p:spPr>
        <p:txBody>
          <a:bodyPr/>
          <a:lstStyle>
            <a:lvl1pPr>
              <a:defRPr baseline="0"/>
            </a:lvl1pPr>
          </a:lstStyle>
          <a:p>
            <a:r>
              <a:rPr lang="en-GB" noProof="0" dirty="0"/>
              <a:t>Title</a:t>
            </a:r>
          </a:p>
        </p:txBody>
      </p:sp>
      <p:sp>
        <p:nvSpPr>
          <p:cNvPr id="15"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6" name="Espace réservé du texte 4"/>
          <p:cNvSpPr>
            <a:spLocks noGrp="1"/>
          </p:cNvSpPr>
          <p:nvPr>
            <p:ph type="body" sz="quarter" idx="17" hasCustomPrompt="1"/>
          </p:nvPr>
        </p:nvSpPr>
        <p:spPr bwMode="gray">
          <a:xfrm rot="5400000">
            <a:off x="7775632" y="2904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39742111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Contents_1picture_left">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199"/>
            <a:ext cx="4800000" cy="1854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0" name="Espace réservé du contenu 2"/>
          <p:cNvSpPr>
            <a:spLocks noGrp="1"/>
          </p:cNvSpPr>
          <p:nvPr>
            <p:ph idx="14" hasCustomPrompt="1"/>
          </p:nvPr>
        </p:nvSpPr>
        <p:spPr bwMode="gray">
          <a:xfrm>
            <a:off x="65976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1"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792000" y="3456000"/>
            <a:ext cx="48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2" name="Espace réservé du texte 4"/>
          <p:cNvSpPr>
            <a:spLocks noGrp="1"/>
          </p:cNvSpPr>
          <p:nvPr>
            <p:ph type="body" sz="quarter" idx="17" hasCustomPrompt="1"/>
          </p:nvPr>
        </p:nvSpPr>
        <p:spPr bwMode="gray">
          <a:xfrm rot="5400000">
            <a:off x="1487632" y="2877384"/>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2" name="Titre 1"/>
          <p:cNvSpPr>
            <a:spLocks noGrp="1"/>
          </p:cNvSpPr>
          <p:nvPr>
            <p:ph type="title" hasCustomPrompt="1"/>
          </p:nvPr>
        </p:nvSpPr>
        <p:spPr>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1805116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_generic_red_v2">
    <p:spTree>
      <p:nvGrpSpPr>
        <p:cNvPr id="1" name=""/>
        <p:cNvGrpSpPr/>
        <p:nvPr/>
      </p:nvGrpSpPr>
      <p:grpSpPr>
        <a:xfrm>
          <a:off x="0" y="0"/>
          <a:ext cx="0" cy="0"/>
          <a:chOff x="0" y="0"/>
          <a:chExt cx="0" cy="0"/>
        </a:xfrm>
      </p:grpSpPr>
      <p:grpSp>
        <p:nvGrpSpPr>
          <p:cNvPr id="22" name="Groupe 21"/>
          <p:cNvGrpSpPr/>
          <p:nvPr userDrawn="1"/>
        </p:nvGrpSpPr>
        <p:grpSpPr>
          <a:xfrm>
            <a:off x="1835956" y="713700"/>
            <a:ext cx="8518500" cy="4860000"/>
            <a:chOff x="306000" y="713700"/>
            <a:chExt cx="8518500" cy="4860000"/>
          </a:xfrm>
        </p:grpSpPr>
        <p:sp>
          <p:nvSpPr>
            <p:cNvPr id="23" name="Forme libre 22"/>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4" name="Ellipse 23">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pic>
        <p:nvPicPr>
          <p:cNvPr id="25" name="Imag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3" name="ZoneTexte 12"/>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29964868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Rectangle 1"/>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0" y="0"/>
            <a:ext cx="1219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1" name="Espace réservé du texte 4"/>
          <p:cNvSpPr>
            <a:spLocks noGrp="1"/>
          </p:cNvSpPr>
          <p:nvPr>
            <p:ph type="body" sz="quarter" idx="16" hasCustomPrompt="1"/>
          </p:nvPr>
        </p:nvSpPr>
        <p:spPr bwMode="gray">
          <a:xfrm rot="5400000">
            <a:off x="69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8" name="ZoneTexte 17"/>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10" name="ZoneTexte 9"/>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19398510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Pictures">
    <p:spTree>
      <p:nvGrpSpPr>
        <p:cNvPr id="1" name=""/>
        <p:cNvGrpSpPr/>
        <p:nvPr/>
      </p:nvGrpSpPr>
      <p:grpSpPr>
        <a:xfrm>
          <a:off x="0" y="0"/>
          <a:ext cx="0" cy="0"/>
          <a:chOff x="0" y="0"/>
          <a:chExt cx="0" cy="0"/>
        </a:xfrm>
      </p:grpSpPr>
      <p:sp>
        <p:nvSpPr>
          <p:cNvPr id="15" name="Rectangle 14"/>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0"/>
            <a:ext cx="6000000" cy="6192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0"/>
            <a:ext cx="6000000" cy="6192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1" name="Espace réservé du texte 4"/>
          <p:cNvSpPr>
            <a:spLocks noGrp="1"/>
          </p:cNvSpPr>
          <p:nvPr>
            <p:ph type="body" sz="quarter" idx="17" hasCustomPrompt="1"/>
          </p:nvPr>
        </p:nvSpPr>
        <p:spPr bwMode="gray">
          <a:xfrm rot="5400000">
            <a:off x="69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2" name="Espace réservé du texte 4"/>
          <p:cNvSpPr>
            <a:spLocks noGrp="1"/>
          </p:cNvSpPr>
          <p:nvPr>
            <p:ph type="body" sz="quarter" idx="18" hasCustomPrompt="1"/>
          </p:nvPr>
        </p:nvSpPr>
        <p:spPr bwMode="gray">
          <a:xfrm rot="5400000">
            <a:off x="6887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270675794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_1picture_bottom">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12192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p:txBody>
          <a:bodyPr/>
          <a:lstStyle>
            <a:lvl1pPr>
              <a:defRPr/>
            </a:lvl1pPr>
          </a:lstStyle>
          <a:p>
            <a:r>
              <a:rPr lang="en-GB" noProof="0"/>
              <a:t>Title</a:t>
            </a:r>
          </a:p>
        </p:txBody>
      </p:sp>
      <p:sp>
        <p:nvSpPr>
          <p:cNvPr id="11"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7864791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_subtitle_1picture_bottom">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12192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1"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14592757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_subtitle_6_pictures">
    <p:spTree>
      <p:nvGrpSpPr>
        <p:cNvPr id="1" name=""/>
        <p:cNvGrpSpPr/>
        <p:nvPr/>
      </p:nvGrpSpPr>
      <p:grpSpPr>
        <a:xfrm>
          <a:off x="0" y="0"/>
          <a:ext cx="0" cy="0"/>
          <a:chOff x="0" y="0"/>
          <a:chExt cx="0" cy="0"/>
        </a:xfrm>
      </p:grpSpPr>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7" hasCustomPrompt="1"/>
          </p:nvPr>
        </p:nvSpPr>
        <p:spPr bwMode="gray">
          <a:xfrm>
            <a:off x="4128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8256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7" name="Espace réservé pour une image  15">
            <a:extLst>
              <a:ext uri="{FF2B5EF4-FFF2-40B4-BE49-F238E27FC236}">
                <a16:creationId xmlns:a16="http://schemas.microsoft.com/office/drawing/2014/main" id="{A3FF6568-34B8-4C7C-95F9-D26DA72F510E}"/>
              </a:ext>
            </a:extLst>
          </p:cNvPr>
          <p:cNvSpPr>
            <a:spLocks noGrp="1"/>
          </p:cNvSpPr>
          <p:nvPr>
            <p:ph type="pic" sz="quarter" idx="19" hasCustomPrompt="1"/>
          </p:nvPr>
        </p:nvSpPr>
        <p:spPr bwMode="gray">
          <a:xfrm>
            <a:off x="-1175"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127413"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9" name="Espace réservé pour une image  15">
            <a:extLst>
              <a:ext uri="{FF2B5EF4-FFF2-40B4-BE49-F238E27FC236}">
                <a16:creationId xmlns:a16="http://schemas.microsoft.com/office/drawing/2014/main" id="{A3FF6568-34B8-4C7C-95F9-D26DA72F510E}"/>
              </a:ext>
            </a:extLst>
          </p:cNvPr>
          <p:cNvSpPr>
            <a:spLocks noGrp="1"/>
          </p:cNvSpPr>
          <p:nvPr>
            <p:ph type="pic" sz="quarter" idx="21" hasCustomPrompt="1"/>
          </p:nvPr>
        </p:nvSpPr>
        <p:spPr bwMode="gray">
          <a:xfrm>
            <a:off x="8256000"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27313192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Contents_subtitle_3_pictures">
    <p:spTree>
      <p:nvGrpSpPr>
        <p:cNvPr id="1" name=""/>
        <p:cNvGrpSpPr/>
        <p:nvPr/>
      </p:nvGrpSpPr>
      <p:grpSpPr>
        <a:xfrm>
          <a:off x="0" y="0"/>
          <a:ext cx="0" cy="0"/>
          <a:chOff x="0" y="0"/>
          <a:chExt cx="0" cy="0"/>
        </a:xfrm>
      </p:grpSpPr>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8256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127413"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6" name="Espace réservé du contenu 5"/>
          <p:cNvSpPr>
            <a:spLocks noGrp="1"/>
          </p:cNvSpPr>
          <p:nvPr>
            <p:ph sz="quarter" idx="21" hasCustomPrompt="1"/>
          </p:nvPr>
        </p:nvSpPr>
        <p:spPr>
          <a:xfrm>
            <a:off x="4128000" y="1872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0" name="Espace réservé du contenu 5"/>
          <p:cNvSpPr>
            <a:spLocks noGrp="1"/>
          </p:cNvSpPr>
          <p:nvPr>
            <p:ph sz="quarter" idx="22" hasCustomPrompt="1"/>
          </p:nvPr>
        </p:nvSpPr>
        <p:spPr>
          <a:xfrm>
            <a:off x="0" y="4104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1" name="Espace réservé du contenu 5"/>
          <p:cNvSpPr>
            <a:spLocks noGrp="1"/>
          </p:cNvSpPr>
          <p:nvPr>
            <p:ph sz="quarter" idx="23" hasCustomPrompt="1"/>
          </p:nvPr>
        </p:nvSpPr>
        <p:spPr>
          <a:xfrm>
            <a:off x="8256000" y="4104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4156068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_subtitle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1872000"/>
            <a:ext cx="6000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6000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1"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5" name="Espace réservé du texte 4"/>
          <p:cNvSpPr>
            <a:spLocks noGrp="1"/>
          </p:cNvSpPr>
          <p:nvPr>
            <p:ph type="body" sz="quarter" idx="18" hasCustomPrompt="1"/>
          </p:nvPr>
        </p:nvSpPr>
        <p:spPr bwMode="gray">
          <a:xfrm rot="5400000">
            <a:off x="6887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3012306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7_Pictures">
    <p:spTree>
      <p:nvGrpSpPr>
        <p:cNvPr id="1" name=""/>
        <p:cNvGrpSpPr/>
        <p:nvPr/>
      </p:nvGrpSpPr>
      <p:grpSpPr>
        <a:xfrm>
          <a:off x="0" y="0"/>
          <a:ext cx="0" cy="0"/>
          <a:chOff x="0" y="0"/>
          <a:chExt cx="0" cy="0"/>
        </a:xfrm>
      </p:grpSpPr>
      <p:sp>
        <p:nvSpPr>
          <p:cNvPr id="21" name="Rectangle 20"/>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240000" y="180000"/>
            <a:ext cx="4200000" cy="385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7" hasCustomPrompt="1"/>
          </p:nvPr>
        </p:nvSpPr>
        <p:spPr bwMode="gray">
          <a:xfrm>
            <a:off x="240000" y="4104000"/>
            <a:ext cx="49440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10331669" y="4104000"/>
            <a:ext cx="16176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a:t>
            </a:r>
            <a:br>
              <a:rPr lang="en-GB" noProof="0" dirty="0"/>
            </a:br>
            <a:r>
              <a:rPr lang="en-GB" noProof="0" dirty="0"/>
              <a:t>to insert a picture </a:t>
            </a:r>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9" hasCustomPrompt="1"/>
          </p:nvPr>
        </p:nvSpPr>
        <p:spPr bwMode="gray">
          <a:xfrm>
            <a:off x="8752495" y="180000"/>
            <a:ext cx="3201600" cy="385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544248" y="180000"/>
            <a:ext cx="4104000" cy="187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7" name="Espace réservé pour une image  15">
            <a:extLst>
              <a:ext uri="{FF2B5EF4-FFF2-40B4-BE49-F238E27FC236}">
                <a16:creationId xmlns:a16="http://schemas.microsoft.com/office/drawing/2014/main" id="{A3FF6568-34B8-4C7C-95F9-D26DA72F510E}"/>
              </a:ext>
            </a:extLst>
          </p:cNvPr>
          <p:cNvSpPr>
            <a:spLocks noGrp="1"/>
          </p:cNvSpPr>
          <p:nvPr>
            <p:ph type="pic" sz="quarter" idx="21" hasCustomPrompt="1"/>
          </p:nvPr>
        </p:nvSpPr>
        <p:spPr bwMode="gray">
          <a:xfrm>
            <a:off x="4544248" y="2124000"/>
            <a:ext cx="4104000" cy="190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2" hasCustomPrompt="1"/>
          </p:nvPr>
        </p:nvSpPr>
        <p:spPr bwMode="gray">
          <a:xfrm>
            <a:off x="5285835" y="4104000"/>
            <a:ext cx="49440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27" name="ZoneTexte 26"/>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19" name="ZoneTexte 18"/>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13442801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ircle_with_pictur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GB" noProof="0"/>
              <a:t>Title</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7"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4" hasCustomPrompt="1"/>
          </p:nvPr>
        </p:nvSpPr>
        <p:spPr bwMode="gray">
          <a:xfrm>
            <a:off x="5315215" y="1340768"/>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8"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5" hasCustomPrompt="1"/>
          </p:nvPr>
        </p:nvSpPr>
        <p:spPr bwMode="gray">
          <a:xfrm>
            <a:off x="6744072" y="1973982"/>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9"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6" hasCustomPrompt="1"/>
          </p:nvPr>
        </p:nvSpPr>
        <p:spPr bwMode="gray">
          <a:xfrm>
            <a:off x="7392144" y="3232026"/>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0"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7" hasCustomPrompt="1"/>
          </p:nvPr>
        </p:nvSpPr>
        <p:spPr bwMode="gray">
          <a:xfrm>
            <a:off x="6744072" y="4501691"/>
            <a:ext cx="1062000" cy="1062000"/>
          </a:xfrm>
          <a:prstGeom prst="ellipse">
            <a:avLst/>
          </a:prstGeom>
          <a:solidFill>
            <a:schemeClr val="accent3"/>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1"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8" hasCustomPrompt="1"/>
          </p:nvPr>
        </p:nvSpPr>
        <p:spPr bwMode="gray">
          <a:xfrm>
            <a:off x="5318009" y="5123284"/>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2"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9" hasCustomPrompt="1"/>
          </p:nvPr>
        </p:nvSpPr>
        <p:spPr bwMode="gray">
          <a:xfrm>
            <a:off x="3966148" y="4501691"/>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20" hasCustomPrompt="1"/>
          </p:nvPr>
        </p:nvSpPr>
        <p:spPr bwMode="gray">
          <a:xfrm>
            <a:off x="3301184" y="3232026"/>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21" hasCustomPrompt="1"/>
          </p:nvPr>
        </p:nvSpPr>
        <p:spPr bwMode="gray">
          <a:xfrm>
            <a:off x="3966148" y="1973982"/>
            <a:ext cx="1062000" cy="1062000"/>
          </a:xfrm>
          <a:prstGeom prst="ellipse">
            <a:avLst/>
          </a:prstGeom>
          <a:solidFill>
            <a:schemeClr val="accent3"/>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21" name="Espace réservé du texte 17"/>
          <p:cNvSpPr>
            <a:spLocks noGrp="1"/>
          </p:cNvSpPr>
          <p:nvPr>
            <p:ph type="body" sz="quarter" idx="26" hasCustomPrompt="1"/>
          </p:nvPr>
        </p:nvSpPr>
        <p:spPr bwMode="gray">
          <a:xfrm>
            <a:off x="6600056" y="1245518"/>
            <a:ext cx="2400000" cy="600596"/>
          </a:xfrm>
        </p:spPr>
        <p:txBody>
          <a:bodyPr anchor="b"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2" name="Espace réservé du texte 17"/>
          <p:cNvSpPr>
            <a:spLocks noGrp="1"/>
          </p:cNvSpPr>
          <p:nvPr>
            <p:ph type="body" sz="quarter" idx="27" hasCustomPrompt="1"/>
          </p:nvPr>
        </p:nvSpPr>
        <p:spPr bwMode="gray">
          <a:xfrm>
            <a:off x="8084252" y="2204684"/>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3" name="Espace réservé du texte 17"/>
          <p:cNvSpPr>
            <a:spLocks noGrp="1"/>
          </p:cNvSpPr>
          <p:nvPr>
            <p:ph type="body" sz="quarter" idx="28" hasCustomPrompt="1"/>
          </p:nvPr>
        </p:nvSpPr>
        <p:spPr bwMode="gray">
          <a:xfrm>
            <a:off x="8728308" y="3462728"/>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4" name="Espace réservé du texte 17"/>
          <p:cNvSpPr>
            <a:spLocks noGrp="1"/>
          </p:cNvSpPr>
          <p:nvPr>
            <p:ph type="body" sz="quarter" idx="29" hasCustomPrompt="1"/>
          </p:nvPr>
        </p:nvSpPr>
        <p:spPr bwMode="gray">
          <a:xfrm>
            <a:off x="8076220" y="4732393"/>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5" name="Espace réservé du texte 17"/>
          <p:cNvSpPr>
            <a:spLocks noGrp="1"/>
          </p:cNvSpPr>
          <p:nvPr>
            <p:ph type="body" sz="quarter" idx="30" hasCustomPrompt="1"/>
          </p:nvPr>
        </p:nvSpPr>
        <p:spPr bwMode="gray">
          <a:xfrm>
            <a:off x="2723892" y="5667496"/>
            <a:ext cx="2400000" cy="600596"/>
          </a:xfrm>
        </p:spPr>
        <p:txBody>
          <a:bodyPr anchor="t" anchorCtr="0">
            <a:normAutofit/>
          </a:bodyPr>
          <a:lstStyle>
            <a:lvl1pPr marL="0" indent="0" algn="r">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6" name="Espace réservé du texte 17"/>
          <p:cNvSpPr>
            <a:spLocks noGrp="1"/>
          </p:cNvSpPr>
          <p:nvPr>
            <p:ph type="body" sz="quarter" idx="31" hasCustomPrompt="1"/>
          </p:nvPr>
        </p:nvSpPr>
        <p:spPr bwMode="gray">
          <a:xfrm>
            <a:off x="1323060" y="2204684"/>
            <a:ext cx="2400000" cy="600596"/>
          </a:xfrm>
        </p:spPr>
        <p:txBody>
          <a:bodyPr anchor="ctr" anchorCtr="0">
            <a:normAutofit/>
          </a:bodyPr>
          <a:lstStyle>
            <a:lvl1pPr marL="0" indent="0" algn="r">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7" name="Espace réservé du texte 17"/>
          <p:cNvSpPr>
            <a:spLocks noGrp="1"/>
          </p:cNvSpPr>
          <p:nvPr>
            <p:ph type="body" sz="quarter" idx="32" hasCustomPrompt="1"/>
          </p:nvPr>
        </p:nvSpPr>
        <p:spPr bwMode="gray">
          <a:xfrm>
            <a:off x="699258" y="3462908"/>
            <a:ext cx="2400000" cy="600596"/>
          </a:xfrm>
        </p:spPr>
        <p:txBody>
          <a:bodyPr anchor="ctr" anchorCtr="0">
            <a:normAutofit/>
          </a:bodyPr>
          <a:lstStyle>
            <a:lvl1pPr marL="0" indent="0" algn="r">
              <a:buNone/>
              <a:defRPr sz="12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8" name="Espace réservé du texte 17"/>
          <p:cNvSpPr>
            <a:spLocks noGrp="1"/>
          </p:cNvSpPr>
          <p:nvPr>
            <p:ph type="body" sz="quarter" idx="33" hasCustomPrompt="1"/>
          </p:nvPr>
        </p:nvSpPr>
        <p:spPr bwMode="gray">
          <a:xfrm>
            <a:off x="1323060" y="4732573"/>
            <a:ext cx="2400000" cy="600596"/>
          </a:xfrm>
        </p:spPr>
        <p:txBody>
          <a:bodyPr anchor="ctr" anchorCtr="0">
            <a:normAutofit/>
          </a:bodyPr>
          <a:lstStyle>
            <a:lvl1pPr marL="0" indent="0" algn="r">
              <a:buNone/>
              <a:defRPr sz="12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Tree>
    <p:extLst>
      <p:ext uri="{BB962C8B-B14F-4D97-AF65-F5344CB8AC3E}">
        <p14:creationId xmlns:p14="http://schemas.microsoft.com/office/powerpoint/2010/main" val="9951259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Key_numbers">
    <p:spTree>
      <p:nvGrpSpPr>
        <p:cNvPr id="1" name=""/>
        <p:cNvGrpSpPr/>
        <p:nvPr/>
      </p:nvGrpSpPr>
      <p:grpSpPr>
        <a:xfrm>
          <a:off x="0" y="0"/>
          <a:ext cx="0" cy="0"/>
          <a:chOff x="0" y="0"/>
          <a:chExt cx="0" cy="0"/>
        </a:xfrm>
      </p:grpSpPr>
      <p:sp>
        <p:nvSpPr>
          <p:cNvPr id="22" name="Espace réservé pour une image  15">
            <a:extLst>
              <a:ext uri="{FF2B5EF4-FFF2-40B4-BE49-F238E27FC236}">
                <a16:creationId xmlns:a16="http://schemas.microsoft.com/office/drawing/2014/main" id="{A3FF6568-34B8-4C7C-95F9-D26DA72F510E}"/>
              </a:ext>
            </a:extLst>
          </p:cNvPr>
          <p:cNvSpPr>
            <a:spLocks noGrp="1"/>
          </p:cNvSpPr>
          <p:nvPr>
            <p:ph type="pic" sz="quarter" idx="43" hasCustomPrompt="1"/>
          </p:nvPr>
        </p:nvSpPr>
        <p:spPr bwMode="gray">
          <a:xfrm>
            <a:off x="8131200" y="3096000"/>
            <a:ext cx="4060800" cy="3096000"/>
          </a:xfrm>
          <a:prstGeom prst="rect">
            <a:avLst/>
          </a:prstGeom>
          <a:solidFill>
            <a:srgbClr val="BBC1C7"/>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23"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4065600" y="0"/>
            <a:ext cx="4060800" cy="3096000"/>
          </a:xfrm>
          <a:prstGeom prst="rect">
            <a:avLst/>
          </a:prstGeom>
          <a:solidFill>
            <a:schemeClr val="accent3"/>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25" name="Espace réservé pour une image  15">
            <a:extLst>
              <a:ext uri="{FF2B5EF4-FFF2-40B4-BE49-F238E27FC236}">
                <a16:creationId xmlns:a16="http://schemas.microsoft.com/office/drawing/2014/main" id="{A3FF6568-34B8-4C7C-95F9-D26DA72F510E}"/>
              </a:ext>
            </a:extLst>
          </p:cNvPr>
          <p:cNvSpPr>
            <a:spLocks noGrp="1"/>
          </p:cNvSpPr>
          <p:nvPr>
            <p:ph type="pic" sz="quarter" idx="40" hasCustomPrompt="1"/>
          </p:nvPr>
        </p:nvSpPr>
        <p:spPr bwMode="gray">
          <a:xfrm>
            <a:off x="0" y="3096000"/>
            <a:ext cx="4060800" cy="3096000"/>
          </a:xfrm>
          <a:prstGeom prst="rect">
            <a:avLst/>
          </a:prstGeom>
          <a:solidFill>
            <a:schemeClr val="accent1"/>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19" name="Rectangle 18"/>
          <p:cNvSpPr/>
          <p:nvPr userDrawn="1"/>
        </p:nvSpPr>
        <p:spPr bwMode="gray">
          <a:xfrm>
            <a:off x="4065600" y="3096000"/>
            <a:ext cx="4060800" cy="30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 name="Rectangle 1"/>
          <p:cNvSpPr/>
          <p:nvPr userDrawn="1"/>
        </p:nvSpPr>
        <p:spPr bwMode="gray">
          <a:xfrm>
            <a:off x="0" y="0"/>
            <a:ext cx="4060800" cy="30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7" name="Espace réservé du texte 6"/>
          <p:cNvSpPr>
            <a:spLocks noGrp="1"/>
          </p:cNvSpPr>
          <p:nvPr>
            <p:ph type="body" sz="quarter" idx="27" hasCustomPrompt="1"/>
          </p:nvPr>
        </p:nvSpPr>
        <p:spPr bwMode="gray">
          <a:xfrm>
            <a:off x="0" y="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a:t>000</a:t>
            </a:r>
          </a:p>
        </p:txBody>
      </p:sp>
      <p:sp>
        <p:nvSpPr>
          <p:cNvPr id="27" name="Espace réservé du texte 6"/>
          <p:cNvSpPr>
            <a:spLocks noGrp="1"/>
          </p:cNvSpPr>
          <p:nvPr>
            <p:ph type="body" sz="quarter" idx="28" hasCustomPrompt="1"/>
          </p:nvPr>
        </p:nvSpPr>
        <p:spPr bwMode="gray">
          <a:xfrm>
            <a:off x="0" y="1864800"/>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a:t>Text</a:t>
            </a:r>
          </a:p>
        </p:txBody>
      </p:sp>
      <p:sp>
        <p:nvSpPr>
          <p:cNvPr id="34" name="Espace réservé du texte 6"/>
          <p:cNvSpPr>
            <a:spLocks noGrp="1"/>
          </p:cNvSpPr>
          <p:nvPr>
            <p:ph type="body" sz="quarter" idx="35" hasCustomPrompt="1"/>
          </p:nvPr>
        </p:nvSpPr>
        <p:spPr bwMode="gray">
          <a:xfrm>
            <a:off x="4065600" y="309600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a:t>000</a:t>
            </a:r>
          </a:p>
        </p:txBody>
      </p:sp>
      <p:sp>
        <p:nvSpPr>
          <p:cNvPr id="35" name="Espace réservé du texte 6"/>
          <p:cNvSpPr>
            <a:spLocks noGrp="1"/>
          </p:cNvSpPr>
          <p:nvPr>
            <p:ph type="body" sz="quarter" idx="36" hasCustomPrompt="1"/>
          </p:nvPr>
        </p:nvSpPr>
        <p:spPr bwMode="gray">
          <a:xfrm>
            <a:off x="4065600" y="4960800"/>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a:t>Text</a:t>
            </a:r>
          </a:p>
        </p:txBody>
      </p:sp>
      <p:sp>
        <p:nvSpPr>
          <p:cNvPr id="17" name="Rectangle 16"/>
          <p:cNvSpPr/>
          <p:nvPr userDrawn="1"/>
        </p:nvSpPr>
        <p:spPr bwMode="gray">
          <a:xfrm>
            <a:off x="8131200" y="0"/>
            <a:ext cx="4060800" cy="30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0" name="Espace réservé du texte 6"/>
          <p:cNvSpPr>
            <a:spLocks noGrp="1"/>
          </p:cNvSpPr>
          <p:nvPr>
            <p:ph type="body" sz="quarter" idx="41" hasCustomPrompt="1"/>
          </p:nvPr>
        </p:nvSpPr>
        <p:spPr bwMode="gray">
          <a:xfrm>
            <a:off x="8131200" y="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dirty="0"/>
              <a:t>000</a:t>
            </a:r>
          </a:p>
        </p:txBody>
      </p:sp>
      <p:sp>
        <p:nvSpPr>
          <p:cNvPr id="21" name="Espace réservé du texte 6"/>
          <p:cNvSpPr>
            <a:spLocks noGrp="1"/>
          </p:cNvSpPr>
          <p:nvPr>
            <p:ph type="body" sz="quarter" idx="42" hasCustomPrompt="1"/>
          </p:nvPr>
        </p:nvSpPr>
        <p:spPr bwMode="gray">
          <a:xfrm>
            <a:off x="8126400" y="1867256"/>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dirty="0"/>
              <a:t>Text</a:t>
            </a:r>
          </a:p>
        </p:txBody>
      </p:sp>
    </p:spTree>
    <p:extLst>
      <p:ext uri="{BB962C8B-B14F-4D97-AF65-F5344CB8AC3E}">
        <p14:creationId xmlns:p14="http://schemas.microsoft.com/office/powerpoint/2010/main" val="365001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2">
    <p:spTree>
      <p:nvGrpSpPr>
        <p:cNvPr id="1" name=""/>
        <p:cNvGrpSpPr/>
        <p:nvPr/>
      </p:nvGrpSpPr>
      <p:grpSpPr>
        <a:xfrm>
          <a:off x="0" y="0"/>
          <a:ext cx="0" cy="0"/>
          <a:chOff x="0" y="0"/>
          <a:chExt cx="0" cy="0"/>
        </a:xfrm>
      </p:grpSpPr>
      <p:grpSp>
        <p:nvGrpSpPr>
          <p:cNvPr id="15" name="Groupe 14"/>
          <p:cNvGrpSpPr/>
          <p:nvPr userDrawn="1"/>
        </p:nvGrpSpPr>
        <p:grpSpPr>
          <a:xfrm>
            <a:off x="1835956" y="713700"/>
            <a:ext cx="8518500" cy="4860000"/>
            <a:chOff x="306000" y="713700"/>
            <a:chExt cx="8518500" cy="4860000"/>
          </a:xfrm>
        </p:grpSpPr>
        <p:sp>
          <p:nvSpPr>
            <p:cNvPr id="16" name="Forme libre 15"/>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pic>
        <p:nvPicPr>
          <p:cNvPr id="18" name="Imag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9" name="ZoneTexte 18"/>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944275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pic>
        <p:nvPicPr>
          <p:cNvPr id="7" name="Image 6">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274100" y="2780924"/>
            <a:ext cx="312000" cy="234000"/>
          </a:xfrm>
          <a:prstGeom prst="rect">
            <a:avLst/>
          </a:prstGeom>
        </p:spPr>
      </p:pic>
      <p:pic>
        <p:nvPicPr>
          <p:cNvPr id="15" name="Image 1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8688288" y="2780924"/>
            <a:ext cx="312000" cy="234000"/>
          </a:xfrm>
          <a:prstGeom prst="rect">
            <a:avLst/>
          </a:prstGeom>
        </p:spPr>
      </p:pic>
      <p:pic>
        <p:nvPicPr>
          <p:cNvPr id="16" name="Image 1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bwMode="gray">
          <a:xfrm>
            <a:off x="8216892" y="2780924"/>
            <a:ext cx="312000" cy="234000"/>
          </a:xfrm>
          <a:prstGeom prst="rect">
            <a:avLst/>
          </a:prstGeom>
        </p:spPr>
      </p:pic>
      <p:pic>
        <p:nvPicPr>
          <p:cNvPr id="18" name="Image 17">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bwMode="gray">
          <a:xfrm>
            <a:off x="7745496" y="2780924"/>
            <a:ext cx="312000" cy="234000"/>
          </a:xfrm>
          <a:prstGeom prst="rect">
            <a:avLst/>
          </a:prstGeom>
        </p:spPr>
      </p:pic>
      <p:sp>
        <p:nvSpPr>
          <p:cNvPr id="3" name="ZoneTexte 2">
            <a:hlinkClick r:id="rId10"/>
          </p:cNvPr>
          <p:cNvSpPr txBox="1"/>
          <p:nvPr userDrawn="1"/>
        </p:nvSpPr>
        <p:spPr>
          <a:xfrm>
            <a:off x="7092968" y="2359890"/>
            <a:ext cx="2108526" cy="400110"/>
          </a:xfrm>
          <a:prstGeom prst="rect">
            <a:avLst/>
          </a:prstGeom>
          <a:solidFill>
            <a:schemeClr val="bg1">
              <a:alpha val="0"/>
            </a:schemeClr>
          </a:solidFill>
        </p:spPr>
        <p:txBody>
          <a:bodyPr wrap="none" rtlCol="0">
            <a:spAutoFit/>
          </a:bodyPr>
          <a:lstStyle/>
          <a:p>
            <a:pPr algn="ctr"/>
            <a:r>
              <a:rPr lang="fr-FR" sz="2000" dirty="0">
                <a:solidFill>
                  <a:schemeClr val="bg1"/>
                </a:solidFill>
              </a:rPr>
              <a:t>www.alstom.com</a:t>
            </a:r>
          </a:p>
        </p:txBody>
      </p:sp>
      <p:pic>
        <p:nvPicPr>
          <p:cNvPr id="20" name="Image 1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bwMode="gray">
          <a:xfrm>
            <a:off x="5123206" y="5428270"/>
            <a:ext cx="1944000" cy="690490"/>
          </a:xfrm>
          <a:prstGeom prst="rect">
            <a:avLst/>
          </a:prstGeom>
        </p:spPr>
      </p:pic>
      <p:grpSp>
        <p:nvGrpSpPr>
          <p:cNvPr id="4" name="Groupe 3"/>
          <p:cNvGrpSpPr/>
          <p:nvPr userDrawn="1"/>
        </p:nvGrpSpPr>
        <p:grpSpPr>
          <a:xfrm>
            <a:off x="2542560" y="1124744"/>
            <a:ext cx="7105292" cy="4032000"/>
            <a:chOff x="2542560" y="981176"/>
            <a:chExt cx="7105292" cy="4032000"/>
          </a:xfrm>
        </p:grpSpPr>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2542560" y="981176"/>
              <a:ext cx="4032000" cy="4032000"/>
            </a:xfrm>
            <a:prstGeom prst="ellipse">
              <a:avLst/>
            </a:prstGeom>
            <a:solidFill>
              <a:schemeClr val="accent3"/>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9" name="Ellipse 18">
              <a:extLst>
                <a:ext uri="{FF2B5EF4-FFF2-40B4-BE49-F238E27FC236}">
                  <a16:creationId xmlns:a16="http://schemas.microsoft.com/office/drawing/2014/main" id="{1B78F9F7-2561-40A6-B3B6-97BC76FBCF81}"/>
                </a:ext>
              </a:extLst>
            </p:cNvPr>
            <p:cNvSpPr>
              <a:spLocks noChangeAspect="1"/>
            </p:cNvSpPr>
            <p:nvPr userDrawn="1"/>
          </p:nvSpPr>
          <p:spPr bwMode="gray">
            <a:xfrm>
              <a:off x="5615852" y="981176"/>
              <a:ext cx="4032000" cy="4032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nvGrpSpPr>
            <p:cNvPr id="21" name="Groupe 20"/>
            <p:cNvGrpSpPr/>
            <p:nvPr userDrawn="1"/>
          </p:nvGrpSpPr>
          <p:grpSpPr>
            <a:xfrm>
              <a:off x="6577589" y="2684374"/>
              <a:ext cx="2108526" cy="655034"/>
              <a:chOff x="6182924" y="2359890"/>
              <a:chExt cx="2108526" cy="655034"/>
            </a:xfrm>
          </p:grpSpPr>
          <p:pic>
            <p:nvPicPr>
              <p:cNvPr id="22" name="Image 21">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6582339" y="2780924"/>
                <a:ext cx="234000" cy="234000"/>
              </a:xfrm>
              <a:prstGeom prst="rect">
                <a:avLst/>
              </a:prstGeom>
            </p:spPr>
          </p:pic>
          <p:pic>
            <p:nvPicPr>
              <p:cNvPr id="23" name="Image 22">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7642980" y="2780924"/>
                <a:ext cx="234000" cy="234000"/>
              </a:xfrm>
              <a:prstGeom prst="rect">
                <a:avLst/>
              </a:prstGeom>
            </p:spPr>
          </p:pic>
          <p:pic>
            <p:nvPicPr>
              <p:cNvPr id="24" name="Image 23">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bwMode="gray">
              <a:xfrm>
                <a:off x="7289433" y="2780924"/>
                <a:ext cx="234000" cy="234000"/>
              </a:xfrm>
              <a:prstGeom prst="rect">
                <a:avLst/>
              </a:prstGeom>
            </p:spPr>
          </p:pic>
          <p:pic>
            <p:nvPicPr>
              <p:cNvPr id="25" name="Image 24">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bwMode="gray">
              <a:xfrm>
                <a:off x="6935886" y="2780924"/>
                <a:ext cx="234000" cy="234000"/>
              </a:xfrm>
              <a:prstGeom prst="rect">
                <a:avLst/>
              </a:prstGeom>
            </p:spPr>
          </p:pic>
          <p:sp>
            <p:nvSpPr>
              <p:cNvPr id="26" name="ZoneTexte 25">
                <a:hlinkClick r:id="rId10"/>
              </p:cNvPr>
              <p:cNvSpPr txBox="1"/>
              <p:nvPr userDrawn="1"/>
            </p:nvSpPr>
            <p:spPr>
              <a:xfrm>
                <a:off x="6182924" y="2359890"/>
                <a:ext cx="2108526" cy="400110"/>
              </a:xfrm>
              <a:prstGeom prst="rect">
                <a:avLst/>
              </a:prstGeom>
              <a:solidFill>
                <a:schemeClr val="bg1">
                  <a:alpha val="0"/>
                </a:schemeClr>
              </a:solidFill>
            </p:spPr>
            <p:txBody>
              <a:bodyPr wrap="none" rtlCol="0">
                <a:spAutoFit/>
              </a:bodyPr>
              <a:lstStyle/>
              <a:p>
                <a:pPr algn="ctr"/>
                <a:r>
                  <a:rPr lang="en-GB" sz="2000" noProof="0" dirty="0">
                    <a:solidFill>
                      <a:schemeClr val="bg1"/>
                    </a:solidFill>
                  </a:rPr>
                  <a:t>www.alstom.com</a:t>
                </a:r>
              </a:p>
            </p:txBody>
          </p:sp>
        </p:grpSp>
      </p:grpSp>
    </p:spTree>
    <p:extLst>
      <p:ext uri="{BB962C8B-B14F-4D97-AF65-F5344CB8AC3E}">
        <p14:creationId xmlns:p14="http://schemas.microsoft.com/office/powerpoint/2010/main" val="51755198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7_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sz="2400">
                <a:solidFill>
                  <a:schemeClr val="accent1"/>
                </a:solidFill>
              </a:defRPr>
            </a:lvl1pPr>
          </a:lstStyle>
          <a:p>
            <a:r>
              <a:rPr lang="en-US"/>
              <a:t>Click to edit Master title style</a:t>
            </a:r>
            <a:endParaRPr lang="fr-FR" dirty="0"/>
          </a:p>
        </p:txBody>
      </p:sp>
      <p:sp>
        <p:nvSpPr>
          <p:cNvPr id="6" name="Espace réservé du contenu 3"/>
          <p:cNvSpPr>
            <a:spLocks noGrp="1"/>
          </p:cNvSpPr>
          <p:nvPr>
            <p:ph sz="quarter" idx="10"/>
          </p:nvPr>
        </p:nvSpPr>
        <p:spPr>
          <a:xfrm>
            <a:off x="623392" y="1340768"/>
            <a:ext cx="10945216" cy="4824536"/>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FR"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18323552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Cover_generic_red_v1">
    <p:spTree>
      <p:nvGrpSpPr>
        <p:cNvPr id="1" name=""/>
        <p:cNvGrpSpPr/>
        <p:nvPr/>
      </p:nvGrpSpPr>
      <p:grpSpPr>
        <a:xfrm>
          <a:off x="0" y="0"/>
          <a:ext cx="0" cy="0"/>
          <a:chOff x="0" y="0"/>
          <a:chExt cx="0" cy="0"/>
        </a:xfrm>
      </p:grpSpPr>
      <p:grpSp>
        <p:nvGrpSpPr>
          <p:cNvPr id="14" name="Groupe 13"/>
          <p:cNvGrpSpPr/>
          <p:nvPr userDrawn="1"/>
        </p:nvGrpSpPr>
        <p:grpSpPr>
          <a:xfrm>
            <a:off x="1835956" y="713700"/>
            <a:ext cx="8518500" cy="4860000"/>
            <a:chOff x="306000" y="713700"/>
            <a:chExt cx="8518500" cy="4860000"/>
          </a:xfrm>
        </p:grpSpPr>
        <p:sp>
          <p:nvSpPr>
            <p:cNvPr id="15" name="Forme libre 14"/>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6" name="Ellipse 15">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pic>
        <p:nvPicPr>
          <p:cNvPr id="18" name="Imag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9040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20" name="ZoneTexte 19"/>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183907020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1">
    <p:spTree>
      <p:nvGrpSpPr>
        <p:cNvPr id="1" name=""/>
        <p:cNvGrpSpPr/>
        <p:nvPr/>
      </p:nvGrpSpPr>
      <p:grpSpPr>
        <a:xfrm>
          <a:off x="0" y="0"/>
          <a:ext cx="0" cy="0"/>
          <a:chOff x="0" y="0"/>
          <a:chExt cx="0" cy="0"/>
        </a:xfrm>
      </p:grpSpPr>
      <p:sp>
        <p:nvSpPr>
          <p:cNvPr id="17" name="Forme libre 16"/>
          <p:cNvSpPr/>
          <p:nvPr userDrawn="1"/>
        </p:nvSpPr>
        <p:spPr bwMode="gray">
          <a:xfrm>
            <a:off x="1872692" y="712708"/>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dpi="0" rotWithShape="1">
            <a:blip r:embed="rId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8" name="Ellipse 17">
            <a:extLst>
              <a:ext uri="{FF2B5EF4-FFF2-40B4-BE49-F238E27FC236}">
                <a16:creationId xmlns:a16="http://schemas.microsoft.com/office/drawing/2014/main" id="{1B78F9F7-2561-40A6-B3B6-97BC76FBCF81}"/>
              </a:ext>
            </a:extLst>
          </p:cNvPr>
          <p:cNvSpPr>
            <a:spLocks noChangeAspect="1"/>
          </p:cNvSpPr>
          <p:nvPr userDrawn="1"/>
        </p:nvSpPr>
        <p:spPr bwMode="gray">
          <a:xfrm>
            <a:off x="5531192" y="712708"/>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3" name="Sous-titre 2"/>
          <p:cNvSpPr>
            <a:spLocks noGrp="1"/>
          </p:cNvSpPr>
          <p:nvPr userDrawn="1">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userDrawn="1">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userDrawn="1">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userDrawn="1">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userDrawn="1">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userDrawn="1">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pic>
        <p:nvPicPr>
          <p:cNvPr id="15" name="Image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14" name="ZoneTexte 13"/>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20539330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over_generic_red_v2">
    <p:spTree>
      <p:nvGrpSpPr>
        <p:cNvPr id="1" name=""/>
        <p:cNvGrpSpPr/>
        <p:nvPr/>
      </p:nvGrpSpPr>
      <p:grpSpPr>
        <a:xfrm>
          <a:off x="0" y="0"/>
          <a:ext cx="0" cy="0"/>
          <a:chOff x="0" y="0"/>
          <a:chExt cx="0" cy="0"/>
        </a:xfrm>
      </p:grpSpPr>
      <p:grpSp>
        <p:nvGrpSpPr>
          <p:cNvPr id="22" name="Groupe 21"/>
          <p:cNvGrpSpPr/>
          <p:nvPr userDrawn="1"/>
        </p:nvGrpSpPr>
        <p:grpSpPr>
          <a:xfrm>
            <a:off x="1835956" y="713700"/>
            <a:ext cx="8518500" cy="4860000"/>
            <a:chOff x="306000" y="713700"/>
            <a:chExt cx="8518500" cy="4860000"/>
          </a:xfrm>
        </p:grpSpPr>
        <p:sp>
          <p:nvSpPr>
            <p:cNvPr id="23" name="Forme libre 22"/>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4" name="Ellipse 23">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pic>
        <p:nvPicPr>
          <p:cNvPr id="25" name="Image 2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3" name="ZoneTexte 12"/>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44506337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2">
    <p:spTree>
      <p:nvGrpSpPr>
        <p:cNvPr id="1" name=""/>
        <p:cNvGrpSpPr/>
        <p:nvPr/>
      </p:nvGrpSpPr>
      <p:grpSpPr>
        <a:xfrm>
          <a:off x="0" y="0"/>
          <a:ext cx="0" cy="0"/>
          <a:chOff x="0" y="0"/>
          <a:chExt cx="0" cy="0"/>
        </a:xfrm>
      </p:grpSpPr>
      <p:grpSp>
        <p:nvGrpSpPr>
          <p:cNvPr id="15" name="Groupe 14"/>
          <p:cNvGrpSpPr/>
          <p:nvPr userDrawn="1"/>
        </p:nvGrpSpPr>
        <p:grpSpPr>
          <a:xfrm>
            <a:off x="1835956" y="713700"/>
            <a:ext cx="8518500" cy="4860000"/>
            <a:chOff x="306000" y="713700"/>
            <a:chExt cx="8518500" cy="4860000"/>
          </a:xfrm>
        </p:grpSpPr>
        <p:sp>
          <p:nvSpPr>
            <p:cNvPr id="16" name="Forme libre 15"/>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pic>
        <p:nvPicPr>
          <p:cNvPr id="18" name="Imag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9" name="ZoneTexte 18"/>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18489948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3">
    <p:spTree>
      <p:nvGrpSpPr>
        <p:cNvPr id="1" name=""/>
        <p:cNvGrpSpPr/>
        <p:nvPr/>
      </p:nvGrpSpPr>
      <p:grpSpPr>
        <a:xfrm>
          <a:off x="0" y="0"/>
          <a:ext cx="0" cy="0"/>
          <a:chOff x="0" y="0"/>
          <a:chExt cx="0" cy="0"/>
        </a:xfrm>
      </p:grpSpPr>
      <p:grpSp>
        <p:nvGrpSpPr>
          <p:cNvPr id="15" name="Groupe 14"/>
          <p:cNvGrpSpPr/>
          <p:nvPr userDrawn="1"/>
        </p:nvGrpSpPr>
        <p:grpSpPr>
          <a:xfrm>
            <a:off x="1835956" y="713700"/>
            <a:ext cx="8518500" cy="4860000"/>
            <a:chOff x="306000" y="713700"/>
            <a:chExt cx="8518500" cy="4860000"/>
          </a:xfrm>
        </p:grpSpPr>
        <p:sp>
          <p:nvSpPr>
            <p:cNvPr id="16" name="Forme libre 15"/>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pic>
        <p:nvPicPr>
          <p:cNvPr id="19" name="Imag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14" name="ZoneTexte 13"/>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26981893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over_customizable_red">
    <p:spTree>
      <p:nvGrpSpPr>
        <p:cNvPr id="1" name=""/>
        <p:cNvGrpSpPr/>
        <p:nvPr/>
      </p:nvGrpSpPr>
      <p:grpSpPr>
        <a:xfrm>
          <a:off x="0" y="0"/>
          <a:ext cx="0" cy="0"/>
          <a:chOff x="0" y="0"/>
          <a:chExt cx="0" cy="0"/>
        </a:xfrm>
      </p:grpSpPr>
      <p:sp>
        <p:nvSpPr>
          <p:cNvPr id="13" name="Ellipse 12">
            <a:extLst>
              <a:ext uri="{FF2B5EF4-FFF2-40B4-BE49-F238E27FC236}">
                <a16:creationId xmlns:a16="http://schemas.microsoft.com/office/drawing/2014/main" id="{1B78F9F7-2561-40A6-B3B6-97BC76FBCF81}"/>
              </a:ext>
            </a:extLst>
          </p:cNvPr>
          <p:cNvSpPr>
            <a:spLocks noChangeAspect="1"/>
          </p:cNvSpPr>
          <p:nvPr userDrawn="1"/>
        </p:nvSpPr>
        <p:spPr bwMode="gray">
          <a:xfrm>
            <a:off x="5494456"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3" hasCustomPrompt="1"/>
          </p:nvPr>
        </p:nvSpPr>
        <p:spPr bwMode="gray">
          <a:xfrm>
            <a:off x="1835956" y="713700"/>
            <a:ext cx="4257000" cy="4860000"/>
          </a:xfrm>
          <a:custGeom>
            <a:avLst/>
            <a:gdLst>
              <a:gd name="connsiteX0" fmla="*/ 2430000 w 4257000"/>
              <a:gd name="connsiteY0" fmla="*/ 0 h 4860000"/>
              <a:gd name="connsiteX1" fmla="*/ 4148270 w 4257000"/>
              <a:gd name="connsiteY1" fmla="*/ 711731 h 4860000"/>
              <a:gd name="connsiteX2" fmla="*/ 4257000 w 4257000"/>
              <a:gd name="connsiteY2" fmla="*/ 831364 h 4860000"/>
              <a:gd name="connsiteX3" fmla="*/ 4208894 w 4257000"/>
              <a:gd name="connsiteY3" fmla="*/ 884294 h 4860000"/>
              <a:gd name="connsiteX4" fmla="*/ 3654000 w 4257000"/>
              <a:gd name="connsiteY4" fmla="*/ 2430000 h 4860000"/>
              <a:gd name="connsiteX5" fmla="*/ 4208894 w 4257000"/>
              <a:gd name="connsiteY5" fmla="*/ 3975706 h 4860000"/>
              <a:gd name="connsiteX6" fmla="*/ 4257000 w 4257000"/>
              <a:gd name="connsiteY6" fmla="*/ 4028636 h 4860000"/>
              <a:gd name="connsiteX7" fmla="*/ 4148270 w 4257000"/>
              <a:gd name="connsiteY7" fmla="*/ 4148270 h 4860000"/>
              <a:gd name="connsiteX8" fmla="*/ 2430000 w 4257000"/>
              <a:gd name="connsiteY8" fmla="*/ 4860000 h 4860000"/>
              <a:gd name="connsiteX9" fmla="*/ 0 w 4257000"/>
              <a:gd name="connsiteY9" fmla="*/ 2430000 h 4860000"/>
              <a:gd name="connsiteX10" fmla="*/ 2430000 w 4257000"/>
              <a:gd name="connsiteY10"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7000" h="4860000">
                <a:moveTo>
                  <a:pt x="2430000" y="0"/>
                </a:moveTo>
                <a:cubicBezTo>
                  <a:pt x="3101026" y="0"/>
                  <a:pt x="3708526" y="271987"/>
                  <a:pt x="4148270" y="711731"/>
                </a:cubicBez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Select the icon to insert a picture </a:t>
            </a:r>
          </a:p>
        </p:txBody>
      </p:sp>
      <p:pic>
        <p:nvPicPr>
          <p:cNvPr id="18" name="Imag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dirty="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4" name="ZoneTexte 13"/>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
        <p:nvSpPr>
          <p:cNvPr id="15" name="ZoneTexte 14"/>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Tree>
    <p:extLst>
      <p:ext uri="{BB962C8B-B14F-4D97-AF65-F5344CB8AC3E}">
        <p14:creationId xmlns:p14="http://schemas.microsoft.com/office/powerpoint/2010/main" val="13988740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Cover_customizable_blue">
    <p:spTree>
      <p:nvGrpSpPr>
        <p:cNvPr id="1" name=""/>
        <p:cNvGrpSpPr/>
        <p:nvPr/>
      </p:nvGrpSpPr>
      <p:grpSpPr>
        <a:xfrm>
          <a:off x="0" y="0"/>
          <a:ext cx="0" cy="0"/>
          <a:chOff x="0" y="0"/>
          <a:chExt cx="0" cy="0"/>
        </a:xfrm>
      </p:grpSpPr>
      <p:sp>
        <p:nvSpPr>
          <p:cNvPr id="14" name="Ellipse 13">
            <a:extLst>
              <a:ext uri="{FF2B5EF4-FFF2-40B4-BE49-F238E27FC236}">
                <a16:creationId xmlns:a16="http://schemas.microsoft.com/office/drawing/2014/main" id="{1B78F9F7-2561-40A6-B3B6-97BC76FBCF81}"/>
              </a:ext>
            </a:extLst>
          </p:cNvPr>
          <p:cNvSpPr>
            <a:spLocks noChangeAspect="1"/>
          </p:cNvSpPr>
          <p:nvPr userDrawn="1"/>
        </p:nvSpPr>
        <p:spPr bwMode="gray">
          <a:xfrm>
            <a:off x="5494456"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3" hasCustomPrompt="1"/>
          </p:nvPr>
        </p:nvSpPr>
        <p:spPr bwMode="gray">
          <a:xfrm>
            <a:off x="1835956" y="713700"/>
            <a:ext cx="4257000" cy="4860000"/>
          </a:xfrm>
          <a:custGeom>
            <a:avLst/>
            <a:gdLst>
              <a:gd name="connsiteX0" fmla="*/ 2430000 w 4257000"/>
              <a:gd name="connsiteY0" fmla="*/ 0 h 4860000"/>
              <a:gd name="connsiteX1" fmla="*/ 4148270 w 4257000"/>
              <a:gd name="connsiteY1" fmla="*/ 711731 h 4860000"/>
              <a:gd name="connsiteX2" fmla="*/ 4257000 w 4257000"/>
              <a:gd name="connsiteY2" fmla="*/ 831364 h 4860000"/>
              <a:gd name="connsiteX3" fmla="*/ 4208894 w 4257000"/>
              <a:gd name="connsiteY3" fmla="*/ 884294 h 4860000"/>
              <a:gd name="connsiteX4" fmla="*/ 3654000 w 4257000"/>
              <a:gd name="connsiteY4" fmla="*/ 2430000 h 4860000"/>
              <a:gd name="connsiteX5" fmla="*/ 4208894 w 4257000"/>
              <a:gd name="connsiteY5" fmla="*/ 3975706 h 4860000"/>
              <a:gd name="connsiteX6" fmla="*/ 4257000 w 4257000"/>
              <a:gd name="connsiteY6" fmla="*/ 4028636 h 4860000"/>
              <a:gd name="connsiteX7" fmla="*/ 4148270 w 4257000"/>
              <a:gd name="connsiteY7" fmla="*/ 4148270 h 4860000"/>
              <a:gd name="connsiteX8" fmla="*/ 2430000 w 4257000"/>
              <a:gd name="connsiteY8" fmla="*/ 4860000 h 4860000"/>
              <a:gd name="connsiteX9" fmla="*/ 0 w 4257000"/>
              <a:gd name="connsiteY9" fmla="*/ 2430000 h 4860000"/>
              <a:gd name="connsiteX10" fmla="*/ 2430000 w 4257000"/>
              <a:gd name="connsiteY10"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7000" h="4860000">
                <a:moveTo>
                  <a:pt x="2430000" y="0"/>
                </a:moveTo>
                <a:cubicBezTo>
                  <a:pt x="3101026" y="0"/>
                  <a:pt x="3708526" y="271987"/>
                  <a:pt x="4148270" y="711731"/>
                </a:cubicBez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Select the icon to insert a picture </a:t>
            </a:r>
          </a:p>
        </p:txBody>
      </p:sp>
      <p:pic>
        <p:nvPicPr>
          <p:cNvPr id="17" name="Imag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dirty="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22" name="ZoneTexte 21"/>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23" name="ZoneTexte 22"/>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24173547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Agenda_short_titl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4824026" y="742854"/>
            <a:ext cx="6573600" cy="770396"/>
          </a:xfrm>
        </p:spPr>
        <p:txBody>
          <a:bodyPr>
            <a:normAutofit/>
          </a:bodyPr>
          <a:lstStyle>
            <a:lvl1pPr>
              <a:lnSpc>
                <a:spcPct val="100000"/>
              </a:lnSpc>
              <a:defRPr sz="4400"/>
            </a:lvl1pPr>
          </a:lstStyle>
          <a:p>
            <a:r>
              <a:rPr lang="en-GB" noProof="0"/>
              <a:t>Agenda</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9" name="Espace réservé du texte 8"/>
          <p:cNvSpPr>
            <a:spLocks noGrp="1"/>
          </p:cNvSpPr>
          <p:nvPr>
            <p:ph type="body" sz="quarter" idx="17" hasCustomPrompt="1"/>
          </p:nvPr>
        </p:nvSpPr>
        <p:spPr bwMode="gray">
          <a:xfrm>
            <a:off x="4824026" y="1998661"/>
            <a:ext cx="6573600" cy="4202113"/>
          </a:xfrm>
        </p:spPr>
        <p:txBody>
          <a:bodyPr/>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a:t>Text level 1</a:t>
            </a:r>
          </a:p>
          <a:p>
            <a:pPr lvl="1"/>
            <a:r>
              <a:rPr lang="en-GB" noProof="0"/>
              <a:t>Text level 2</a:t>
            </a:r>
          </a:p>
        </p:txBody>
      </p:sp>
      <p:sp>
        <p:nvSpPr>
          <p:cNvPr id="19" name="Rectangle 18"/>
          <p:cNvSpPr/>
          <p:nvPr userDrawn="1"/>
        </p:nvSpPr>
        <p:spPr bwMode="gray">
          <a:xfrm>
            <a:off x="0" y="0"/>
            <a:ext cx="4392000" cy="6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2" name="Ellipse 21">
            <a:extLst>
              <a:ext uri="{FF2B5EF4-FFF2-40B4-BE49-F238E27FC236}">
                <a16:creationId xmlns:a16="http://schemas.microsoft.com/office/drawing/2014/main" id="{1B78F9F7-2561-40A6-B3B6-97BC76FBCF81}"/>
              </a:ext>
            </a:extLst>
          </p:cNvPr>
          <p:cNvSpPr>
            <a:spLocks noChangeAspect="1"/>
          </p:cNvSpPr>
          <p:nvPr userDrawn="1"/>
        </p:nvSpPr>
        <p:spPr bwMode="gray">
          <a:xfrm>
            <a:off x="1925706" y="1844824"/>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3" name="Ellipse 22">
            <a:extLst>
              <a:ext uri="{FF2B5EF4-FFF2-40B4-BE49-F238E27FC236}">
                <a16:creationId xmlns:a16="http://schemas.microsoft.com/office/drawing/2014/main" id="{1B78F9F7-2561-40A6-B3B6-97BC76FBCF81}"/>
              </a:ext>
            </a:extLst>
          </p:cNvPr>
          <p:cNvSpPr>
            <a:spLocks noChangeAspect="1"/>
          </p:cNvSpPr>
          <p:nvPr userDrawn="1"/>
        </p:nvSpPr>
        <p:spPr bwMode="gray">
          <a:xfrm>
            <a:off x="1925706" y="3861048"/>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4" name="Ellipse 23">
            <a:extLst>
              <a:ext uri="{FF2B5EF4-FFF2-40B4-BE49-F238E27FC236}">
                <a16:creationId xmlns:a16="http://schemas.microsoft.com/office/drawing/2014/main" id="{1B78F9F7-2561-40A6-B3B6-97BC76FBCF81}"/>
              </a:ext>
            </a:extLst>
          </p:cNvPr>
          <p:cNvSpPr>
            <a:spLocks noChangeAspect="1"/>
          </p:cNvSpPr>
          <p:nvPr userDrawn="1"/>
        </p:nvSpPr>
        <p:spPr bwMode="gray">
          <a:xfrm>
            <a:off x="935596" y="2852936"/>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5" name="Ellipse 24">
            <a:extLst>
              <a:ext uri="{FF2B5EF4-FFF2-40B4-BE49-F238E27FC236}">
                <a16:creationId xmlns:a16="http://schemas.microsoft.com/office/drawing/2014/main" id="{1B78F9F7-2561-40A6-B3B6-97BC76FBCF81}"/>
              </a:ext>
            </a:extLst>
          </p:cNvPr>
          <p:cNvSpPr>
            <a:spLocks noChangeAspect="1"/>
          </p:cNvSpPr>
          <p:nvPr userDrawn="1"/>
        </p:nvSpPr>
        <p:spPr bwMode="gray">
          <a:xfrm>
            <a:off x="2915816" y="2852936"/>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6" name="Ellipse 25">
            <a:extLst>
              <a:ext uri="{FF2B5EF4-FFF2-40B4-BE49-F238E27FC236}">
                <a16:creationId xmlns:a16="http://schemas.microsoft.com/office/drawing/2014/main" id="{1B78F9F7-2561-40A6-B3B6-97BC76FBCF81}"/>
              </a:ext>
            </a:extLst>
          </p:cNvPr>
          <p:cNvSpPr>
            <a:spLocks noChangeAspect="1"/>
          </p:cNvSpPr>
          <p:nvPr userDrawn="1"/>
        </p:nvSpPr>
        <p:spPr bwMode="gray">
          <a:xfrm>
            <a:off x="2663068" y="2179142"/>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7" name="Ellipse 26">
            <a:extLst>
              <a:ext uri="{FF2B5EF4-FFF2-40B4-BE49-F238E27FC236}">
                <a16:creationId xmlns:a16="http://schemas.microsoft.com/office/drawing/2014/main" id="{1B78F9F7-2561-40A6-B3B6-97BC76FBCF81}"/>
              </a:ext>
            </a:extLst>
          </p:cNvPr>
          <p:cNvSpPr>
            <a:spLocks noChangeAspect="1"/>
          </p:cNvSpPr>
          <p:nvPr userDrawn="1"/>
        </p:nvSpPr>
        <p:spPr bwMode="gray">
          <a:xfrm>
            <a:off x="2663068" y="3518260"/>
            <a:ext cx="540000" cy="540000"/>
          </a:xfrm>
          <a:prstGeom prst="ellipse">
            <a:avLst/>
          </a:prstGeom>
          <a:solidFill>
            <a:schemeClr val="bg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8" name="Ellipse 27">
            <a:extLst>
              <a:ext uri="{FF2B5EF4-FFF2-40B4-BE49-F238E27FC236}">
                <a16:creationId xmlns:a16="http://schemas.microsoft.com/office/drawing/2014/main" id="{1B78F9F7-2561-40A6-B3B6-97BC76FBCF81}"/>
              </a:ext>
            </a:extLst>
          </p:cNvPr>
          <p:cNvSpPr>
            <a:spLocks noChangeAspect="1"/>
          </p:cNvSpPr>
          <p:nvPr userDrawn="1"/>
        </p:nvSpPr>
        <p:spPr bwMode="gray">
          <a:xfrm>
            <a:off x="1205596" y="2179142"/>
            <a:ext cx="540000" cy="540000"/>
          </a:xfrm>
          <a:prstGeom prst="ellipse">
            <a:avLst/>
          </a:prstGeom>
          <a:solidFill>
            <a:schemeClr val="bg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9" name="Ellipse 28">
            <a:extLst>
              <a:ext uri="{FF2B5EF4-FFF2-40B4-BE49-F238E27FC236}">
                <a16:creationId xmlns:a16="http://schemas.microsoft.com/office/drawing/2014/main" id="{1B78F9F7-2561-40A6-B3B6-97BC76FBCF81}"/>
              </a:ext>
            </a:extLst>
          </p:cNvPr>
          <p:cNvSpPr>
            <a:spLocks noChangeAspect="1"/>
          </p:cNvSpPr>
          <p:nvPr userDrawn="1"/>
        </p:nvSpPr>
        <p:spPr bwMode="gray">
          <a:xfrm>
            <a:off x="1205596" y="3518260"/>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cxnSp>
        <p:nvCxnSpPr>
          <p:cNvPr id="30" name="Connecteur droit 29"/>
          <p:cNvCxnSpPr/>
          <p:nvPr userDrawn="1"/>
        </p:nvCxnSpPr>
        <p:spPr bwMode="gray">
          <a:xfrm>
            <a:off x="4824027"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082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_generic_blue_v3">
    <p:spTree>
      <p:nvGrpSpPr>
        <p:cNvPr id="1" name=""/>
        <p:cNvGrpSpPr/>
        <p:nvPr/>
      </p:nvGrpSpPr>
      <p:grpSpPr>
        <a:xfrm>
          <a:off x="0" y="0"/>
          <a:ext cx="0" cy="0"/>
          <a:chOff x="0" y="0"/>
          <a:chExt cx="0" cy="0"/>
        </a:xfrm>
      </p:grpSpPr>
      <p:grpSp>
        <p:nvGrpSpPr>
          <p:cNvPr id="15" name="Groupe 14"/>
          <p:cNvGrpSpPr/>
          <p:nvPr userDrawn="1"/>
        </p:nvGrpSpPr>
        <p:grpSpPr>
          <a:xfrm>
            <a:off x="1835956" y="713700"/>
            <a:ext cx="8518500" cy="4860000"/>
            <a:chOff x="306000" y="713700"/>
            <a:chExt cx="8518500" cy="4860000"/>
          </a:xfrm>
        </p:grpSpPr>
        <p:sp>
          <p:nvSpPr>
            <p:cNvPr id="16" name="Forme libre 15"/>
            <p:cNvSpPr/>
            <p:nvPr userDrawn="1"/>
          </p:nvSpPr>
          <p:spPr bwMode="gray">
            <a:xfrm>
              <a:off x="306000" y="713700"/>
              <a:ext cx="4257000" cy="4860000"/>
            </a:xfrm>
            <a:custGeom>
              <a:avLst/>
              <a:gdLst>
                <a:gd name="connsiteX0" fmla="*/ 2430000 w 4257000"/>
                <a:gd name="connsiteY0" fmla="*/ 0 h 4860000"/>
                <a:gd name="connsiteX1" fmla="*/ 3152608 w 4257000"/>
                <a:gd name="connsiteY1" fmla="*/ 109248 h 4860000"/>
                <a:gd name="connsiteX2" fmla="*/ 3375866 w 4257000"/>
                <a:gd name="connsiteY2" fmla="*/ 190962 h 4860000"/>
                <a:gd name="connsiteX3" fmla="*/ 3588282 w 4257000"/>
                <a:gd name="connsiteY3" fmla="*/ 293288 h 4860000"/>
                <a:gd name="connsiteX4" fmla="*/ 3698050 w 4257000"/>
                <a:gd name="connsiteY4" fmla="*/ 359974 h 4860000"/>
                <a:gd name="connsiteX5" fmla="*/ 3788636 w 4257000"/>
                <a:gd name="connsiteY5" fmla="*/ 415006 h 4860000"/>
                <a:gd name="connsiteX6" fmla="*/ 3878887 w 4257000"/>
                <a:gd name="connsiteY6" fmla="*/ 482494 h 4860000"/>
                <a:gd name="connsiteX7" fmla="*/ 3975706 w 4257000"/>
                <a:gd name="connsiteY7" fmla="*/ 554894 h 4860000"/>
                <a:gd name="connsiteX8" fmla="*/ 4055153 w 4257000"/>
                <a:gd name="connsiteY8" fmla="*/ 627100 h 4860000"/>
                <a:gd name="connsiteX9" fmla="*/ 4148270 w 4257000"/>
                <a:gd name="connsiteY9" fmla="*/ 711731 h 4860000"/>
                <a:gd name="connsiteX10" fmla="*/ 4257000 w 4257000"/>
                <a:gd name="connsiteY10" fmla="*/ 831364 h 4860000"/>
                <a:gd name="connsiteX11" fmla="*/ 4208894 w 4257000"/>
                <a:gd name="connsiteY11" fmla="*/ 884294 h 4860000"/>
                <a:gd name="connsiteX12" fmla="*/ 3654000 w 4257000"/>
                <a:gd name="connsiteY12" fmla="*/ 2430000 h 4860000"/>
                <a:gd name="connsiteX13" fmla="*/ 4208894 w 4257000"/>
                <a:gd name="connsiteY13" fmla="*/ 3975706 h 4860000"/>
                <a:gd name="connsiteX14" fmla="*/ 4257000 w 4257000"/>
                <a:gd name="connsiteY14" fmla="*/ 4028636 h 4860000"/>
                <a:gd name="connsiteX15" fmla="*/ 4148270 w 4257000"/>
                <a:gd name="connsiteY15" fmla="*/ 4148270 h 4860000"/>
                <a:gd name="connsiteX16" fmla="*/ 2430000 w 4257000"/>
                <a:gd name="connsiteY16" fmla="*/ 4860000 h 4860000"/>
                <a:gd name="connsiteX17" fmla="*/ 0 w 4257000"/>
                <a:gd name="connsiteY17" fmla="*/ 2430000 h 4860000"/>
                <a:gd name="connsiteX18" fmla="*/ 2430000 w 4257000"/>
                <a:gd name="connsiteY18"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257000" h="4860000">
                  <a:moveTo>
                    <a:pt x="2430000" y="0"/>
                  </a:moveTo>
                  <a:cubicBezTo>
                    <a:pt x="2681635" y="0"/>
                    <a:pt x="2924336" y="38248"/>
                    <a:pt x="3152608" y="109248"/>
                  </a:cubicBezTo>
                  <a:cubicBezTo>
                    <a:pt x="3228698" y="132915"/>
                    <a:pt x="3303186" y="160220"/>
                    <a:pt x="3375866" y="190962"/>
                  </a:cubicBezTo>
                  <a:lnTo>
                    <a:pt x="3588282" y="293288"/>
                  </a:lnTo>
                  <a:lnTo>
                    <a:pt x="3698050" y="359974"/>
                  </a:lnTo>
                  <a:lnTo>
                    <a:pt x="3788636" y="415006"/>
                  </a:lnTo>
                  <a:lnTo>
                    <a:pt x="3878887" y="482494"/>
                  </a:lnTo>
                  <a:lnTo>
                    <a:pt x="3975706" y="554894"/>
                  </a:lnTo>
                  <a:lnTo>
                    <a:pt x="4055153" y="627100"/>
                  </a:lnTo>
                  <a:lnTo>
                    <a:pt x="4148270" y="711731"/>
                  </a:ln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3964500"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pic>
        <p:nvPicPr>
          <p:cNvPr id="19" name="Image 1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14" name="ZoneTexte 13"/>
          <p:cNvSpPr txBox="1"/>
          <p:nvPr userDrawn="1"/>
        </p:nvSpPr>
        <p:spPr bwMode="gray">
          <a:xfrm>
            <a:off x="-1752872" y="0"/>
            <a:ext cx="1464162" cy="830997"/>
          </a:xfrm>
          <a:prstGeom prst="rect">
            <a:avLst/>
          </a:prstGeom>
          <a:solidFill>
            <a:schemeClr val="bg1"/>
          </a:solidFill>
          <a:ln w="28575">
            <a:solidFill>
              <a:schemeClr val="tx1"/>
            </a:solidFill>
            <a:bevel/>
          </a:ln>
        </p:spPr>
        <p:txBody>
          <a:bodyPr wrap="square" rtlCol="0">
            <a:spAutoFit/>
          </a:bodyPr>
          <a:lstStyle/>
          <a:p>
            <a:r>
              <a:rPr lang="en-GB" sz="800" b="0" noProof="0" dirty="0"/>
              <a:t>More cover slides are available on www.partners.alstom.com (in the section “Graphic guidelines and templates / PowerPoint templates”)</a:t>
            </a:r>
          </a:p>
        </p:txBody>
      </p:sp>
    </p:spTree>
    <p:extLst>
      <p:ext uri="{BB962C8B-B14F-4D97-AF65-F5344CB8AC3E}">
        <p14:creationId xmlns:p14="http://schemas.microsoft.com/office/powerpoint/2010/main" val="225994281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genda_1_column">
    <p:spTree>
      <p:nvGrpSpPr>
        <p:cNvPr id="1" name=""/>
        <p:cNvGrpSpPr/>
        <p:nvPr/>
      </p:nvGrpSpPr>
      <p:grpSpPr>
        <a:xfrm>
          <a:off x="0" y="0"/>
          <a:ext cx="0" cy="0"/>
          <a:chOff x="0" y="0"/>
          <a:chExt cx="0" cy="0"/>
        </a:xfrm>
      </p:grpSpPr>
      <p:sp>
        <p:nvSpPr>
          <p:cNvPr id="6" name="Rectangle 5"/>
          <p:cNvSpPr/>
          <p:nvPr userDrawn="1"/>
        </p:nvSpPr>
        <p:spPr bwMode="gray">
          <a:xfrm>
            <a:off x="0" y="0"/>
            <a:ext cx="28800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1" name="Espace réservé du texte 8"/>
          <p:cNvSpPr>
            <a:spLocks noGrp="1"/>
          </p:cNvSpPr>
          <p:nvPr>
            <p:ph type="body" sz="quarter" idx="18" hasCustomPrompt="1"/>
          </p:nvPr>
        </p:nvSpPr>
        <p:spPr bwMode="gray">
          <a:xfrm>
            <a:off x="792000" y="1998661"/>
            <a:ext cx="10605600" cy="4202113"/>
          </a:xfrm>
        </p:spPr>
        <p:txBody>
          <a:bodyPr numCol="1" spcCol="360000"/>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dirty="0"/>
              <a:t>Text level 1</a:t>
            </a:r>
          </a:p>
          <a:p>
            <a:pPr lvl="1"/>
            <a:r>
              <a:rPr lang="en-GB" noProof="0" dirty="0"/>
              <a:t>Text level 2</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20" name="Titre 19"/>
          <p:cNvSpPr>
            <a:spLocks noGrp="1"/>
          </p:cNvSpPr>
          <p:nvPr>
            <p:ph type="title" hasCustomPrompt="1"/>
          </p:nvPr>
        </p:nvSpPr>
        <p:spPr bwMode="gray">
          <a:xfrm>
            <a:off x="792000" y="741258"/>
            <a:ext cx="10605600" cy="770400"/>
          </a:xfrm>
        </p:spPr>
        <p:txBody>
          <a:bodyPr>
            <a:noAutofit/>
          </a:bodyPr>
          <a:lstStyle>
            <a:lvl1pPr>
              <a:lnSpc>
                <a:spcPct val="100000"/>
              </a:lnSpc>
              <a:defRPr sz="4400" b="0" baseline="0"/>
            </a:lvl1pPr>
          </a:lstStyle>
          <a:p>
            <a:r>
              <a:rPr lang="en-GB" noProof="0" dirty="0"/>
              <a:t>Agenda</a:t>
            </a:r>
          </a:p>
        </p:txBody>
      </p:sp>
      <p:cxnSp>
        <p:nvCxnSpPr>
          <p:cNvPr id="9" name="Connecteur droit 8"/>
          <p:cNvCxnSpPr/>
          <p:nvPr userDrawn="1"/>
        </p:nvCxnSpPr>
        <p:spPr bwMode="gray">
          <a:xfrm>
            <a:off x="792000"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561582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Agenda_2_columns">
    <p:spTree>
      <p:nvGrpSpPr>
        <p:cNvPr id="1" name=""/>
        <p:cNvGrpSpPr/>
        <p:nvPr/>
      </p:nvGrpSpPr>
      <p:grpSpPr>
        <a:xfrm>
          <a:off x="0" y="0"/>
          <a:ext cx="0" cy="0"/>
          <a:chOff x="0" y="0"/>
          <a:chExt cx="0" cy="0"/>
        </a:xfrm>
      </p:grpSpPr>
      <p:sp>
        <p:nvSpPr>
          <p:cNvPr id="6" name="Rectangle 5"/>
          <p:cNvSpPr/>
          <p:nvPr userDrawn="1"/>
        </p:nvSpPr>
        <p:spPr bwMode="gray">
          <a:xfrm>
            <a:off x="0" y="0"/>
            <a:ext cx="28800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1" name="Espace réservé du texte 8"/>
          <p:cNvSpPr>
            <a:spLocks noGrp="1"/>
          </p:cNvSpPr>
          <p:nvPr>
            <p:ph type="body" sz="quarter" idx="18" hasCustomPrompt="1"/>
          </p:nvPr>
        </p:nvSpPr>
        <p:spPr bwMode="gray">
          <a:xfrm>
            <a:off x="792000" y="1998661"/>
            <a:ext cx="10605600" cy="4202113"/>
          </a:xfrm>
        </p:spPr>
        <p:txBody>
          <a:bodyPr numCol="2" spcCol="360000"/>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dirty="0"/>
              <a:t>Text level 1</a:t>
            </a:r>
          </a:p>
          <a:p>
            <a:pPr lvl="1"/>
            <a:r>
              <a:rPr lang="en-GB" noProof="0" dirty="0"/>
              <a:t>Text level 2</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20" name="Titre 19"/>
          <p:cNvSpPr>
            <a:spLocks noGrp="1"/>
          </p:cNvSpPr>
          <p:nvPr>
            <p:ph type="title" hasCustomPrompt="1"/>
          </p:nvPr>
        </p:nvSpPr>
        <p:spPr bwMode="gray">
          <a:xfrm>
            <a:off x="792000" y="741258"/>
            <a:ext cx="10605600" cy="770400"/>
          </a:xfrm>
        </p:spPr>
        <p:txBody>
          <a:bodyPr>
            <a:noAutofit/>
          </a:bodyPr>
          <a:lstStyle>
            <a:lvl1pPr>
              <a:lnSpc>
                <a:spcPct val="100000"/>
              </a:lnSpc>
              <a:defRPr sz="4400" b="0" baseline="0"/>
            </a:lvl1pPr>
          </a:lstStyle>
          <a:p>
            <a:r>
              <a:rPr lang="en-GB" noProof="0" dirty="0"/>
              <a:t>Agenda</a:t>
            </a:r>
          </a:p>
        </p:txBody>
      </p:sp>
      <p:cxnSp>
        <p:nvCxnSpPr>
          <p:cNvPr id="9" name="Connecteur droit 8"/>
          <p:cNvCxnSpPr/>
          <p:nvPr userDrawn="1"/>
        </p:nvCxnSpPr>
        <p:spPr bwMode="gray">
          <a:xfrm>
            <a:off x="792000"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818330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hapter">
    <p:spTree>
      <p:nvGrpSpPr>
        <p:cNvPr id="1" name=""/>
        <p:cNvGrpSpPr/>
        <p:nvPr/>
      </p:nvGrpSpPr>
      <p:grpSpPr>
        <a:xfrm>
          <a:off x="0" y="0"/>
          <a:ext cx="0" cy="0"/>
          <a:chOff x="0" y="0"/>
          <a:chExt cx="0" cy="0"/>
        </a:xfrm>
      </p:grpSpPr>
      <p:sp>
        <p:nvSpPr>
          <p:cNvPr id="14" name="Rectangle 13"/>
          <p:cNvSpPr/>
          <p:nvPr userDrawn="1"/>
        </p:nvSpPr>
        <p:spPr bwMode="gray">
          <a:xfrm>
            <a:off x="1354" y="0"/>
            <a:ext cx="12190647" cy="61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5" name="Rectangle à coins arrondis 14"/>
          <p:cNvSpPr/>
          <p:nvPr userDrawn="1"/>
        </p:nvSpPr>
        <p:spPr bwMode="gray">
          <a:xfrm>
            <a:off x="719403" y="1512162"/>
            <a:ext cx="10968000" cy="3312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7" name="Titre 6"/>
          <p:cNvSpPr>
            <a:spLocks noGrp="1"/>
          </p:cNvSpPr>
          <p:nvPr>
            <p:ph type="title" hasCustomPrompt="1"/>
          </p:nvPr>
        </p:nvSpPr>
        <p:spPr bwMode="gray">
          <a:xfrm>
            <a:off x="719403" y="1512162"/>
            <a:ext cx="3312000" cy="3312368"/>
          </a:xfrm>
          <a:prstGeom prst="ellipse">
            <a:avLst/>
          </a:prstGeom>
          <a:solidFill>
            <a:schemeClr val="accent1"/>
          </a:solidFill>
        </p:spPr>
        <p:txBody>
          <a:bodyPr anchor="ctr" anchorCtr="0">
            <a:normAutofit/>
          </a:bodyPr>
          <a:lstStyle>
            <a:lvl1pPr algn="ctr">
              <a:lnSpc>
                <a:spcPct val="100000"/>
              </a:lnSpc>
              <a:defRPr sz="9500">
                <a:solidFill>
                  <a:schemeClr val="bg1"/>
                </a:solidFill>
              </a:defRPr>
            </a:lvl1pPr>
          </a:lstStyle>
          <a:p>
            <a:r>
              <a:rPr lang="en-GB" noProof="0"/>
              <a:t>00</a:t>
            </a:r>
          </a:p>
        </p:txBody>
      </p:sp>
      <p:sp>
        <p:nvSpPr>
          <p:cNvPr id="9" name="Espace réservé du texte 8"/>
          <p:cNvSpPr>
            <a:spLocks noGrp="1"/>
          </p:cNvSpPr>
          <p:nvPr>
            <p:ph type="body" sz="quarter" idx="13" hasCustomPrompt="1"/>
          </p:nvPr>
        </p:nvSpPr>
        <p:spPr bwMode="gray">
          <a:xfrm>
            <a:off x="4680000" y="2182484"/>
            <a:ext cx="6132132" cy="1998000"/>
          </a:xfrm>
        </p:spPr>
        <p:txBody>
          <a:bodyPr anchor="ctr" anchorCtr="0">
            <a:normAutofit/>
          </a:bodyPr>
          <a:lstStyle>
            <a:lvl1pPr marL="0" indent="0">
              <a:lnSpc>
                <a:spcPct val="80000"/>
              </a:lnSpc>
              <a:buNone/>
              <a:defRPr sz="280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Title of chapter</a:t>
            </a:r>
          </a:p>
        </p:txBody>
      </p:sp>
    </p:spTree>
    <p:extLst>
      <p:ext uri="{BB962C8B-B14F-4D97-AF65-F5344CB8AC3E}">
        <p14:creationId xmlns:p14="http://schemas.microsoft.com/office/powerpoint/2010/main" val="37929260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hapter_subtitle">
    <p:spTree>
      <p:nvGrpSpPr>
        <p:cNvPr id="1" name=""/>
        <p:cNvGrpSpPr/>
        <p:nvPr/>
      </p:nvGrpSpPr>
      <p:grpSpPr>
        <a:xfrm>
          <a:off x="0" y="0"/>
          <a:ext cx="0" cy="0"/>
          <a:chOff x="0" y="0"/>
          <a:chExt cx="0" cy="0"/>
        </a:xfrm>
      </p:grpSpPr>
      <p:sp>
        <p:nvSpPr>
          <p:cNvPr id="12" name="Rectangle 11"/>
          <p:cNvSpPr/>
          <p:nvPr userDrawn="1"/>
        </p:nvSpPr>
        <p:spPr bwMode="gray">
          <a:xfrm>
            <a:off x="1354" y="0"/>
            <a:ext cx="12190647" cy="61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3" name="Rectangle à coins arrondis 12"/>
          <p:cNvSpPr/>
          <p:nvPr userDrawn="1"/>
        </p:nvSpPr>
        <p:spPr bwMode="gray">
          <a:xfrm>
            <a:off x="719403" y="1512162"/>
            <a:ext cx="10968000" cy="331200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7" name="Titre 6"/>
          <p:cNvSpPr>
            <a:spLocks noGrp="1"/>
          </p:cNvSpPr>
          <p:nvPr>
            <p:ph type="title" hasCustomPrompt="1"/>
          </p:nvPr>
        </p:nvSpPr>
        <p:spPr bwMode="gray">
          <a:xfrm>
            <a:off x="719403" y="1512162"/>
            <a:ext cx="3312000" cy="3312368"/>
          </a:xfrm>
          <a:prstGeom prst="ellipse">
            <a:avLst/>
          </a:prstGeom>
          <a:solidFill>
            <a:schemeClr val="accent1"/>
          </a:solidFill>
        </p:spPr>
        <p:txBody>
          <a:bodyPr anchor="ctr" anchorCtr="0">
            <a:normAutofit/>
          </a:bodyPr>
          <a:lstStyle>
            <a:lvl1pPr algn="ctr">
              <a:lnSpc>
                <a:spcPct val="100000"/>
              </a:lnSpc>
              <a:defRPr sz="9500">
                <a:solidFill>
                  <a:schemeClr val="bg1"/>
                </a:solidFill>
              </a:defRPr>
            </a:lvl1pPr>
          </a:lstStyle>
          <a:p>
            <a:r>
              <a:rPr lang="en-GB" noProof="0"/>
              <a:t>00</a:t>
            </a:r>
          </a:p>
        </p:txBody>
      </p:sp>
      <p:sp>
        <p:nvSpPr>
          <p:cNvPr id="9" name="Espace réservé du texte 8"/>
          <p:cNvSpPr>
            <a:spLocks noGrp="1"/>
          </p:cNvSpPr>
          <p:nvPr>
            <p:ph type="body" sz="quarter" idx="13" hasCustomPrompt="1"/>
          </p:nvPr>
        </p:nvSpPr>
        <p:spPr bwMode="gray">
          <a:xfrm>
            <a:off x="4680000" y="1736813"/>
            <a:ext cx="6228000" cy="1541443"/>
          </a:xfrm>
        </p:spPr>
        <p:txBody>
          <a:bodyPr anchor="b" anchorCtr="0">
            <a:normAutofit/>
          </a:bodyPr>
          <a:lstStyle>
            <a:lvl1pPr marL="0" indent="0">
              <a:lnSpc>
                <a:spcPct val="80000"/>
              </a:lnSpc>
              <a:buNone/>
              <a:defRPr sz="280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Title of chapter</a:t>
            </a:r>
          </a:p>
        </p:txBody>
      </p:sp>
      <p:sp>
        <p:nvSpPr>
          <p:cNvPr id="10" name="Espace réservé du texte 8"/>
          <p:cNvSpPr>
            <a:spLocks noGrp="1"/>
          </p:cNvSpPr>
          <p:nvPr>
            <p:ph type="body" sz="quarter" idx="14" hasCustomPrompt="1"/>
          </p:nvPr>
        </p:nvSpPr>
        <p:spPr bwMode="gray">
          <a:xfrm>
            <a:off x="4680000" y="3681028"/>
            <a:ext cx="6228000" cy="972108"/>
          </a:xfrm>
        </p:spPr>
        <p:txBody>
          <a:bodyPr anchor="t" anchorCtr="0">
            <a:normAutofit/>
          </a:bodyPr>
          <a:lstStyle>
            <a:lvl1pPr marL="0" indent="0">
              <a:lnSpc>
                <a:spcPct val="85000"/>
              </a:lnSpc>
              <a:spcBef>
                <a:spcPts val="0"/>
              </a:spcBef>
              <a:buNone/>
              <a:defRPr sz="1400" baseline="0">
                <a:solidFill>
                  <a:schemeClr val="bg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Subtitle of chapter</a:t>
            </a:r>
          </a:p>
        </p:txBody>
      </p:sp>
      <p:cxnSp>
        <p:nvCxnSpPr>
          <p:cNvPr id="11" name="Connecteur droit 10"/>
          <p:cNvCxnSpPr/>
          <p:nvPr userDrawn="1"/>
        </p:nvCxnSpPr>
        <p:spPr bwMode="gray">
          <a:xfrm>
            <a:off x="4680000" y="3454878"/>
            <a:ext cx="12960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6485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4784"/>
            <a:ext cx="10605600" cy="4715991"/>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2" name="Espace réservé de la date 1"/>
          <p:cNvSpPr>
            <a:spLocks noGrp="1"/>
          </p:cNvSpPr>
          <p:nvPr>
            <p:ph type="dt" sz="half" idx="14"/>
          </p:nvPr>
        </p:nvSpPr>
        <p:spPr bwMode="gray"/>
        <p:txBody>
          <a:bodyPr/>
          <a:lstStyle/>
          <a:p>
            <a:pPr algn="l"/>
            <a:endParaRPr lang="en-GB" noProof="0" dirty="0"/>
          </a:p>
        </p:txBody>
      </p:sp>
      <p:sp>
        <p:nvSpPr>
          <p:cNvPr id="5" name="Espace réservé du pied de page 4"/>
          <p:cNvSpPr>
            <a:spLocks noGrp="1"/>
          </p:cNvSpPr>
          <p:nvPr>
            <p:ph type="ftr" sz="quarter" idx="15"/>
          </p:nvPr>
        </p:nvSpPr>
        <p:spPr bwMode="gray"/>
        <p:txBody>
          <a:bodyPr/>
          <a:lstStyle/>
          <a:p>
            <a:r>
              <a:rPr lang="en-GB" noProof="0" dirty="0"/>
              <a:t>2</a:t>
            </a:r>
          </a:p>
        </p:txBody>
      </p:sp>
      <p:sp>
        <p:nvSpPr>
          <p:cNvPr id="6" name="Espace réservé du numéro de diapositive 5"/>
          <p:cNvSpPr>
            <a:spLocks noGrp="1"/>
          </p:cNvSpPr>
          <p:nvPr>
            <p:ph type="sldNum" sz="quarter" idx="16"/>
          </p:nvPr>
        </p:nvSpPr>
        <p:spPr bwMode="gray"/>
        <p:txBody>
          <a:bodyPr/>
          <a:lstStyle/>
          <a:p>
            <a:fld id="{733122C9-A0B9-462F-8757-0847AD287B63}" type="slidenum">
              <a:rPr lang="en-GB" noProof="0" smtClean="0"/>
              <a:pPr/>
              <a:t>‹nº›</a:t>
            </a:fld>
            <a:endParaRPr lang="en-GB" noProof="0" dirty="0"/>
          </a:p>
        </p:txBody>
      </p:sp>
    </p:spTree>
    <p:extLst>
      <p:ext uri="{BB962C8B-B14F-4D97-AF65-F5344CB8AC3E}">
        <p14:creationId xmlns:p14="http://schemas.microsoft.com/office/powerpoint/2010/main" val="6092039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s_subtitl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2" name="Espace réservé de la date 1"/>
          <p:cNvSpPr>
            <a:spLocks noGrp="1"/>
          </p:cNvSpPr>
          <p:nvPr>
            <p:ph type="dt" sz="half" idx="14"/>
          </p:nvPr>
        </p:nvSpPr>
        <p:spPr bwMode="gray"/>
        <p:txBody>
          <a:bodyPr/>
          <a:lstStyle/>
          <a:p>
            <a:pPr algn="l"/>
            <a:endParaRPr lang="en-GB" noProof="0" dirty="0"/>
          </a:p>
        </p:txBody>
      </p:sp>
      <p:sp>
        <p:nvSpPr>
          <p:cNvPr id="5" name="Espace réservé du pied de page 4"/>
          <p:cNvSpPr>
            <a:spLocks noGrp="1"/>
          </p:cNvSpPr>
          <p:nvPr>
            <p:ph type="ftr" sz="quarter" idx="15"/>
          </p:nvPr>
        </p:nvSpPr>
        <p:spPr bwMode="gray"/>
        <p:txBody>
          <a:bodyPr/>
          <a:lstStyle/>
          <a:p>
            <a:r>
              <a:rPr lang="en-GB" noProof="0" dirty="0"/>
              <a:t>2</a:t>
            </a:r>
          </a:p>
        </p:txBody>
      </p:sp>
      <p:sp>
        <p:nvSpPr>
          <p:cNvPr id="6" name="Espace réservé du numéro de diapositive 5"/>
          <p:cNvSpPr>
            <a:spLocks noGrp="1"/>
          </p:cNvSpPr>
          <p:nvPr>
            <p:ph type="sldNum" sz="quarter" idx="16"/>
          </p:nvPr>
        </p:nvSpPr>
        <p:spPr bwMode="gray"/>
        <p:txBody>
          <a:bodyPr/>
          <a:lstStyle/>
          <a:p>
            <a:fld id="{733122C9-A0B9-462F-8757-0847AD287B63}" type="slidenum">
              <a:rPr lang="en-GB" noProof="0" smtClean="0"/>
              <a:pPr/>
              <a:t>‹nº›</a:t>
            </a:fld>
            <a:endParaRPr lang="en-GB" noProof="0" dirty="0"/>
          </a:p>
        </p:txBody>
      </p:sp>
    </p:spTree>
    <p:extLst>
      <p:ext uri="{BB962C8B-B14F-4D97-AF65-F5344CB8AC3E}">
        <p14:creationId xmlns:p14="http://schemas.microsoft.com/office/powerpoint/2010/main" val="18732988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_Contents">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0" name="Espace réservé du contenu 2"/>
          <p:cNvSpPr>
            <a:spLocks noGrp="1"/>
          </p:cNvSpPr>
          <p:nvPr>
            <p:ph idx="14" hasCustomPrompt="1"/>
          </p:nvPr>
        </p:nvSpPr>
        <p:spPr bwMode="gray">
          <a:xfrm>
            <a:off x="65976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2" name="Titre 1"/>
          <p:cNvSpPr>
            <a:spLocks noGrp="1"/>
          </p:cNvSpPr>
          <p:nvPr>
            <p:ph type="title" hasCustomPrompt="1"/>
          </p:nvPr>
        </p:nvSpPr>
        <p:spPr>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1518070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Contents_subtitle">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2019320"/>
            <a:ext cx="48000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4" name="Titre 3"/>
          <p:cNvSpPr>
            <a:spLocks noGrp="1"/>
          </p:cNvSpPr>
          <p:nvPr>
            <p:ph type="title" hasCustomPrompt="1"/>
          </p:nvPr>
        </p:nvSpPr>
        <p:spPr bwMode="gray">
          <a:xfrm>
            <a:off x="792000" y="557645"/>
            <a:ext cx="10605600" cy="648000"/>
          </a:xfrm>
        </p:spPr>
        <p:txBody>
          <a:bodyPr/>
          <a:lstStyle>
            <a:lvl1pPr>
              <a:defRPr>
                <a:solidFill>
                  <a:schemeClr val="accent3"/>
                </a:solidFill>
              </a:defRPr>
            </a:lvl1pPr>
          </a:lstStyle>
          <a:p>
            <a:r>
              <a:rPr lang="en-GB" noProof="0"/>
              <a:t>Title</a:t>
            </a:r>
          </a:p>
        </p:txBody>
      </p:sp>
      <p:sp>
        <p:nvSpPr>
          <p:cNvPr id="10" name="Espace réservé du contenu 2"/>
          <p:cNvSpPr>
            <a:spLocks noGrp="1"/>
          </p:cNvSpPr>
          <p:nvPr>
            <p:ph idx="14" hasCustomPrompt="1"/>
          </p:nvPr>
        </p:nvSpPr>
        <p:spPr bwMode="gray">
          <a:xfrm>
            <a:off x="6597600" y="2019320"/>
            <a:ext cx="48000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158081604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s_conclusion">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200"/>
            <a:ext cx="106056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dirty="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395627162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ontents_subtitle_conclusion">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2019320"/>
            <a:ext cx="106056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rm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89135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_customizable_red">
    <p:spTree>
      <p:nvGrpSpPr>
        <p:cNvPr id="1" name=""/>
        <p:cNvGrpSpPr/>
        <p:nvPr/>
      </p:nvGrpSpPr>
      <p:grpSpPr>
        <a:xfrm>
          <a:off x="0" y="0"/>
          <a:ext cx="0" cy="0"/>
          <a:chOff x="0" y="0"/>
          <a:chExt cx="0" cy="0"/>
        </a:xfrm>
      </p:grpSpPr>
      <p:sp>
        <p:nvSpPr>
          <p:cNvPr id="13" name="Ellipse 12">
            <a:extLst>
              <a:ext uri="{FF2B5EF4-FFF2-40B4-BE49-F238E27FC236}">
                <a16:creationId xmlns:a16="http://schemas.microsoft.com/office/drawing/2014/main" id="{1B78F9F7-2561-40A6-B3B6-97BC76FBCF81}"/>
              </a:ext>
            </a:extLst>
          </p:cNvPr>
          <p:cNvSpPr>
            <a:spLocks noChangeAspect="1"/>
          </p:cNvSpPr>
          <p:nvPr userDrawn="1"/>
        </p:nvSpPr>
        <p:spPr bwMode="gray">
          <a:xfrm>
            <a:off x="5494456" y="713700"/>
            <a:ext cx="4860000" cy="4860000"/>
          </a:xfrm>
          <a:prstGeom prst="ellipse">
            <a:avLst/>
          </a:prstGeom>
          <a:solidFill>
            <a:schemeClr val="accent1"/>
          </a:solidFill>
          <a:ln w="101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3" hasCustomPrompt="1"/>
          </p:nvPr>
        </p:nvSpPr>
        <p:spPr bwMode="gray">
          <a:xfrm>
            <a:off x="1835956" y="713700"/>
            <a:ext cx="4257000" cy="4860000"/>
          </a:xfrm>
          <a:custGeom>
            <a:avLst/>
            <a:gdLst>
              <a:gd name="connsiteX0" fmla="*/ 2430000 w 4257000"/>
              <a:gd name="connsiteY0" fmla="*/ 0 h 4860000"/>
              <a:gd name="connsiteX1" fmla="*/ 4148270 w 4257000"/>
              <a:gd name="connsiteY1" fmla="*/ 711731 h 4860000"/>
              <a:gd name="connsiteX2" fmla="*/ 4257000 w 4257000"/>
              <a:gd name="connsiteY2" fmla="*/ 831364 h 4860000"/>
              <a:gd name="connsiteX3" fmla="*/ 4208894 w 4257000"/>
              <a:gd name="connsiteY3" fmla="*/ 884294 h 4860000"/>
              <a:gd name="connsiteX4" fmla="*/ 3654000 w 4257000"/>
              <a:gd name="connsiteY4" fmla="*/ 2430000 h 4860000"/>
              <a:gd name="connsiteX5" fmla="*/ 4208894 w 4257000"/>
              <a:gd name="connsiteY5" fmla="*/ 3975706 h 4860000"/>
              <a:gd name="connsiteX6" fmla="*/ 4257000 w 4257000"/>
              <a:gd name="connsiteY6" fmla="*/ 4028636 h 4860000"/>
              <a:gd name="connsiteX7" fmla="*/ 4148270 w 4257000"/>
              <a:gd name="connsiteY7" fmla="*/ 4148270 h 4860000"/>
              <a:gd name="connsiteX8" fmla="*/ 2430000 w 4257000"/>
              <a:gd name="connsiteY8" fmla="*/ 4860000 h 4860000"/>
              <a:gd name="connsiteX9" fmla="*/ 0 w 4257000"/>
              <a:gd name="connsiteY9" fmla="*/ 2430000 h 4860000"/>
              <a:gd name="connsiteX10" fmla="*/ 2430000 w 4257000"/>
              <a:gd name="connsiteY10"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7000" h="4860000">
                <a:moveTo>
                  <a:pt x="2430000" y="0"/>
                </a:moveTo>
                <a:cubicBezTo>
                  <a:pt x="3101026" y="0"/>
                  <a:pt x="3708526" y="271987"/>
                  <a:pt x="4148270" y="711731"/>
                </a:cubicBez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Select the icon to insert a picture </a:t>
            </a:r>
          </a:p>
        </p:txBody>
      </p:sp>
      <p:pic>
        <p:nvPicPr>
          <p:cNvPr id="18" name="Imag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dirty="0"/>
              <a:t>Click to insert presentation title</a:t>
            </a:r>
          </a:p>
        </p:txBody>
      </p:sp>
      <p:sp>
        <p:nvSpPr>
          <p:cNvPr id="17"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14" name="ZoneTexte 13"/>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
        <p:nvSpPr>
          <p:cNvPr id="15" name="ZoneTexte 14"/>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Tree>
    <p:extLst>
      <p:ext uri="{BB962C8B-B14F-4D97-AF65-F5344CB8AC3E}">
        <p14:creationId xmlns:p14="http://schemas.microsoft.com/office/powerpoint/2010/main" val="53559620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Contents_conclusion">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dirty="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0" name="Espace réservé du contenu 2"/>
          <p:cNvSpPr>
            <a:spLocks noGrp="1"/>
          </p:cNvSpPr>
          <p:nvPr>
            <p:ph idx="1" hasCustomPrompt="1"/>
          </p:nvPr>
        </p:nvSpPr>
        <p:spPr bwMode="gray">
          <a:xfrm>
            <a:off x="792000" y="1483199"/>
            <a:ext cx="48000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2" name="Espace réservé du contenu 2"/>
          <p:cNvSpPr>
            <a:spLocks noGrp="1"/>
          </p:cNvSpPr>
          <p:nvPr>
            <p:ph idx="16" hasCustomPrompt="1"/>
          </p:nvPr>
        </p:nvSpPr>
        <p:spPr bwMode="gray">
          <a:xfrm>
            <a:off x="6597600" y="1483199"/>
            <a:ext cx="4800000" cy="388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28482632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ontents_subtitle_conclusion">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rm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5" name="Espace réservé du texte 4"/>
          <p:cNvSpPr>
            <a:spLocks noGrp="1"/>
          </p:cNvSpPr>
          <p:nvPr>
            <p:ph type="body" sz="quarter" idx="14" hasCustomPrompt="1"/>
          </p:nvPr>
        </p:nvSpPr>
        <p:spPr bwMode="gray">
          <a:xfrm>
            <a:off x="792000" y="5409084"/>
            <a:ext cx="10605600" cy="684213"/>
          </a:xfrm>
          <a:prstGeom prst="roundRect">
            <a:avLst>
              <a:gd name="adj" fmla="val 50000"/>
            </a:avLst>
          </a:prstGeom>
          <a:solidFill>
            <a:schemeClr val="accent3"/>
          </a:solidFill>
        </p:spPr>
        <p:txBody>
          <a:bodyPr lIns="720000" rIns="720000" anchor="ctr" anchorCtr="0">
            <a:normAutofit/>
          </a:bodyPr>
          <a:lstStyle>
            <a:lvl1pPr marL="0" indent="0" algn="ctr">
              <a:spcBef>
                <a:spcPts val="0"/>
              </a:spcBef>
              <a:buNone/>
              <a:defRPr sz="1800" b="1">
                <a:solidFill>
                  <a:schemeClr val="bg1"/>
                </a:solidFill>
              </a:defRPr>
            </a:lvl1pPr>
          </a:lstStyle>
          <a:p>
            <a:pPr lvl="0"/>
            <a:r>
              <a:rPr lang="en-GB" noProof="0"/>
              <a:t>Conclusion / Key message </a:t>
            </a:r>
          </a:p>
        </p:txBody>
      </p:sp>
      <p:sp>
        <p:nvSpPr>
          <p:cNvPr id="11" name="Espace réservé du texte 4"/>
          <p:cNvSpPr>
            <a:spLocks noGrp="1"/>
          </p:cNvSpPr>
          <p:nvPr>
            <p:ph type="body" sz="quarter" idx="15" hasCustomPrompt="1"/>
          </p:nvPr>
        </p:nvSpPr>
        <p:spPr bwMode="gray">
          <a:xfrm>
            <a:off x="10713600" y="5409084"/>
            <a:ext cx="684000" cy="684213"/>
          </a:xfrm>
          <a:prstGeom prst="roundRect">
            <a:avLst>
              <a:gd name="adj" fmla="val 50000"/>
            </a:avLst>
          </a:prstGeom>
          <a:solidFill>
            <a:schemeClr val="accent1"/>
          </a:solidFill>
        </p:spPr>
        <p:txBody>
          <a:bodyPr anchor="ctr" anchorCtr="0">
            <a:normAutofit/>
          </a:bodyPr>
          <a:lstStyle>
            <a:lvl1pPr marL="0" indent="0" algn="ctr">
              <a:buNone/>
              <a:defRPr sz="1800" b="1" baseline="0">
                <a:solidFill>
                  <a:schemeClr val="tx1">
                    <a:alpha val="0"/>
                  </a:schemeClr>
                </a:solidFill>
              </a:defRPr>
            </a:lvl1pPr>
          </a:lstStyle>
          <a:p>
            <a:pPr lvl="0"/>
            <a:r>
              <a:rPr lang="en-GB" noProof="0"/>
              <a:t> </a:t>
            </a:r>
          </a:p>
        </p:txBody>
      </p:sp>
      <p:sp>
        <p:nvSpPr>
          <p:cNvPr id="4" name="Titre 3"/>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2"/>
          <p:cNvSpPr>
            <a:spLocks noGrp="1"/>
          </p:cNvSpPr>
          <p:nvPr>
            <p:ph idx="1" hasCustomPrompt="1"/>
          </p:nvPr>
        </p:nvSpPr>
        <p:spPr bwMode="gray">
          <a:xfrm>
            <a:off x="792000" y="2019319"/>
            <a:ext cx="48000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5" name="Espace réservé du contenu 2"/>
          <p:cNvSpPr>
            <a:spLocks noGrp="1"/>
          </p:cNvSpPr>
          <p:nvPr>
            <p:ph idx="16" hasCustomPrompt="1"/>
          </p:nvPr>
        </p:nvSpPr>
        <p:spPr bwMode="gray">
          <a:xfrm>
            <a:off x="6597600" y="2019319"/>
            <a:ext cx="4800000" cy="3348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12585024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ontents_1picture_bottom">
    <p:spTree>
      <p:nvGrpSpPr>
        <p:cNvPr id="1" name=""/>
        <p:cNvGrpSpPr/>
        <p:nvPr/>
      </p:nvGrpSpPr>
      <p:grpSpPr>
        <a:xfrm>
          <a:off x="0" y="0"/>
          <a:ext cx="0" cy="0"/>
          <a:chOff x="0" y="0"/>
          <a:chExt cx="0" cy="0"/>
        </a:xfrm>
      </p:grpSpPr>
      <p:sp>
        <p:nvSpPr>
          <p:cNvPr id="16" name="Espace réservé du contenu 15"/>
          <p:cNvSpPr>
            <a:spLocks noGrp="1"/>
          </p:cNvSpPr>
          <p:nvPr>
            <p:ph sz="quarter" idx="17" hasCustomPrompt="1"/>
          </p:nvPr>
        </p:nvSpPr>
        <p:spPr bwMode="gray">
          <a:xfrm>
            <a:off x="792000" y="1483200"/>
            <a:ext cx="10605600" cy="194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12192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2" name="Titre 1"/>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0"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12698949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s_subtitle_1picture_bottom">
    <p:spTree>
      <p:nvGrpSpPr>
        <p:cNvPr id="1" name=""/>
        <p:cNvGrpSpPr/>
        <p:nvPr/>
      </p:nvGrpSpPr>
      <p:grpSpPr>
        <a:xfrm>
          <a:off x="0" y="0"/>
          <a:ext cx="0" cy="0"/>
          <a:chOff x="0" y="0"/>
          <a:chExt cx="0" cy="0"/>
        </a:xfrm>
      </p:grpSpPr>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12192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6" name="Espace réservé du contenu 15"/>
          <p:cNvSpPr>
            <a:spLocks noGrp="1"/>
          </p:cNvSpPr>
          <p:nvPr>
            <p:ph sz="quarter" idx="17" hasCustomPrompt="1"/>
          </p:nvPr>
        </p:nvSpPr>
        <p:spPr bwMode="gray">
          <a:xfrm>
            <a:off x="792000" y="2019600"/>
            <a:ext cx="10605600" cy="140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 name="Titre 1"/>
          <p:cNvSpPr>
            <a:spLocks noGrp="1"/>
          </p:cNvSpPr>
          <p:nvPr>
            <p:ph type="title" hasCustomPrompt="1"/>
          </p:nvPr>
        </p:nvSpPr>
        <p:spPr bwMode="gray">
          <a:xfrm>
            <a:off x="792000" y="557645"/>
            <a:ext cx="10605600" cy="648000"/>
          </a:xfrm>
        </p:spPr>
        <p:txBody>
          <a:bodyPr/>
          <a:lstStyle>
            <a:lvl1pPr>
              <a:defRPr/>
            </a:lvl1pPr>
          </a:lstStyle>
          <a:p>
            <a:r>
              <a:rPr lang="en-GB" noProof="0" dirty="0"/>
              <a:t>Title</a:t>
            </a:r>
          </a:p>
        </p:txBody>
      </p:sp>
      <p:sp>
        <p:nvSpPr>
          <p:cNvPr id="10"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112415441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s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15"/>
          <p:cNvSpPr>
            <a:spLocks noGrp="1"/>
          </p:cNvSpPr>
          <p:nvPr>
            <p:ph sz="quarter" idx="17" hasCustomPrompt="1"/>
          </p:nvPr>
        </p:nvSpPr>
        <p:spPr bwMode="gray">
          <a:xfrm>
            <a:off x="792000" y="1483200"/>
            <a:ext cx="10605600" cy="194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1"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5" name="Espace réservé du texte 4"/>
          <p:cNvSpPr>
            <a:spLocks noGrp="1"/>
          </p:cNvSpPr>
          <p:nvPr>
            <p:ph type="body" sz="quarter" idx="19" hasCustomPrompt="1"/>
          </p:nvPr>
        </p:nvSpPr>
        <p:spPr bwMode="gray">
          <a:xfrm rot="5400000">
            <a:off x="6887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290934393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s_subtitle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3456000"/>
            <a:ext cx="60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contenu 15"/>
          <p:cNvSpPr>
            <a:spLocks noGrp="1"/>
          </p:cNvSpPr>
          <p:nvPr>
            <p:ph sz="quarter" idx="17" hasCustomPrompt="1"/>
          </p:nvPr>
        </p:nvSpPr>
        <p:spPr bwMode="gray">
          <a:xfrm>
            <a:off x="792000" y="2019600"/>
            <a:ext cx="10605600" cy="1404000"/>
          </a:xfrm>
        </p:spPr>
        <p:txBody>
          <a:bodyPr/>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11" name="Espace réservé du texte 4"/>
          <p:cNvSpPr>
            <a:spLocks noGrp="1"/>
          </p:cNvSpPr>
          <p:nvPr>
            <p:ph type="body" sz="quarter" idx="18" hasCustomPrompt="1"/>
          </p:nvPr>
        </p:nvSpPr>
        <p:spPr bwMode="gray">
          <a:xfrm rot="5400000">
            <a:off x="695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5" name="Espace réservé du texte 4"/>
          <p:cNvSpPr>
            <a:spLocks noGrp="1"/>
          </p:cNvSpPr>
          <p:nvPr>
            <p:ph type="body" sz="quarter" idx="19" hasCustomPrompt="1"/>
          </p:nvPr>
        </p:nvSpPr>
        <p:spPr bwMode="gray">
          <a:xfrm rot="5400000">
            <a:off x="6887632" y="3192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
        <p:nvSpPr>
          <p:cNvPr id="16"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Tree>
    <p:extLst>
      <p:ext uri="{BB962C8B-B14F-4D97-AF65-F5344CB8AC3E}">
        <p14:creationId xmlns:p14="http://schemas.microsoft.com/office/powerpoint/2010/main" val="20233586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s_1picture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1483200"/>
            <a:ext cx="5828400" cy="4716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a:lvl1pPr>
          </a:lstStyle>
          <a:p>
            <a:r>
              <a:rPr lang="en-GB" noProof="0"/>
              <a:t>Title</a:t>
            </a:r>
          </a:p>
        </p:txBody>
      </p:sp>
    </p:spTree>
    <p:extLst>
      <p:ext uri="{BB962C8B-B14F-4D97-AF65-F5344CB8AC3E}">
        <p14:creationId xmlns:p14="http://schemas.microsoft.com/office/powerpoint/2010/main" val="9452051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Contents_subtitle_1picture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2019320"/>
            <a:ext cx="58284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58284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Subtitle</a:t>
            </a:r>
          </a:p>
        </p:txBody>
      </p:sp>
      <p:sp>
        <p:nvSpPr>
          <p:cNvPr id="13"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a:lvl1pPr>
          </a:lstStyle>
          <a:p>
            <a:r>
              <a:rPr lang="en-GB" noProof="0"/>
              <a:t>Title</a:t>
            </a:r>
          </a:p>
        </p:txBody>
      </p:sp>
    </p:spTree>
    <p:extLst>
      <p:ext uri="{BB962C8B-B14F-4D97-AF65-F5344CB8AC3E}">
        <p14:creationId xmlns:p14="http://schemas.microsoft.com/office/powerpoint/2010/main" val="5439094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Contents_2_pictures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1483200"/>
            <a:ext cx="5828400" cy="4716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5" hasCustomPrompt="1"/>
          </p:nvPr>
        </p:nvSpPr>
        <p:spPr bwMode="gray">
          <a:xfrm>
            <a:off x="7080000" y="316800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2"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3" name="Espace réservé du texte 4"/>
          <p:cNvSpPr>
            <a:spLocks noGrp="1"/>
          </p:cNvSpPr>
          <p:nvPr>
            <p:ph type="body" sz="quarter" idx="17" hasCustomPrompt="1"/>
          </p:nvPr>
        </p:nvSpPr>
        <p:spPr bwMode="gray">
          <a:xfrm rot="5400000">
            <a:off x="7775632" y="2904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4" name="Titre 3"/>
          <p:cNvSpPr>
            <a:spLocks noGrp="1"/>
          </p:cNvSpPr>
          <p:nvPr>
            <p:ph type="title" hasCustomPrompt="1"/>
          </p:nvPr>
        </p:nvSpPr>
        <p:spPr>
          <a:xfrm>
            <a:off x="792000" y="557645"/>
            <a:ext cx="5828400" cy="648000"/>
          </a:xfrm>
        </p:spPr>
        <p:txBody>
          <a:bodyPr/>
          <a:lstStyle>
            <a:lvl1pPr>
              <a:defRPr baseline="0"/>
            </a:lvl1pPr>
          </a:lstStyle>
          <a:p>
            <a:r>
              <a:rPr lang="en-GB" noProof="0"/>
              <a:t>Title</a:t>
            </a:r>
          </a:p>
        </p:txBody>
      </p:sp>
    </p:spTree>
    <p:extLst>
      <p:ext uri="{BB962C8B-B14F-4D97-AF65-F5344CB8AC3E}">
        <p14:creationId xmlns:p14="http://schemas.microsoft.com/office/powerpoint/2010/main" val="17446247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Contents_subtitle_2_pictures_right">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7080000" y="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Espace réservé du contenu 2"/>
          <p:cNvSpPr>
            <a:spLocks noGrp="1"/>
          </p:cNvSpPr>
          <p:nvPr>
            <p:ph idx="1" hasCustomPrompt="1"/>
          </p:nvPr>
        </p:nvSpPr>
        <p:spPr bwMode="gray">
          <a:xfrm>
            <a:off x="792000" y="2019320"/>
            <a:ext cx="5828400" cy="418145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2" name="Espace réservé du texte 11"/>
          <p:cNvSpPr>
            <a:spLocks noGrp="1"/>
          </p:cNvSpPr>
          <p:nvPr>
            <p:ph type="body" sz="quarter" idx="13" hasCustomPrompt="1"/>
          </p:nvPr>
        </p:nvSpPr>
        <p:spPr bwMode="gray">
          <a:xfrm>
            <a:off x="792000" y="1467061"/>
            <a:ext cx="58284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5" hasCustomPrompt="1"/>
          </p:nvPr>
        </p:nvSpPr>
        <p:spPr bwMode="gray">
          <a:xfrm>
            <a:off x="7080000" y="3168000"/>
            <a:ext cx="5112000" cy="3024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2" name="Titre 1"/>
          <p:cNvSpPr>
            <a:spLocks noGrp="1"/>
          </p:cNvSpPr>
          <p:nvPr>
            <p:ph type="title" hasCustomPrompt="1"/>
          </p:nvPr>
        </p:nvSpPr>
        <p:spPr bwMode="gray">
          <a:xfrm>
            <a:off x="792000" y="557645"/>
            <a:ext cx="5828400" cy="648000"/>
          </a:xfrm>
        </p:spPr>
        <p:txBody>
          <a:bodyPr/>
          <a:lstStyle>
            <a:lvl1pPr>
              <a:defRPr baseline="0"/>
            </a:lvl1pPr>
          </a:lstStyle>
          <a:p>
            <a:r>
              <a:rPr lang="en-GB" noProof="0" dirty="0"/>
              <a:t>Title</a:t>
            </a:r>
          </a:p>
        </p:txBody>
      </p:sp>
      <p:sp>
        <p:nvSpPr>
          <p:cNvPr id="15" name="Espace réservé du texte 4"/>
          <p:cNvSpPr>
            <a:spLocks noGrp="1"/>
          </p:cNvSpPr>
          <p:nvPr>
            <p:ph type="body" sz="quarter" idx="16" hasCustomPrompt="1"/>
          </p:nvPr>
        </p:nvSpPr>
        <p:spPr bwMode="gray">
          <a:xfrm rot="5400000">
            <a:off x="777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6" name="Espace réservé du texte 4"/>
          <p:cNvSpPr>
            <a:spLocks noGrp="1"/>
          </p:cNvSpPr>
          <p:nvPr>
            <p:ph type="body" sz="quarter" idx="17" hasCustomPrompt="1"/>
          </p:nvPr>
        </p:nvSpPr>
        <p:spPr bwMode="gray">
          <a:xfrm rot="5400000">
            <a:off x="7775632" y="2904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dirty="0"/>
              <a:t>Caption text</a:t>
            </a:r>
          </a:p>
        </p:txBody>
      </p:sp>
    </p:spTree>
    <p:extLst>
      <p:ext uri="{BB962C8B-B14F-4D97-AF65-F5344CB8AC3E}">
        <p14:creationId xmlns:p14="http://schemas.microsoft.com/office/powerpoint/2010/main" val="2350195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_customizable_blue">
    <p:spTree>
      <p:nvGrpSpPr>
        <p:cNvPr id="1" name=""/>
        <p:cNvGrpSpPr/>
        <p:nvPr/>
      </p:nvGrpSpPr>
      <p:grpSpPr>
        <a:xfrm>
          <a:off x="0" y="0"/>
          <a:ext cx="0" cy="0"/>
          <a:chOff x="0" y="0"/>
          <a:chExt cx="0" cy="0"/>
        </a:xfrm>
      </p:grpSpPr>
      <p:sp>
        <p:nvSpPr>
          <p:cNvPr id="14" name="Ellipse 13">
            <a:extLst>
              <a:ext uri="{FF2B5EF4-FFF2-40B4-BE49-F238E27FC236}">
                <a16:creationId xmlns:a16="http://schemas.microsoft.com/office/drawing/2014/main" id="{1B78F9F7-2561-40A6-B3B6-97BC76FBCF81}"/>
              </a:ext>
            </a:extLst>
          </p:cNvPr>
          <p:cNvSpPr>
            <a:spLocks noChangeAspect="1"/>
          </p:cNvSpPr>
          <p:nvPr userDrawn="1"/>
        </p:nvSpPr>
        <p:spPr bwMode="gray">
          <a:xfrm>
            <a:off x="5494456" y="713700"/>
            <a:ext cx="4860000" cy="4860000"/>
          </a:xfrm>
          <a:prstGeom prst="ellipse">
            <a:avLst/>
          </a:prstGeom>
          <a:solidFill>
            <a:schemeClr val="accent3"/>
          </a:solidFill>
          <a:ln w="1016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3" hasCustomPrompt="1"/>
          </p:nvPr>
        </p:nvSpPr>
        <p:spPr bwMode="gray">
          <a:xfrm>
            <a:off x="1835956" y="713700"/>
            <a:ext cx="4257000" cy="4860000"/>
          </a:xfrm>
          <a:custGeom>
            <a:avLst/>
            <a:gdLst>
              <a:gd name="connsiteX0" fmla="*/ 2430000 w 4257000"/>
              <a:gd name="connsiteY0" fmla="*/ 0 h 4860000"/>
              <a:gd name="connsiteX1" fmla="*/ 4148270 w 4257000"/>
              <a:gd name="connsiteY1" fmla="*/ 711731 h 4860000"/>
              <a:gd name="connsiteX2" fmla="*/ 4257000 w 4257000"/>
              <a:gd name="connsiteY2" fmla="*/ 831364 h 4860000"/>
              <a:gd name="connsiteX3" fmla="*/ 4208894 w 4257000"/>
              <a:gd name="connsiteY3" fmla="*/ 884294 h 4860000"/>
              <a:gd name="connsiteX4" fmla="*/ 3654000 w 4257000"/>
              <a:gd name="connsiteY4" fmla="*/ 2430000 h 4860000"/>
              <a:gd name="connsiteX5" fmla="*/ 4208894 w 4257000"/>
              <a:gd name="connsiteY5" fmla="*/ 3975706 h 4860000"/>
              <a:gd name="connsiteX6" fmla="*/ 4257000 w 4257000"/>
              <a:gd name="connsiteY6" fmla="*/ 4028636 h 4860000"/>
              <a:gd name="connsiteX7" fmla="*/ 4148270 w 4257000"/>
              <a:gd name="connsiteY7" fmla="*/ 4148270 h 4860000"/>
              <a:gd name="connsiteX8" fmla="*/ 2430000 w 4257000"/>
              <a:gd name="connsiteY8" fmla="*/ 4860000 h 4860000"/>
              <a:gd name="connsiteX9" fmla="*/ 0 w 4257000"/>
              <a:gd name="connsiteY9" fmla="*/ 2430000 h 4860000"/>
              <a:gd name="connsiteX10" fmla="*/ 2430000 w 4257000"/>
              <a:gd name="connsiteY10" fmla="*/ 0 h 48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7000" h="4860000">
                <a:moveTo>
                  <a:pt x="2430000" y="0"/>
                </a:moveTo>
                <a:cubicBezTo>
                  <a:pt x="3101026" y="0"/>
                  <a:pt x="3708526" y="271987"/>
                  <a:pt x="4148270" y="711731"/>
                </a:cubicBezTo>
                <a:lnTo>
                  <a:pt x="4257000" y="831364"/>
                </a:lnTo>
                <a:lnTo>
                  <a:pt x="4208894" y="884294"/>
                </a:lnTo>
                <a:cubicBezTo>
                  <a:pt x="3862240" y="1304342"/>
                  <a:pt x="3654000" y="1842852"/>
                  <a:pt x="3654000" y="2430000"/>
                </a:cubicBezTo>
                <a:cubicBezTo>
                  <a:pt x="3654000" y="3017148"/>
                  <a:pt x="3862240" y="3555659"/>
                  <a:pt x="4208894" y="3975706"/>
                </a:cubicBezTo>
                <a:lnTo>
                  <a:pt x="4257000" y="4028636"/>
                </a:lnTo>
                <a:lnTo>
                  <a:pt x="4148270" y="4148270"/>
                </a:lnTo>
                <a:cubicBezTo>
                  <a:pt x="3708526" y="4588013"/>
                  <a:pt x="3101026" y="4860000"/>
                  <a:pt x="2430000" y="4860000"/>
                </a:cubicBezTo>
                <a:cubicBezTo>
                  <a:pt x="1087948" y="4860000"/>
                  <a:pt x="0" y="3772052"/>
                  <a:pt x="0" y="2430000"/>
                </a:cubicBezTo>
                <a:cubicBezTo>
                  <a:pt x="0" y="1087948"/>
                  <a:pt x="1087948" y="0"/>
                  <a:pt x="2430000" y="0"/>
                </a:cubicBezTo>
                <a:close/>
              </a:path>
            </a:pathLst>
          </a:cu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Select the icon to insert a picture </a:t>
            </a:r>
          </a:p>
        </p:txBody>
      </p:sp>
      <p:pic>
        <p:nvPicPr>
          <p:cNvPr id="17" name="Imag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980312" y="5769260"/>
            <a:ext cx="2229788" cy="792000"/>
          </a:xfrm>
          <a:prstGeom prst="rect">
            <a:avLst/>
          </a:prstGeom>
        </p:spPr>
      </p:pic>
      <p:sp>
        <p:nvSpPr>
          <p:cNvPr id="3" name="Sous-titre 2"/>
          <p:cNvSpPr>
            <a:spLocks noGrp="1"/>
          </p:cNvSpPr>
          <p:nvPr>
            <p:ph type="subTitle" idx="1" hasCustomPrompt="1"/>
          </p:nvPr>
        </p:nvSpPr>
        <p:spPr bwMode="gray">
          <a:xfrm>
            <a:off x="6192008" y="3142708"/>
            <a:ext cx="4140000" cy="574324"/>
          </a:xfrm>
          <a:prstGeom prst="rect">
            <a:avLst/>
          </a:prstGeom>
        </p:spPr>
        <p:txBody>
          <a:bodyPr anchor="t" anchorCtr="0">
            <a:normAutofit/>
          </a:bodyPr>
          <a:lstStyle>
            <a:lvl1pPr marL="0" indent="0" algn="l">
              <a:spcBef>
                <a:spcPts val="0"/>
              </a:spcBef>
              <a:buFont typeface="Arial" pitchFamily="34" charset="0"/>
              <a:buNone/>
              <a:defRPr sz="2000" b="0">
                <a:solidFill>
                  <a:schemeClr val="bg1"/>
                </a:solidFill>
              </a:defRPr>
            </a:lvl1pPr>
            <a:lvl2pPr marL="0" indent="0" algn="l">
              <a:buFont typeface="Arial" pitchFamily="34" charset="0"/>
              <a:buNone/>
              <a:defRPr sz="1800">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insert speaker name</a:t>
            </a:r>
          </a:p>
        </p:txBody>
      </p:sp>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sp>
        <p:nvSpPr>
          <p:cNvPr id="12" name="Titre 11"/>
          <p:cNvSpPr>
            <a:spLocks noGrp="1"/>
          </p:cNvSpPr>
          <p:nvPr>
            <p:ph type="title" hasCustomPrompt="1"/>
          </p:nvPr>
        </p:nvSpPr>
        <p:spPr bwMode="gray">
          <a:xfrm>
            <a:off x="6192008" y="1484784"/>
            <a:ext cx="4140000" cy="1489250"/>
          </a:xfrm>
        </p:spPr>
        <p:txBody>
          <a:bodyPr anchor="b" anchorCtr="0">
            <a:normAutofit/>
          </a:bodyPr>
          <a:lstStyle>
            <a:lvl1pPr>
              <a:lnSpc>
                <a:spcPct val="100000"/>
              </a:lnSpc>
              <a:defRPr sz="2800" b="1">
                <a:solidFill>
                  <a:schemeClr val="bg1"/>
                </a:solidFill>
              </a:defRPr>
            </a:lvl1pPr>
          </a:lstStyle>
          <a:p>
            <a:r>
              <a:rPr lang="en-GB" noProof="0" dirty="0"/>
              <a:t>Click to insert presentation title</a:t>
            </a:r>
          </a:p>
        </p:txBody>
      </p:sp>
      <p:sp>
        <p:nvSpPr>
          <p:cNvPr id="13" name="Espace réservé du texte 6"/>
          <p:cNvSpPr>
            <a:spLocks noGrp="1"/>
          </p:cNvSpPr>
          <p:nvPr>
            <p:ph type="body" sz="quarter" idx="14" hasCustomPrompt="1"/>
          </p:nvPr>
        </p:nvSpPr>
        <p:spPr bwMode="gray">
          <a:xfrm>
            <a:off x="6192008" y="3717513"/>
            <a:ext cx="4140000" cy="1107018"/>
          </a:xfrm>
        </p:spPr>
        <p:txBody>
          <a:bodyPr>
            <a:normAutofit/>
          </a:bodyPr>
          <a:lstStyle>
            <a:lvl1pPr marL="0" indent="0">
              <a:spcBef>
                <a:spcPts val="0"/>
              </a:spcBef>
              <a:buNone/>
              <a:defRPr sz="1800">
                <a:solidFill>
                  <a:schemeClr val="bg1"/>
                </a:solidFill>
              </a:defRPr>
            </a:lvl1pPr>
            <a:lvl2pPr marL="0" indent="0">
              <a:buNone/>
              <a:defRPr sz="1800"/>
            </a:lvl2pPr>
            <a:lvl3pPr marL="0" indent="0">
              <a:buNone/>
              <a:defRPr sz="1800"/>
            </a:lvl3pPr>
            <a:lvl4pPr marL="0" indent="0">
              <a:buNone/>
              <a:defRPr sz="1800"/>
            </a:lvl4pPr>
            <a:lvl5pPr marL="0" indent="0">
              <a:buNone/>
              <a:defRPr sz="1800"/>
            </a:lvl5pPr>
          </a:lstStyle>
          <a:p>
            <a:pPr lvl="0"/>
            <a:r>
              <a:rPr lang="en-GB" noProof="0"/>
              <a:t>Click to insert date</a:t>
            </a:r>
          </a:p>
        </p:txBody>
      </p:sp>
      <p:sp>
        <p:nvSpPr>
          <p:cNvPr id="22" name="ZoneTexte 21"/>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23" name="ZoneTexte 22"/>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116074026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Contents_1picture_left">
    <p:spTree>
      <p:nvGrpSpPr>
        <p:cNvPr id="1" name=""/>
        <p:cNvGrpSpPr/>
        <p:nvPr/>
      </p:nvGrpSpPr>
      <p:grpSpPr>
        <a:xfrm>
          <a:off x="0" y="0"/>
          <a:ext cx="0" cy="0"/>
          <a:chOff x="0" y="0"/>
          <a:chExt cx="0" cy="0"/>
        </a:xfrm>
      </p:grpSpPr>
      <p:sp>
        <p:nvSpPr>
          <p:cNvPr id="3" name="Espace réservé du contenu 2"/>
          <p:cNvSpPr>
            <a:spLocks noGrp="1"/>
          </p:cNvSpPr>
          <p:nvPr>
            <p:ph idx="1" hasCustomPrompt="1"/>
          </p:nvPr>
        </p:nvSpPr>
        <p:spPr bwMode="gray">
          <a:xfrm>
            <a:off x="792000" y="1483199"/>
            <a:ext cx="4800000" cy="1854000"/>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0" name="Espace réservé du contenu 2"/>
          <p:cNvSpPr>
            <a:spLocks noGrp="1"/>
          </p:cNvSpPr>
          <p:nvPr>
            <p:ph idx="14" hasCustomPrompt="1"/>
          </p:nvPr>
        </p:nvSpPr>
        <p:spPr bwMode="gray">
          <a:xfrm>
            <a:off x="6597600" y="1483200"/>
            <a:ext cx="4800000" cy="4717575"/>
          </a:xfrm>
        </p:spPr>
        <p:txBody>
          <a:bodyPr/>
          <a:lstStyle>
            <a:lvl1pPr>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11"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792000" y="3456000"/>
            <a:ext cx="4800000" cy="2736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2" name="Espace réservé du texte 4"/>
          <p:cNvSpPr>
            <a:spLocks noGrp="1"/>
          </p:cNvSpPr>
          <p:nvPr>
            <p:ph type="body" sz="quarter" idx="17" hasCustomPrompt="1"/>
          </p:nvPr>
        </p:nvSpPr>
        <p:spPr bwMode="gray">
          <a:xfrm rot="5400000">
            <a:off x="1487632" y="2877384"/>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2" name="Titre 1"/>
          <p:cNvSpPr>
            <a:spLocks noGrp="1"/>
          </p:cNvSpPr>
          <p:nvPr>
            <p:ph type="title" hasCustomPrompt="1"/>
          </p:nvPr>
        </p:nvSpPr>
        <p:spPr>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237850489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2" name="Rectangle 1"/>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0" y="0"/>
            <a:ext cx="12192000" cy="6192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1" name="Espace réservé du texte 4"/>
          <p:cNvSpPr>
            <a:spLocks noGrp="1"/>
          </p:cNvSpPr>
          <p:nvPr>
            <p:ph type="body" sz="quarter" idx="16" hasCustomPrompt="1"/>
          </p:nvPr>
        </p:nvSpPr>
        <p:spPr bwMode="gray">
          <a:xfrm rot="5400000">
            <a:off x="69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8" name="ZoneTexte 17"/>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10" name="ZoneTexte 9"/>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284510179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2_Pictures">
    <p:spTree>
      <p:nvGrpSpPr>
        <p:cNvPr id="1" name=""/>
        <p:cNvGrpSpPr/>
        <p:nvPr/>
      </p:nvGrpSpPr>
      <p:grpSpPr>
        <a:xfrm>
          <a:off x="0" y="0"/>
          <a:ext cx="0" cy="0"/>
          <a:chOff x="0" y="0"/>
          <a:chExt cx="0" cy="0"/>
        </a:xfrm>
      </p:grpSpPr>
      <p:sp>
        <p:nvSpPr>
          <p:cNvPr id="15" name="Rectangle 14"/>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0"/>
            <a:ext cx="6000000" cy="6192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0"/>
            <a:ext cx="6000000" cy="6192000"/>
          </a:xfrm>
          <a:prstGeom prst="rect">
            <a:avLst/>
          </a:prstGeom>
          <a:solidFill>
            <a:schemeClr val="bg1">
              <a:lumMod val="95000"/>
            </a:schemeClr>
          </a:solidFill>
        </p:spPr>
        <p:txBody>
          <a:bodyPr wrap="square"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1" name="Espace réservé du texte 4"/>
          <p:cNvSpPr>
            <a:spLocks noGrp="1"/>
          </p:cNvSpPr>
          <p:nvPr>
            <p:ph type="body" sz="quarter" idx="17" hasCustomPrompt="1"/>
          </p:nvPr>
        </p:nvSpPr>
        <p:spPr bwMode="gray">
          <a:xfrm rot="5400000">
            <a:off x="695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2" name="Espace réservé du texte 4"/>
          <p:cNvSpPr>
            <a:spLocks noGrp="1"/>
          </p:cNvSpPr>
          <p:nvPr>
            <p:ph type="body" sz="quarter" idx="18" hasCustomPrompt="1"/>
          </p:nvPr>
        </p:nvSpPr>
        <p:spPr bwMode="gray">
          <a:xfrm rot="5400000">
            <a:off x="6887632" y="-263908"/>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51525352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_1picture_bottom">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12192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p:txBody>
          <a:bodyPr/>
          <a:lstStyle>
            <a:lvl1pPr>
              <a:defRPr/>
            </a:lvl1pPr>
          </a:lstStyle>
          <a:p>
            <a:r>
              <a:rPr lang="en-GB" noProof="0"/>
              <a:t>Title</a:t>
            </a:r>
          </a:p>
        </p:txBody>
      </p:sp>
      <p:sp>
        <p:nvSpPr>
          <p:cNvPr id="11"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210426961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_subtitle_1picture_bottom">
    <p:spTree>
      <p:nvGrpSpPr>
        <p:cNvPr id="1" name=""/>
        <p:cNvGrpSpPr/>
        <p:nvPr/>
      </p:nvGrpSpPr>
      <p:grpSpPr>
        <a:xfrm>
          <a:off x="0" y="0"/>
          <a:ext cx="0" cy="0"/>
          <a:chOff x="0" y="0"/>
          <a:chExt cx="0" cy="0"/>
        </a:xfrm>
      </p:grpSpPr>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12192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1"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121284055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_subtitle_6_pictures">
    <p:spTree>
      <p:nvGrpSpPr>
        <p:cNvPr id="1" name=""/>
        <p:cNvGrpSpPr/>
        <p:nvPr/>
      </p:nvGrpSpPr>
      <p:grpSpPr>
        <a:xfrm>
          <a:off x="0" y="0"/>
          <a:ext cx="0" cy="0"/>
          <a:chOff x="0" y="0"/>
          <a:chExt cx="0" cy="0"/>
        </a:xfrm>
      </p:grpSpPr>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7" hasCustomPrompt="1"/>
          </p:nvPr>
        </p:nvSpPr>
        <p:spPr bwMode="gray">
          <a:xfrm>
            <a:off x="4128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8256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7" name="Espace réservé pour une image  15">
            <a:extLst>
              <a:ext uri="{FF2B5EF4-FFF2-40B4-BE49-F238E27FC236}">
                <a16:creationId xmlns:a16="http://schemas.microsoft.com/office/drawing/2014/main" id="{A3FF6568-34B8-4C7C-95F9-D26DA72F510E}"/>
              </a:ext>
            </a:extLst>
          </p:cNvPr>
          <p:cNvSpPr>
            <a:spLocks noGrp="1"/>
          </p:cNvSpPr>
          <p:nvPr>
            <p:ph type="pic" sz="quarter" idx="19" hasCustomPrompt="1"/>
          </p:nvPr>
        </p:nvSpPr>
        <p:spPr bwMode="gray">
          <a:xfrm>
            <a:off x="-1175"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127413"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9" name="Espace réservé pour une image  15">
            <a:extLst>
              <a:ext uri="{FF2B5EF4-FFF2-40B4-BE49-F238E27FC236}">
                <a16:creationId xmlns:a16="http://schemas.microsoft.com/office/drawing/2014/main" id="{A3FF6568-34B8-4C7C-95F9-D26DA72F510E}"/>
              </a:ext>
            </a:extLst>
          </p:cNvPr>
          <p:cNvSpPr>
            <a:spLocks noGrp="1"/>
          </p:cNvSpPr>
          <p:nvPr>
            <p:ph type="pic" sz="quarter" idx="21" hasCustomPrompt="1"/>
          </p:nvPr>
        </p:nvSpPr>
        <p:spPr bwMode="gray">
          <a:xfrm>
            <a:off x="8256000"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Tree>
    <p:extLst>
      <p:ext uri="{BB962C8B-B14F-4D97-AF65-F5344CB8AC3E}">
        <p14:creationId xmlns:p14="http://schemas.microsoft.com/office/powerpoint/2010/main" val="172499551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3_Contents_subtitle_3_pictures">
    <p:spTree>
      <p:nvGrpSpPr>
        <p:cNvPr id="1" name=""/>
        <p:cNvGrpSpPr/>
        <p:nvPr/>
      </p:nvGrpSpPr>
      <p:grpSpPr>
        <a:xfrm>
          <a:off x="0" y="0"/>
          <a:ext cx="0" cy="0"/>
          <a:chOff x="0" y="0"/>
          <a:chExt cx="0" cy="0"/>
        </a:xfrm>
      </p:grpSpPr>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8256000" y="1872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127413" y="4104000"/>
            <a:ext cx="3936000" cy="2088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4"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6" name="Espace réservé du contenu 5"/>
          <p:cNvSpPr>
            <a:spLocks noGrp="1"/>
          </p:cNvSpPr>
          <p:nvPr>
            <p:ph sz="quarter" idx="21" hasCustomPrompt="1"/>
          </p:nvPr>
        </p:nvSpPr>
        <p:spPr>
          <a:xfrm>
            <a:off x="4128000" y="1872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0" name="Espace réservé du contenu 5"/>
          <p:cNvSpPr>
            <a:spLocks noGrp="1"/>
          </p:cNvSpPr>
          <p:nvPr>
            <p:ph sz="quarter" idx="22" hasCustomPrompt="1"/>
          </p:nvPr>
        </p:nvSpPr>
        <p:spPr>
          <a:xfrm>
            <a:off x="0" y="4104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
        <p:nvSpPr>
          <p:cNvPr id="21" name="Espace réservé du contenu 5"/>
          <p:cNvSpPr>
            <a:spLocks noGrp="1"/>
          </p:cNvSpPr>
          <p:nvPr>
            <p:ph sz="quarter" idx="23" hasCustomPrompt="1"/>
          </p:nvPr>
        </p:nvSpPr>
        <p:spPr>
          <a:xfrm>
            <a:off x="8256000" y="4104000"/>
            <a:ext cx="3936000" cy="2088000"/>
          </a:xfrm>
        </p:spPr>
        <p:txBody>
          <a:bodyPr lIns="144000" tIns="144000" rIns="144000" bIns="144000"/>
          <a:lstStyle/>
          <a:p>
            <a:pPr lvl="0"/>
            <a:r>
              <a:rPr lang="en-GB" noProof="0" dirty="0"/>
              <a:t>Text level 1</a:t>
            </a:r>
          </a:p>
          <a:p>
            <a:pPr lvl="1"/>
            <a:r>
              <a:rPr lang="en-GB" noProof="0" dirty="0"/>
              <a:t>Text level 2</a:t>
            </a:r>
          </a:p>
          <a:p>
            <a:pPr lvl="2"/>
            <a:r>
              <a:rPr lang="en-GB" noProof="0" dirty="0"/>
              <a:t>Text level 3</a:t>
            </a:r>
          </a:p>
          <a:p>
            <a:pPr lvl="3"/>
            <a:r>
              <a:rPr lang="en-GB" noProof="0" dirty="0"/>
              <a:t>Text level 4</a:t>
            </a:r>
          </a:p>
          <a:p>
            <a:pPr lvl="4"/>
            <a:r>
              <a:rPr lang="en-GB" noProof="0" dirty="0"/>
              <a:t>Text level 5</a:t>
            </a:r>
          </a:p>
        </p:txBody>
      </p:sp>
    </p:spTree>
    <p:extLst>
      <p:ext uri="{BB962C8B-B14F-4D97-AF65-F5344CB8AC3E}">
        <p14:creationId xmlns:p14="http://schemas.microsoft.com/office/powerpoint/2010/main" val="35578599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_subtitle_2_pictures_bottom">
    <p:spTree>
      <p:nvGrpSpPr>
        <p:cNvPr id="1" name=""/>
        <p:cNvGrpSpPr/>
        <p:nvPr/>
      </p:nvGrpSpPr>
      <p:grpSpPr>
        <a:xfrm>
          <a:off x="0" y="0"/>
          <a:ext cx="0" cy="0"/>
          <a:chOff x="0" y="0"/>
          <a:chExt cx="0" cy="0"/>
        </a:xfrm>
      </p:grpSpPr>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6192000" y="1872000"/>
            <a:ext cx="6000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6" hasCustomPrompt="1"/>
          </p:nvPr>
        </p:nvSpPr>
        <p:spPr bwMode="gray">
          <a:xfrm>
            <a:off x="0" y="1872000"/>
            <a:ext cx="6000000" cy="4320000"/>
          </a:xfrm>
          <a:prstGeom prst="rect">
            <a:avLst/>
          </a:prstGeom>
          <a:solidFill>
            <a:schemeClr val="bg1">
              <a:lumMod val="95000"/>
            </a:schemeClr>
          </a:solidFill>
        </p:spPr>
        <p:txBody>
          <a:bodyPr wrap="square" lIns="0" tIns="126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1" name="Espace réservé du texte 11"/>
          <p:cNvSpPr>
            <a:spLocks noGrp="1"/>
          </p:cNvSpPr>
          <p:nvPr>
            <p:ph type="body" sz="quarter" idx="13" hasCustomPrompt="1"/>
          </p:nvPr>
        </p:nvSpPr>
        <p:spPr bwMode="gray">
          <a:xfrm>
            <a:off x="792000" y="1467061"/>
            <a:ext cx="10605600" cy="360000"/>
          </a:xfrm>
        </p:spPr>
        <p:txBody>
          <a:bodyPr>
            <a:noAutofit/>
          </a:bodyPr>
          <a:lstStyle>
            <a:lvl1pPr marL="0" indent="0">
              <a:spcBef>
                <a:spcPts val="0"/>
              </a:spcBef>
              <a:buNone/>
              <a:defRPr sz="2200">
                <a:solidFill>
                  <a:schemeClr val="accent1"/>
                </a:solidFill>
              </a:defRPr>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Subtitle</a:t>
            </a:r>
          </a:p>
        </p:txBody>
      </p:sp>
      <p:sp>
        <p:nvSpPr>
          <p:cNvPr id="3" name="Titre 2"/>
          <p:cNvSpPr>
            <a:spLocks noGrp="1"/>
          </p:cNvSpPr>
          <p:nvPr>
            <p:ph type="title" hasCustomPrompt="1"/>
          </p:nvPr>
        </p:nvSpPr>
        <p:spPr bwMode="gray">
          <a:xfrm>
            <a:off x="792000" y="557645"/>
            <a:ext cx="10605600" cy="648000"/>
          </a:xfrm>
        </p:spPr>
        <p:txBody>
          <a:bodyPr/>
          <a:lstStyle>
            <a:lvl1pPr>
              <a:defRPr/>
            </a:lvl1pPr>
          </a:lstStyle>
          <a:p>
            <a:r>
              <a:rPr lang="en-GB" noProof="0"/>
              <a:t>Title</a:t>
            </a:r>
          </a:p>
        </p:txBody>
      </p:sp>
      <p:sp>
        <p:nvSpPr>
          <p:cNvPr id="14" name="Espace réservé du texte 4"/>
          <p:cNvSpPr>
            <a:spLocks noGrp="1"/>
          </p:cNvSpPr>
          <p:nvPr>
            <p:ph type="body" sz="quarter" idx="17" hasCustomPrompt="1"/>
          </p:nvPr>
        </p:nvSpPr>
        <p:spPr bwMode="gray">
          <a:xfrm rot="5400000">
            <a:off x="695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
        <p:nvSpPr>
          <p:cNvPr id="15" name="Espace réservé du texte 4"/>
          <p:cNvSpPr>
            <a:spLocks noGrp="1"/>
          </p:cNvSpPr>
          <p:nvPr>
            <p:ph type="body" sz="quarter" idx="18" hasCustomPrompt="1"/>
          </p:nvPr>
        </p:nvSpPr>
        <p:spPr bwMode="gray">
          <a:xfrm rot="5400000">
            <a:off x="6887632" y="1608092"/>
            <a:ext cx="720000" cy="2111264"/>
          </a:xfrm>
          <a:prstGeom prst="round2SameRect">
            <a:avLst>
              <a:gd name="adj1" fmla="val 50000"/>
              <a:gd name="adj2" fmla="val 0"/>
            </a:avLst>
          </a:prstGeom>
          <a:solidFill>
            <a:schemeClr val="bg1"/>
          </a:solidFill>
        </p:spPr>
        <p:txBody>
          <a:bodyPr vert="vert270" tIns="108000" rIns="0" bIns="108000" anchor="ctr" anchorCtr="0">
            <a:normAutofit/>
          </a:bodyPr>
          <a:lstStyle>
            <a:lvl1pPr marL="0" indent="0" algn="l">
              <a:spcBef>
                <a:spcPts val="0"/>
              </a:spcBef>
              <a:buNone/>
              <a:defRPr sz="1000"/>
            </a:lvl1pPr>
          </a:lstStyle>
          <a:p>
            <a:pPr lvl="0"/>
            <a:r>
              <a:rPr lang="en-GB" noProof="0"/>
              <a:t>Caption text</a:t>
            </a:r>
          </a:p>
        </p:txBody>
      </p:sp>
    </p:spTree>
    <p:extLst>
      <p:ext uri="{BB962C8B-B14F-4D97-AF65-F5344CB8AC3E}">
        <p14:creationId xmlns:p14="http://schemas.microsoft.com/office/powerpoint/2010/main" val="344685793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7_Pictures">
    <p:spTree>
      <p:nvGrpSpPr>
        <p:cNvPr id="1" name=""/>
        <p:cNvGrpSpPr/>
        <p:nvPr/>
      </p:nvGrpSpPr>
      <p:grpSpPr>
        <a:xfrm>
          <a:off x="0" y="0"/>
          <a:ext cx="0" cy="0"/>
          <a:chOff x="0" y="0"/>
          <a:chExt cx="0" cy="0"/>
        </a:xfrm>
      </p:grpSpPr>
      <p:sp>
        <p:nvSpPr>
          <p:cNvPr id="21" name="Rectangle 20"/>
          <p:cNvSpPr/>
          <p:nvPr userDrawn="1"/>
        </p:nvSpPr>
        <p:spPr bwMode="gray">
          <a:xfrm>
            <a:off x="0" y="0"/>
            <a:ext cx="2400000" cy="140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10"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240000" y="180000"/>
            <a:ext cx="4200000" cy="385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7" name="Espace réservé de la date 6"/>
          <p:cNvSpPr>
            <a:spLocks noGrp="1"/>
          </p:cNvSpPr>
          <p:nvPr>
            <p:ph type="dt" sz="half" idx="10"/>
          </p:nvPr>
        </p:nvSpPr>
        <p:spPr bwMode="gray"/>
        <p:txBody>
          <a:bodyPr/>
          <a:lstStyle/>
          <a:p>
            <a:pPr algn="l"/>
            <a:endParaRPr lang="en-GB" noProof="0" dirty="0"/>
          </a:p>
        </p:txBody>
      </p:sp>
      <p:sp>
        <p:nvSpPr>
          <p:cNvPr id="8" name="Espace réservé du pied de page 7"/>
          <p:cNvSpPr>
            <a:spLocks noGrp="1"/>
          </p:cNvSpPr>
          <p:nvPr>
            <p:ph type="ftr" sz="quarter" idx="11"/>
          </p:nvPr>
        </p:nvSpPr>
        <p:spPr bwMode="gray"/>
        <p:txBody>
          <a:bodyPr/>
          <a:lstStyle/>
          <a:p>
            <a:r>
              <a:rPr lang="en-GB" noProof="0" dirty="0"/>
              <a:t>2</a:t>
            </a:r>
          </a:p>
        </p:txBody>
      </p:sp>
      <p:sp>
        <p:nvSpPr>
          <p:cNvPr id="9" name="Espace réservé du numéro de diapositive 8"/>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13" name="Espace réservé pour une image  15">
            <a:extLst>
              <a:ext uri="{FF2B5EF4-FFF2-40B4-BE49-F238E27FC236}">
                <a16:creationId xmlns:a16="http://schemas.microsoft.com/office/drawing/2014/main" id="{A3FF6568-34B8-4C7C-95F9-D26DA72F510E}"/>
              </a:ext>
            </a:extLst>
          </p:cNvPr>
          <p:cNvSpPr>
            <a:spLocks noGrp="1"/>
          </p:cNvSpPr>
          <p:nvPr>
            <p:ph type="pic" sz="quarter" idx="17" hasCustomPrompt="1"/>
          </p:nvPr>
        </p:nvSpPr>
        <p:spPr bwMode="gray">
          <a:xfrm>
            <a:off x="240000" y="4104000"/>
            <a:ext cx="49440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p:cNvSpPr>
          <p:nvPr>
            <p:ph type="pic" sz="quarter" idx="18" hasCustomPrompt="1"/>
          </p:nvPr>
        </p:nvSpPr>
        <p:spPr bwMode="gray">
          <a:xfrm>
            <a:off x="10331669" y="4104000"/>
            <a:ext cx="16176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a:t>
            </a:r>
            <a:br>
              <a:rPr lang="en-GB" noProof="0" dirty="0"/>
            </a:br>
            <a:r>
              <a:rPr lang="en-GB" noProof="0" dirty="0"/>
              <a:t>to insert a picture </a:t>
            </a:r>
          </a:p>
        </p:txBody>
      </p:sp>
      <p:sp>
        <p:nvSpPr>
          <p:cNvPr id="15" name="Espace réservé pour une image  15">
            <a:extLst>
              <a:ext uri="{FF2B5EF4-FFF2-40B4-BE49-F238E27FC236}">
                <a16:creationId xmlns:a16="http://schemas.microsoft.com/office/drawing/2014/main" id="{A3FF6568-34B8-4C7C-95F9-D26DA72F510E}"/>
              </a:ext>
            </a:extLst>
          </p:cNvPr>
          <p:cNvSpPr>
            <a:spLocks noGrp="1"/>
          </p:cNvSpPr>
          <p:nvPr>
            <p:ph type="pic" sz="quarter" idx="19" hasCustomPrompt="1"/>
          </p:nvPr>
        </p:nvSpPr>
        <p:spPr bwMode="gray">
          <a:xfrm>
            <a:off x="8752495" y="180000"/>
            <a:ext cx="3201600" cy="385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6" name="Espace réservé pour une image  15">
            <a:extLst>
              <a:ext uri="{FF2B5EF4-FFF2-40B4-BE49-F238E27FC236}">
                <a16:creationId xmlns:a16="http://schemas.microsoft.com/office/drawing/2014/main" id="{A3FF6568-34B8-4C7C-95F9-D26DA72F510E}"/>
              </a:ext>
            </a:extLst>
          </p:cNvPr>
          <p:cNvSpPr>
            <a:spLocks noGrp="1"/>
          </p:cNvSpPr>
          <p:nvPr>
            <p:ph type="pic" sz="quarter" idx="20" hasCustomPrompt="1"/>
          </p:nvPr>
        </p:nvSpPr>
        <p:spPr bwMode="gray">
          <a:xfrm>
            <a:off x="4544248" y="180000"/>
            <a:ext cx="4104000" cy="1872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7" name="Espace réservé pour une image  15">
            <a:extLst>
              <a:ext uri="{FF2B5EF4-FFF2-40B4-BE49-F238E27FC236}">
                <a16:creationId xmlns:a16="http://schemas.microsoft.com/office/drawing/2014/main" id="{A3FF6568-34B8-4C7C-95F9-D26DA72F510E}"/>
              </a:ext>
            </a:extLst>
          </p:cNvPr>
          <p:cNvSpPr>
            <a:spLocks noGrp="1"/>
          </p:cNvSpPr>
          <p:nvPr>
            <p:ph type="pic" sz="quarter" idx="21" hasCustomPrompt="1"/>
          </p:nvPr>
        </p:nvSpPr>
        <p:spPr bwMode="gray">
          <a:xfrm>
            <a:off x="4544248" y="2124000"/>
            <a:ext cx="4104000" cy="190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18" name="Espace réservé pour une image  15">
            <a:extLst>
              <a:ext uri="{FF2B5EF4-FFF2-40B4-BE49-F238E27FC236}">
                <a16:creationId xmlns:a16="http://schemas.microsoft.com/office/drawing/2014/main" id="{A3FF6568-34B8-4C7C-95F9-D26DA72F510E}"/>
              </a:ext>
            </a:extLst>
          </p:cNvPr>
          <p:cNvSpPr>
            <a:spLocks noGrp="1"/>
          </p:cNvSpPr>
          <p:nvPr>
            <p:ph type="pic" sz="quarter" idx="22" hasCustomPrompt="1"/>
          </p:nvPr>
        </p:nvSpPr>
        <p:spPr bwMode="gray">
          <a:xfrm>
            <a:off x="5285835" y="4104000"/>
            <a:ext cx="4944000" cy="2088000"/>
          </a:xfrm>
          <a:prstGeom prst="rect">
            <a:avLst/>
          </a:prstGeom>
          <a:solidFill>
            <a:schemeClr val="bg1">
              <a:lumMod val="95000"/>
            </a:schemeClr>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tx1"/>
                </a:solidFill>
              </a:defRPr>
            </a:lvl1pPr>
          </a:lstStyle>
          <a:p>
            <a:r>
              <a:rPr lang="en-GB" noProof="0" dirty="0"/>
              <a:t>Click on the icon to insert a picture </a:t>
            </a:r>
          </a:p>
        </p:txBody>
      </p:sp>
      <p:sp>
        <p:nvSpPr>
          <p:cNvPr id="27" name="ZoneTexte 26"/>
          <p:cNvSpPr txBox="1"/>
          <p:nvPr userDrawn="1"/>
        </p:nvSpPr>
        <p:spPr bwMode="gray">
          <a:xfrm>
            <a:off x="-3025013" y="0"/>
            <a:ext cx="2736304" cy="1200329"/>
          </a:xfrm>
          <a:prstGeom prst="rect">
            <a:avLst/>
          </a:prstGeom>
          <a:solidFill>
            <a:schemeClr val="bg1"/>
          </a:solidFill>
          <a:ln w="28575">
            <a:solidFill>
              <a:schemeClr val="tx1"/>
            </a:solidFill>
            <a:bevel/>
          </a:ln>
        </p:spPr>
        <p:txBody>
          <a:bodyPr wrap="square" rtlCol="0">
            <a:spAutoFit/>
          </a:bodyPr>
          <a:lstStyle/>
          <a:p>
            <a:r>
              <a:rPr lang="en-GB" sz="800" b="0" noProof="0" dirty="0"/>
              <a:t>To move/resize the picture inside </a:t>
            </a:r>
            <a:br>
              <a:rPr lang="en-GB" sz="800" b="0" noProof="0" dirty="0"/>
            </a:br>
            <a:r>
              <a:rPr lang="en-GB" sz="800" b="0" noProof="0" dirty="0"/>
              <a:t>the picture area:</a:t>
            </a:r>
          </a:p>
          <a:p>
            <a:endParaRPr lang="en-GB" sz="800" b="0" noProof="0" dirty="0"/>
          </a:p>
          <a:p>
            <a:pPr marL="171450" indent="-171450">
              <a:buFontTx/>
              <a:buChar char="-"/>
            </a:pPr>
            <a:r>
              <a:rPr lang="en-GB" sz="800" b="0" noProof="0" dirty="0"/>
              <a:t>Click on the icon to insert a picture</a:t>
            </a:r>
          </a:p>
          <a:p>
            <a:pPr marL="171450" indent="-171450">
              <a:buFontTx/>
              <a:buChar char="-"/>
            </a:pPr>
            <a:r>
              <a:rPr lang="en-GB" sz="800" b="0" noProof="0" dirty="0"/>
              <a:t>Select the picture</a:t>
            </a:r>
          </a:p>
          <a:p>
            <a:pPr marL="171450" indent="-171450">
              <a:buFontTx/>
              <a:buChar char="-"/>
            </a:pPr>
            <a:r>
              <a:rPr lang="en-GB" sz="800" b="0" noProof="0" dirty="0"/>
              <a:t>Click right on the picture and </a:t>
            </a:r>
            <a:r>
              <a:rPr lang="en-GB" sz="800" b="1" noProof="0" dirty="0"/>
              <a:t>select “Crop”</a:t>
            </a:r>
          </a:p>
          <a:p>
            <a:pPr marL="171450" indent="-171450">
              <a:buFontTx/>
              <a:buChar char="-"/>
            </a:pPr>
            <a:r>
              <a:rPr lang="en-GB" sz="800" b="0" noProof="0" dirty="0"/>
              <a:t>Move and resize (if needed) your picture (don’t use the black cropping handles)</a:t>
            </a:r>
          </a:p>
          <a:p>
            <a:pPr marL="171450" indent="-171450">
              <a:buFontTx/>
              <a:buChar char="-"/>
            </a:pPr>
            <a:r>
              <a:rPr lang="en-GB" sz="800" b="0" noProof="0" dirty="0"/>
              <a:t>Hit the Esc key to exit the cropping mode</a:t>
            </a:r>
          </a:p>
        </p:txBody>
      </p:sp>
      <p:sp>
        <p:nvSpPr>
          <p:cNvPr id="19" name="ZoneTexte 18"/>
          <p:cNvSpPr txBox="1"/>
          <p:nvPr userDrawn="1"/>
        </p:nvSpPr>
        <p:spPr bwMode="gray">
          <a:xfrm>
            <a:off x="-3025013" y="1736812"/>
            <a:ext cx="2736304" cy="1569660"/>
          </a:xfrm>
          <a:prstGeom prst="rect">
            <a:avLst/>
          </a:prstGeom>
          <a:solidFill>
            <a:schemeClr val="bg1"/>
          </a:solidFill>
          <a:ln w="28575">
            <a:solidFill>
              <a:schemeClr val="tx1"/>
            </a:solidFill>
            <a:bevel/>
          </a:ln>
        </p:spPr>
        <p:txBody>
          <a:bodyPr wrap="square" rtlCol="0">
            <a:spAutoFit/>
          </a:bodyPr>
          <a:lstStyle/>
          <a:p>
            <a:r>
              <a:rPr lang="en-GB" sz="800" dirty="0"/>
              <a:t>To change a picture:</a:t>
            </a:r>
          </a:p>
          <a:p>
            <a:endParaRPr lang="en-GB" sz="80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b="1" u="none" dirty="0"/>
              <a:t>Remove it </a:t>
            </a:r>
            <a:r>
              <a:rPr lang="en-GB" sz="800" dirty="0"/>
              <a:t>(“Suppr” button)</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Click on the icon to insert a new picture</a:t>
            </a:r>
          </a:p>
          <a:p>
            <a:pPr marL="171450" indent="-171450">
              <a:buFontTx/>
              <a:buChar char="-"/>
            </a:pPr>
            <a:endParaRPr lang="en-GB" sz="800" b="0" baseline="0" noProof="0" dirty="0"/>
          </a:p>
          <a:p>
            <a:pPr marL="0" indent="0">
              <a:buFontTx/>
              <a:buNone/>
            </a:pPr>
            <a:r>
              <a:rPr lang="en-GB" sz="800" b="0" baseline="0" noProof="0" dirty="0"/>
              <a:t>Attention:</a:t>
            </a:r>
            <a:r>
              <a:rPr lang="en-GB" sz="800" dirty="0"/>
              <a:t> The new picture will be automatically put at the forefront, appearing on top of the caption box.</a:t>
            </a:r>
            <a:endParaRPr lang="en-GB" sz="800" b="0" baseline="0" noProof="0" dirty="0"/>
          </a:p>
          <a:p>
            <a:pPr marL="0" indent="0">
              <a:buFontTx/>
              <a:buNone/>
            </a:pPr>
            <a:endParaRPr lang="en-GB" sz="800" b="0" baseline="0" noProof="0" dirty="0"/>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Select the new picture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800" dirty="0"/>
              <a:t>Place the picture into background position (right mouse click / “Send to Back” / “Send Backward”)</a:t>
            </a:r>
          </a:p>
        </p:txBody>
      </p:sp>
    </p:spTree>
    <p:extLst>
      <p:ext uri="{BB962C8B-B14F-4D97-AF65-F5344CB8AC3E}">
        <p14:creationId xmlns:p14="http://schemas.microsoft.com/office/powerpoint/2010/main" val="11456941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ircle_with_pictur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p:txBody>
          <a:bodyPr/>
          <a:lstStyle/>
          <a:p>
            <a:r>
              <a:rPr lang="en-GB" noProof="0"/>
              <a:t>Title</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7"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4" hasCustomPrompt="1"/>
          </p:nvPr>
        </p:nvSpPr>
        <p:spPr bwMode="gray">
          <a:xfrm>
            <a:off x="5315215" y="1340768"/>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8"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5" hasCustomPrompt="1"/>
          </p:nvPr>
        </p:nvSpPr>
        <p:spPr bwMode="gray">
          <a:xfrm>
            <a:off x="6744072" y="1973982"/>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9"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6" hasCustomPrompt="1"/>
          </p:nvPr>
        </p:nvSpPr>
        <p:spPr bwMode="gray">
          <a:xfrm>
            <a:off x="7392144" y="3232026"/>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0"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7" hasCustomPrompt="1"/>
          </p:nvPr>
        </p:nvSpPr>
        <p:spPr bwMode="gray">
          <a:xfrm>
            <a:off x="6744072" y="4501691"/>
            <a:ext cx="1062000" cy="1062000"/>
          </a:xfrm>
          <a:prstGeom prst="ellipse">
            <a:avLst/>
          </a:prstGeom>
          <a:solidFill>
            <a:schemeClr val="accent3"/>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1"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8" hasCustomPrompt="1"/>
          </p:nvPr>
        </p:nvSpPr>
        <p:spPr bwMode="gray">
          <a:xfrm>
            <a:off x="5318009" y="5123284"/>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2"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19" hasCustomPrompt="1"/>
          </p:nvPr>
        </p:nvSpPr>
        <p:spPr bwMode="gray">
          <a:xfrm>
            <a:off x="3966148" y="4501691"/>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3"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20" hasCustomPrompt="1"/>
          </p:nvPr>
        </p:nvSpPr>
        <p:spPr bwMode="gray">
          <a:xfrm>
            <a:off x="3301184" y="3232026"/>
            <a:ext cx="1062000" cy="1062000"/>
          </a:xfrm>
          <a:prstGeom prst="ellipse">
            <a:avLst/>
          </a:prstGeom>
          <a:solidFill>
            <a:schemeClr val="accent1"/>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14" name="Espace réservé pour une image  15">
            <a:extLst>
              <a:ext uri="{FF2B5EF4-FFF2-40B4-BE49-F238E27FC236}">
                <a16:creationId xmlns:a16="http://schemas.microsoft.com/office/drawing/2014/main" id="{A3FF6568-34B8-4C7C-95F9-D26DA72F510E}"/>
              </a:ext>
            </a:extLst>
          </p:cNvPr>
          <p:cNvSpPr>
            <a:spLocks noGrp="1" noChangeAspect="1"/>
          </p:cNvSpPr>
          <p:nvPr>
            <p:ph type="pic" sz="quarter" idx="21" hasCustomPrompt="1"/>
          </p:nvPr>
        </p:nvSpPr>
        <p:spPr bwMode="gray">
          <a:xfrm>
            <a:off x="3966148" y="1973982"/>
            <a:ext cx="1062000" cy="1062000"/>
          </a:xfrm>
          <a:prstGeom prst="ellipse">
            <a:avLst/>
          </a:prstGeom>
          <a:solidFill>
            <a:schemeClr val="accent3"/>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to insert a picture </a:t>
            </a:r>
          </a:p>
        </p:txBody>
      </p:sp>
      <p:sp>
        <p:nvSpPr>
          <p:cNvPr id="21" name="Espace réservé du texte 17"/>
          <p:cNvSpPr>
            <a:spLocks noGrp="1"/>
          </p:cNvSpPr>
          <p:nvPr>
            <p:ph type="body" sz="quarter" idx="26" hasCustomPrompt="1"/>
          </p:nvPr>
        </p:nvSpPr>
        <p:spPr bwMode="gray">
          <a:xfrm>
            <a:off x="6600056" y="1245518"/>
            <a:ext cx="2400000" cy="600596"/>
          </a:xfrm>
        </p:spPr>
        <p:txBody>
          <a:bodyPr anchor="b"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2" name="Espace réservé du texte 17"/>
          <p:cNvSpPr>
            <a:spLocks noGrp="1"/>
          </p:cNvSpPr>
          <p:nvPr>
            <p:ph type="body" sz="quarter" idx="27" hasCustomPrompt="1"/>
          </p:nvPr>
        </p:nvSpPr>
        <p:spPr bwMode="gray">
          <a:xfrm>
            <a:off x="8084252" y="2204684"/>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3" name="Espace réservé du texte 17"/>
          <p:cNvSpPr>
            <a:spLocks noGrp="1"/>
          </p:cNvSpPr>
          <p:nvPr>
            <p:ph type="body" sz="quarter" idx="28" hasCustomPrompt="1"/>
          </p:nvPr>
        </p:nvSpPr>
        <p:spPr bwMode="gray">
          <a:xfrm>
            <a:off x="8728308" y="3462728"/>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4" name="Espace réservé du texte 17"/>
          <p:cNvSpPr>
            <a:spLocks noGrp="1"/>
          </p:cNvSpPr>
          <p:nvPr>
            <p:ph type="body" sz="quarter" idx="29" hasCustomPrompt="1"/>
          </p:nvPr>
        </p:nvSpPr>
        <p:spPr bwMode="gray">
          <a:xfrm>
            <a:off x="8076220" y="4732393"/>
            <a:ext cx="2400000" cy="600596"/>
          </a:xfrm>
        </p:spPr>
        <p:txBody>
          <a:bodyPr anchor="ctr" anchorCtr="0">
            <a:normAutofit/>
          </a:bodyPr>
          <a:lstStyle>
            <a:lvl1pPr marL="0" indent="0">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5" name="Espace réservé du texte 17"/>
          <p:cNvSpPr>
            <a:spLocks noGrp="1"/>
          </p:cNvSpPr>
          <p:nvPr>
            <p:ph type="body" sz="quarter" idx="30" hasCustomPrompt="1"/>
          </p:nvPr>
        </p:nvSpPr>
        <p:spPr bwMode="gray">
          <a:xfrm>
            <a:off x="2723892" y="5667496"/>
            <a:ext cx="2400000" cy="600596"/>
          </a:xfrm>
        </p:spPr>
        <p:txBody>
          <a:bodyPr anchor="t" anchorCtr="0">
            <a:normAutofit/>
          </a:bodyPr>
          <a:lstStyle>
            <a:lvl1pPr marL="0" indent="0" algn="r">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6" name="Espace réservé du texte 17"/>
          <p:cNvSpPr>
            <a:spLocks noGrp="1"/>
          </p:cNvSpPr>
          <p:nvPr>
            <p:ph type="body" sz="quarter" idx="31" hasCustomPrompt="1"/>
          </p:nvPr>
        </p:nvSpPr>
        <p:spPr bwMode="gray">
          <a:xfrm>
            <a:off x="1323060" y="2204684"/>
            <a:ext cx="2400000" cy="600596"/>
          </a:xfrm>
        </p:spPr>
        <p:txBody>
          <a:bodyPr anchor="ctr" anchorCtr="0">
            <a:normAutofit/>
          </a:bodyPr>
          <a:lstStyle>
            <a:lvl1pPr marL="0" indent="0" algn="r">
              <a:buNone/>
              <a:defRPr sz="15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dirty="0"/>
              <a:t>Text</a:t>
            </a:r>
          </a:p>
        </p:txBody>
      </p:sp>
      <p:sp>
        <p:nvSpPr>
          <p:cNvPr id="27" name="Espace réservé du texte 17"/>
          <p:cNvSpPr>
            <a:spLocks noGrp="1"/>
          </p:cNvSpPr>
          <p:nvPr>
            <p:ph type="body" sz="quarter" idx="32" hasCustomPrompt="1"/>
          </p:nvPr>
        </p:nvSpPr>
        <p:spPr bwMode="gray">
          <a:xfrm>
            <a:off x="699258" y="3462908"/>
            <a:ext cx="2400000" cy="600596"/>
          </a:xfrm>
        </p:spPr>
        <p:txBody>
          <a:bodyPr anchor="ctr" anchorCtr="0">
            <a:normAutofit/>
          </a:bodyPr>
          <a:lstStyle>
            <a:lvl1pPr marL="0" indent="0" algn="r">
              <a:buNone/>
              <a:defRPr sz="12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
        <p:nvSpPr>
          <p:cNvPr id="28" name="Espace réservé du texte 17"/>
          <p:cNvSpPr>
            <a:spLocks noGrp="1"/>
          </p:cNvSpPr>
          <p:nvPr>
            <p:ph type="body" sz="quarter" idx="33" hasCustomPrompt="1"/>
          </p:nvPr>
        </p:nvSpPr>
        <p:spPr bwMode="gray">
          <a:xfrm>
            <a:off x="1323060" y="4732573"/>
            <a:ext cx="2400000" cy="600596"/>
          </a:xfrm>
        </p:spPr>
        <p:txBody>
          <a:bodyPr anchor="ctr" anchorCtr="0">
            <a:normAutofit/>
          </a:bodyPr>
          <a:lstStyle>
            <a:lvl1pPr marL="0" indent="0" algn="r">
              <a:buNone/>
              <a:defRPr sz="1200"/>
            </a:lvl1pPr>
            <a:lvl2pPr marL="0" indent="0">
              <a:buNone/>
              <a:defRPr sz="1200"/>
            </a:lvl2pPr>
            <a:lvl3pPr marL="0" indent="0">
              <a:buNone/>
              <a:defRPr sz="1200"/>
            </a:lvl3pPr>
            <a:lvl4pPr marL="0" indent="0">
              <a:buNone/>
              <a:defRPr sz="1200"/>
            </a:lvl4pPr>
            <a:lvl5pPr marL="0" indent="0">
              <a:buNone/>
              <a:defRPr sz="1200"/>
            </a:lvl5pPr>
          </a:lstStyle>
          <a:p>
            <a:pPr lvl="0"/>
            <a:r>
              <a:rPr lang="en-GB" noProof="0"/>
              <a:t>Text</a:t>
            </a:r>
          </a:p>
        </p:txBody>
      </p:sp>
    </p:spTree>
    <p:extLst>
      <p:ext uri="{BB962C8B-B14F-4D97-AF65-F5344CB8AC3E}">
        <p14:creationId xmlns:p14="http://schemas.microsoft.com/office/powerpoint/2010/main" val="3478036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_short_titl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4824026" y="742854"/>
            <a:ext cx="6573600" cy="770396"/>
          </a:xfrm>
        </p:spPr>
        <p:txBody>
          <a:bodyPr>
            <a:normAutofit/>
          </a:bodyPr>
          <a:lstStyle>
            <a:lvl1pPr>
              <a:lnSpc>
                <a:spcPct val="100000"/>
              </a:lnSpc>
              <a:defRPr sz="4400"/>
            </a:lvl1pPr>
          </a:lstStyle>
          <a:p>
            <a:r>
              <a:rPr lang="en-GB" noProof="0"/>
              <a:t>Agenda</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9" name="Espace réservé du texte 8"/>
          <p:cNvSpPr>
            <a:spLocks noGrp="1"/>
          </p:cNvSpPr>
          <p:nvPr>
            <p:ph type="body" sz="quarter" idx="17" hasCustomPrompt="1"/>
          </p:nvPr>
        </p:nvSpPr>
        <p:spPr bwMode="gray">
          <a:xfrm>
            <a:off x="4824026" y="1998661"/>
            <a:ext cx="6573600" cy="4202113"/>
          </a:xfrm>
        </p:spPr>
        <p:txBody>
          <a:bodyPr/>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a:t>Text level 1</a:t>
            </a:r>
          </a:p>
          <a:p>
            <a:pPr lvl="1"/>
            <a:r>
              <a:rPr lang="en-GB" noProof="0"/>
              <a:t>Text level 2</a:t>
            </a:r>
          </a:p>
        </p:txBody>
      </p:sp>
      <p:sp>
        <p:nvSpPr>
          <p:cNvPr id="19" name="Rectangle 18"/>
          <p:cNvSpPr/>
          <p:nvPr userDrawn="1"/>
        </p:nvSpPr>
        <p:spPr bwMode="gray">
          <a:xfrm>
            <a:off x="0" y="0"/>
            <a:ext cx="4392000" cy="619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2" name="Ellipse 21">
            <a:extLst>
              <a:ext uri="{FF2B5EF4-FFF2-40B4-BE49-F238E27FC236}">
                <a16:creationId xmlns:a16="http://schemas.microsoft.com/office/drawing/2014/main" id="{1B78F9F7-2561-40A6-B3B6-97BC76FBCF81}"/>
              </a:ext>
            </a:extLst>
          </p:cNvPr>
          <p:cNvSpPr>
            <a:spLocks noChangeAspect="1"/>
          </p:cNvSpPr>
          <p:nvPr userDrawn="1"/>
        </p:nvSpPr>
        <p:spPr bwMode="gray">
          <a:xfrm>
            <a:off x="1925706" y="1844824"/>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3" name="Ellipse 22">
            <a:extLst>
              <a:ext uri="{FF2B5EF4-FFF2-40B4-BE49-F238E27FC236}">
                <a16:creationId xmlns:a16="http://schemas.microsoft.com/office/drawing/2014/main" id="{1B78F9F7-2561-40A6-B3B6-97BC76FBCF81}"/>
              </a:ext>
            </a:extLst>
          </p:cNvPr>
          <p:cNvSpPr>
            <a:spLocks noChangeAspect="1"/>
          </p:cNvSpPr>
          <p:nvPr userDrawn="1"/>
        </p:nvSpPr>
        <p:spPr bwMode="gray">
          <a:xfrm>
            <a:off x="1925706" y="3861048"/>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4" name="Ellipse 23">
            <a:extLst>
              <a:ext uri="{FF2B5EF4-FFF2-40B4-BE49-F238E27FC236}">
                <a16:creationId xmlns:a16="http://schemas.microsoft.com/office/drawing/2014/main" id="{1B78F9F7-2561-40A6-B3B6-97BC76FBCF81}"/>
              </a:ext>
            </a:extLst>
          </p:cNvPr>
          <p:cNvSpPr>
            <a:spLocks noChangeAspect="1"/>
          </p:cNvSpPr>
          <p:nvPr userDrawn="1"/>
        </p:nvSpPr>
        <p:spPr bwMode="gray">
          <a:xfrm>
            <a:off x="935596" y="2852936"/>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5" name="Ellipse 24">
            <a:extLst>
              <a:ext uri="{FF2B5EF4-FFF2-40B4-BE49-F238E27FC236}">
                <a16:creationId xmlns:a16="http://schemas.microsoft.com/office/drawing/2014/main" id="{1B78F9F7-2561-40A6-B3B6-97BC76FBCF81}"/>
              </a:ext>
            </a:extLst>
          </p:cNvPr>
          <p:cNvSpPr>
            <a:spLocks noChangeAspect="1"/>
          </p:cNvSpPr>
          <p:nvPr userDrawn="1"/>
        </p:nvSpPr>
        <p:spPr bwMode="gray">
          <a:xfrm>
            <a:off x="2915816" y="2852936"/>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6" name="Ellipse 25">
            <a:extLst>
              <a:ext uri="{FF2B5EF4-FFF2-40B4-BE49-F238E27FC236}">
                <a16:creationId xmlns:a16="http://schemas.microsoft.com/office/drawing/2014/main" id="{1B78F9F7-2561-40A6-B3B6-97BC76FBCF81}"/>
              </a:ext>
            </a:extLst>
          </p:cNvPr>
          <p:cNvSpPr>
            <a:spLocks noChangeAspect="1"/>
          </p:cNvSpPr>
          <p:nvPr userDrawn="1"/>
        </p:nvSpPr>
        <p:spPr bwMode="gray">
          <a:xfrm>
            <a:off x="2663068" y="2179142"/>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7" name="Ellipse 26">
            <a:extLst>
              <a:ext uri="{FF2B5EF4-FFF2-40B4-BE49-F238E27FC236}">
                <a16:creationId xmlns:a16="http://schemas.microsoft.com/office/drawing/2014/main" id="{1B78F9F7-2561-40A6-B3B6-97BC76FBCF81}"/>
              </a:ext>
            </a:extLst>
          </p:cNvPr>
          <p:cNvSpPr>
            <a:spLocks noChangeAspect="1"/>
          </p:cNvSpPr>
          <p:nvPr userDrawn="1"/>
        </p:nvSpPr>
        <p:spPr bwMode="gray">
          <a:xfrm>
            <a:off x="2663068" y="3518260"/>
            <a:ext cx="540000" cy="540000"/>
          </a:xfrm>
          <a:prstGeom prst="ellipse">
            <a:avLst/>
          </a:prstGeom>
          <a:solidFill>
            <a:schemeClr val="bg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8" name="Ellipse 27">
            <a:extLst>
              <a:ext uri="{FF2B5EF4-FFF2-40B4-BE49-F238E27FC236}">
                <a16:creationId xmlns:a16="http://schemas.microsoft.com/office/drawing/2014/main" id="{1B78F9F7-2561-40A6-B3B6-97BC76FBCF81}"/>
              </a:ext>
            </a:extLst>
          </p:cNvPr>
          <p:cNvSpPr>
            <a:spLocks noChangeAspect="1"/>
          </p:cNvSpPr>
          <p:nvPr userDrawn="1"/>
        </p:nvSpPr>
        <p:spPr bwMode="gray">
          <a:xfrm>
            <a:off x="1205596" y="2179142"/>
            <a:ext cx="540000" cy="540000"/>
          </a:xfrm>
          <a:prstGeom prst="ellipse">
            <a:avLst/>
          </a:prstGeom>
          <a:solidFill>
            <a:schemeClr val="bg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9" name="Ellipse 28">
            <a:extLst>
              <a:ext uri="{FF2B5EF4-FFF2-40B4-BE49-F238E27FC236}">
                <a16:creationId xmlns:a16="http://schemas.microsoft.com/office/drawing/2014/main" id="{1B78F9F7-2561-40A6-B3B6-97BC76FBCF81}"/>
              </a:ext>
            </a:extLst>
          </p:cNvPr>
          <p:cNvSpPr>
            <a:spLocks noChangeAspect="1"/>
          </p:cNvSpPr>
          <p:nvPr userDrawn="1"/>
        </p:nvSpPr>
        <p:spPr bwMode="gray">
          <a:xfrm>
            <a:off x="1205596" y="3518260"/>
            <a:ext cx="540000" cy="540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cxnSp>
        <p:nvCxnSpPr>
          <p:cNvPr id="30" name="Connecteur droit 29"/>
          <p:cNvCxnSpPr/>
          <p:nvPr userDrawn="1"/>
        </p:nvCxnSpPr>
        <p:spPr bwMode="gray">
          <a:xfrm>
            <a:off x="4824027"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15764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Key_numbers">
    <p:spTree>
      <p:nvGrpSpPr>
        <p:cNvPr id="1" name=""/>
        <p:cNvGrpSpPr/>
        <p:nvPr/>
      </p:nvGrpSpPr>
      <p:grpSpPr>
        <a:xfrm>
          <a:off x="0" y="0"/>
          <a:ext cx="0" cy="0"/>
          <a:chOff x="0" y="0"/>
          <a:chExt cx="0" cy="0"/>
        </a:xfrm>
      </p:grpSpPr>
      <p:sp>
        <p:nvSpPr>
          <p:cNvPr id="22" name="Espace réservé pour une image  15">
            <a:extLst>
              <a:ext uri="{FF2B5EF4-FFF2-40B4-BE49-F238E27FC236}">
                <a16:creationId xmlns:a16="http://schemas.microsoft.com/office/drawing/2014/main" id="{A3FF6568-34B8-4C7C-95F9-D26DA72F510E}"/>
              </a:ext>
            </a:extLst>
          </p:cNvPr>
          <p:cNvSpPr>
            <a:spLocks noGrp="1"/>
          </p:cNvSpPr>
          <p:nvPr>
            <p:ph type="pic" sz="quarter" idx="43" hasCustomPrompt="1"/>
          </p:nvPr>
        </p:nvSpPr>
        <p:spPr bwMode="gray">
          <a:xfrm>
            <a:off x="8131200" y="3096000"/>
            <a:ext cx="4060800" cy="3096000"/>
          </a:xfrm>
          <a:prstGeom prst="rect">
            <a:avLst/>
          </a:prstGeom>
          <a:solidFill>
            <a:srgbClr val="BBC1C7"/>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23" name="Espace réservé pour une image  15">
            <a:extLst>
              <a:ext uri="{FF2B5EF4-FFF2-40B4-BE49-F238E27FC236}">
                <a16:creationId xmlns:a16="http://schemas.microsoft.com/office/drawing/2014/main" id="{A3FF6568-34B8-4C7C-95F9-D26DA72F510E}"/>
              </a:ext>
            </a:extLst>
          </p:cNvPr>
          <p:cNvSpPr>
            <a:spLocks noGrp="1"/>
          </p:cNvSpPr>
          <p:nvPr>
            <p:ph type="pic" sz="quarter" idx="14" hasCustomPrompt="1"/>
          </p:nvPr>
        </p:nvSpPr>
        <p:spPr bwMode="gray">
          <a:xfrm>
            <a:off x="4065600" y="0"/>
            <a:ext cx="4060800" cy="3096000"/>
          </a:xfrm>
          <a:prstGeom prst="rect">
            <a:avLst/>
          </a:prstGeom>
          <a:solidFill>
            <a:schemeClr val="accent3"/>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25" name="Espace réservé pour une image  15">
            <a:extLst>
              <a:ext uri="{FF2B5EF4-FFF2-40B4-BE49-F238E27FC236}">
                <a16:creationId xmlns:a16="http://schemas.microsoft.com/office/drawing/2014/main" id="{A3FF6568-34B8-4C7C-95F9-D26DA72F510E}"/>
              </a:ext>
            </a:extLst>
          </p:cNvPr>
          <p:cNvSpPr>
            <a:spLocks noGrp="1"/>
          </p:cNvSpPr>
          <p:nvPr>
            <p:ph type="pic" sz="quarter" idx="40" hasCustomPrompt="1"/>
          </p:nvPr>
        </p:nvSpPr>
        <p:spPr bwMode="gray">
          <a:xfrm>
            <a:off x="0" y="3096000"/>
            <a:ext cx="4060800" cy="3096000"/>
          </a:xfrm>
          <a:prstGeom prst="rect">
            <a:avLst/>
          </a:prstGeom>
          <a:solidFill>
            <a:schemeClr val="accent1"/>
          </a:solidFill>
        </p:spPr>
        <p:txBody>
          <a:bodyPr wrap="square" tIns="72000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bg1"/>
                </a:solidFill>
              </a:defRPr>
            </a:lvl1pPr>
          </a:lstStyle>
          <a:p>
            <a:r>
              <a:rPr lang="en-GB" noProof="0" dirty="0"/>
              <a:t>Click on the icon </a:t>
            </a:r>
            <a:br>
              <a:rPr lang="en-GB" noProof="0" dirty="0"/>
            </a:br>
            <a:r>
              <a:rPr lang="en-GB" noProof="0" dirty="0"/>
              <a:t>to insert a picture </a:t>
            </a:r>
          </a:p>
        </p:txBody>
      </p:sp>
      <p:sp>
        <p:nvSpPr>
          <p:cNvPr id="19" name="Rectangle 18"/>
          <p:cNvSpPr/>
          <p:nvPr userDrawn="1"/>
        </p:nvSpPr>
        <p:spPr bwMode="gray">
          <a:xfrm>
            <a:off x="4065600" y="3096000"/>
            <a:ext cx="4060800" cy="309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 name="Rectangle 1"/>
          <p:cNvSpPr/>
          <p:nvPr userDrawn="1"/>
        </p:nvSpPr>
        <p:spPr bwMode="gray">
          <a:xfrm>
            <a:off x="0" y="0"/>
            <a:ext cx="4060800" cy="3096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7" name="Espace réservé du texte 6"/>
          <p:cNvSpPr>
            <a:spLocks noGrp="1"/>
          </p:cNvSpPr>
          <p:nvPr>
            <p:ph type="body" sz="quarter" idx="27" hasCustomPrompt="1"/>
          </p:nvPr>
        </p:nvSpPr>
        <p:spPr bwMode="gray">
          <a:xfrm>
            <a:off x="0" y="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a:t>000</a:t>
            </a:r>
          </a:p>
        </p:txBody>
      </p:sp>
      <p:sp>
        <p:nvSpPr>
          <p:cNvPr id="27" name="Espace réservé du texte 6"/>
          <p:cNvSpPr>
            <a:spLocks noGrp="1"/>
          </p:cNvSpPr>
          <p:nvPr>
            <p:ph type="body" sz="quarter" idx="28" hasCustomPrompt="1"/>
          </p:nvPr>
        </p:nvSpPr>
        <p:spPr bwMode="gray">
          <a:xfrm>
            <a:off x="0" y="1864800"/>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a:t>Text</a:t>
            </a:r>
          </a:p>
        </p:txBody>
      </p:sp>
      <p:sp>
        <p:nvSpPr>
          <p:cNvPr id="34" name="Espace réservé du texte 6"/>
          <p:cNvSpPr>
            <a:spLocks noGrp="1"/>
          </p:cNvSpPr>
          <p:nvPr>
            <p:ph type="body" sz="quarter" idx="35" hasCustomPrompt="1"/>
          </p:nvPr>
        </p:nvSpPr>
        <p:spPr bwMode="gray">
          <a:xfrm>
            <a:off x="4065600" y="309600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a:t>000</a:t>
            </a:r>
          </a:p>
        </p:txBody>
      </p:sp>
      <p:sp>
        <p:nvSpPr>
          <p:cNvPr id="35" name="Espace réservé du texte 6"/>
          <p:cNvSpPr>
            <a:spLocks noGrp="1"/>
          </p:cNvSpPr>
          <p:nvPr>
            <p:ph type="body" sz="quarter" idx="36" hasCustomPrompt="1"/>
          </p:nvPr>
        </p:nvSpPr>
        <p:spPr bwMode="gray">
          <a:xfrm>
            <a:off x="4065600" y="4960800"/>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a:t>Text</a:t>
            </a:r>
          </a:p>
        </p:txBody>
      </p:sp>
      <p:sp>
        <p:nvSpPr>
          <p:cNvPr id="17" name="Rectangle 16"/>
          <p:cNvSpPr/>
          <p:nvPr userDrawn="1"/>
        </p:nvSpPr>
        <p:spPr bwMode="gray">
          <a:xfrm>
            <a:off x="8131200" y="0"/>
            <a:ext cx="4060800" cy="309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20" name="Espace réservé du texte 6"/>
          <p:cNvSpPr>
            <a:spLocks noGrp="1"/>
          </p:cNvSpPr>
          <p:nvPr>
            <p:ph type="body" sz="quarter" idx="41" hasCustomPrompt="1"/>
          </p:nvPr>
        </p:nvSpPr>
        <p:spPr bwMode="gray">
          <a:xfrm>
            <a:off x="8131200" y="0"/>
            <a:ext cx="4060800" cy="1882800"/>
          </a:xfrm>
        </p:spPr>
        <p:txBody>
          <a:bodyPr anchor="b" anchorCtr="0">
            <a:normAutofit/>
          </a:bodyPr>
          <a:lstStyle>
            <a:lvl1pPr marL="0" indent="0" algn="ctr">
              <a:lnSpc>
                <a:spcPct val="85000"/>
              </a:lnSpc>
              <a:spcBef>
                <a:spcPts val="0"/>
              </a:spcBef>
              <a:buNone/>
              <a:defRPr sz="9650">
                <a:solidFill>
                  <a:schemeClr val="bg1"/>
                </a:solidFill>
              </a:defRPr>
            </a:lvl1pPr>
          </a:lstStyle>
          <a:p>
            <a:pPr lvl="0"/>
            <a:r>
              <a:rPr lang="en-GB" noProof="0" dirty="0"/>
              <a:t>000</a:t>
            </a:r>
          </a:p>
        </p:txBody>
      </p:sp>
      <p:sp>
        <p:nvSpPr>
          <p:cNvPr id="21" name="Espace réservé du texte 6"/>
          <p:cNvSpPr>
            <a:spLocks noGrp="1"/>
          </p:cNvSpPr>
          <p:nvPr>
            <p:ph type="body" sz="quarter" idx="42" hasCustomPrompt="1"/>
          </p:nvPr>
        </p:nvSpPr>
        <p:spPr bwMode="gray">
          <a:xfrm>
            <a:off x="8126400" y="1867256"/>
            <a:ext cx="4060800" cy="1231200"/>
          </a:xfrm>
        </p:spPr>
        <p:txBody>
          <a:bodyPr anchor="t" anchorCtr="0">
            <a:normAutofit/>
          </a:bodyPr>
          <a:lstStyle>
            <a:lvl1pPr marL="0" indent="0" algn="ctr">
              <a:lnSpc>
                <a:spcPct val="85000"/>
              </a:lnSpc>
              <a:spcBef>
                <a:spcPts val="0"/>
              </a:spcBef>
              <a:buNone/>
              <a:defRPr sz="2900">
                <a:solidFill>
                  <a:schemeClr val="bg1"/>
                </a:solidFill>
              </a:defRPr>
            </a:lvl1pPr>
          </a:lstStyle>
          <a:p>
            <a:pPr lvl="0"/>
            <a:r>
              <a:rPr lang="en-GB" noProof="0" dirty="0"/>
              <a:t>Text</a:t>
            </a:r>
          </a:p>
        </p:txBody>
      </p:sp>
    </p:spTree>
    <p:extLst>
      <p:ext uri="{BB962C8B-B14F-4D97-AF65-F5344CB8AC3E}">
        <p14:creationId xmlns:p14="http://schemas.microsoft.com/office/powerpoint/2010/main" val="256124335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bwMode="gray">
          <a:xfrm>
            <a:off x="0" y="6678000"/>
            <a:ext cx="240000" cy="180000"/>
          </a:xfrm>
          <a:ln>
            <a:solidFill>
              <a:schemeClr val="accent1">
                <a:shade val="50000"/>
                <a:alpha val="0"/>
              </a:schemeClr>
            </a:solidFill>
          </a:ln>
        </p:spPr>
        <p:txBody>
          <a:bodyPr/>
          <a:lstStyle/>
          <a:p>
            <a:pPr algn="l"/>
            <a:endParaRPr lang="en-GB" noProof="0" dirty="0"/>
          </a:p>
        </p:txBody>
      </p:sp>
      <p:sp>
        <p:nvSpPr>
          <p:cNvPr id="8" name="Espace réservé du pied de page 7"/>
          <p:cNvSpPr>
            <a:spLocks noGrp="1"/>
          </p:cNvSpPr>
          <p:nvPr>
            <p:ph type="ftr" sz="quarter" idx="11"/>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r>
              <a:rPr lang="en-GB" noProof="0" dirty="0"/>
              <a:t>2</a:t>
            </a:r>
          </a:p>
        </p:txBody>
      </p:sp>
      <p:sp>
        <p:nvSpPr>
          <p:cNvPr id="9" name="Espace réservé du numéro de diapositive 8"/>
          <p:cNvSpPr>
            <a:spLocks noGrp="1"/>
          </p:cNvSpPr>
          <p:nvPr>
            <p:ph type="sldNum" sz="quarter" idx="12"/>
          </p:nvPr>
        </p:nvSpPr>
        <p:spPr bwMode="gray">
          <a:xfrm>
            <a:off x="0" y="6678000"/>
            <a:ext cx="240000" cy="180000"/>
          </a:xfrm>
          <a:ln>
            <a:solidFill>
              <a:schemeClr val="accent1">
                <a:shade val="50000"/>
                <a:alpha val="0"/>
              </a:schemeClr>
            </a:solidFill>
          </a:ln>
        </p:spPr>
        <p:txBody>
          <a:bodyPr/>
          <a:lstStyle>
            <a:lvl1pPr>
              <a:defRPr>
                <a:ln>
                  <a:solidFill>
                    <a:schemeClr val="accent1">
                      <a:shade val="50000"/>
                      <a:alpha val="0"/>
                    </a:schemeClr>
                  </a:solidFill>
                </a:ln>
                <a:solidFill>
                  <a:schemeClr val="tx1">
                    <a:alpha val="0"/>
                  </a:schemeClr>
                </a:solidFill>
              </a:defRPr>
            </a:lvl1pPr>
          </a:lstStyle>
          <a:p>
            <a:fld id="{733122C9-A0B9-462F-8757-0847AD287B63}" type="slidenum">
              <a:rPr lang="en-GB" noProof="0" smtClean="0"/>
              <a:pPr/>
              <a:t>‹nº›</a:t>
            </a:fld>
            <a:endParaRPr lang="en-GB" noProof="0" dirty="0"/>
          </a:p>
        </p:txBody>
      </p:sp>
      <p:pic>
        <p:nvPicPr>
          <p:cNvPr id="7" name="Image 6">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274100" y="2780924"/>
            <a:ext cx="312000" cy="234000"/>
          </a:xfrm>
          <a:prstGeom prst="rect">
            <a:avLst/>
          </a:prstGeom>
        </p:spPr>
      </p:pic>
      <p:pic>
        <p:nvPicPr>
          <p:cNvPr id="15" name="Image 14">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8688288" y="2780924"/>
            <a:ext cx="312000" cy="234000"/>
          </a:xfrm>
          <a:prstGeom prst="rect">
            <a:avLst/>
          </a:prstGeom>
        </p:spPr>
      </p:pic>
      <p:pic>
        <p:nvPicPr>
          <p:cNvPr id="16" name="Image 15">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bwMode="gray">
          <a:xfrm>
            <a:off x="8216892" y="2780924"/>
            <a:ext cx="312000" cy="234000"/>
          </a:xfrm>
          <a:prstGeom prst="rect">
            <a:avLst/>
          </a:prstGeom>
        </p:spPr>
      </p:pic>
      <p:pic>
        <p:nvPicPr>
          <p:cNvPr id="18" name="Image 17">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bwMode="gray">
          <a:xfrm>
            <a:off x="7745496" y="2780924"/>
            <a:ext cx="312000" cy="234000"/>
          </a:xfrm>
          <a:prstGeom prst="rect">
            <a:avLst/>
          </a:prstGeom>
        </p:spPr>
      </p:pic>
      <p:sp>
        <p:nvSpPr>
          <p:cNvPr id="3" name="ZoneTexte 2">
            <a:hlinkClick r:id="rId10"/>
          </p:cNvPr>
          <p:cNvSpPr txBox="1"/>
          <p:nvPr userDrawn="1"/>
        </p:nvSpPr>
        <p:spPr>
          <a:xfrm>
            <a:off x="7092968" y="2359890"/>
            <a:ext cx="2108526" cy="400110"/>
          </a:xfrm>
          <a:prstGeom prst="rect">
            <a:avLst/>
          </a:prstGeom>
          <a:solidFill>
            <a:schemeClr val="bg1">
              <a:alpha val="0"/>
            </a:schemeClr>
          </a:solidFill>
        </p:spPr>
        <p:txBody>
          <a:bodyPr wrap="none" rtlCol="0">
            <a:spAutoFit/>
          </a:bodyPr>
          <a:lstStyle/>
          <a:p>
            <a:pPr algn="ctr"/>
            <a:r>
              <a:rPr lang="fr-FR" sz="2000" dirty="0">
                <a:solidFill>
                  <a:schemeClr val="bg1"/>
                </a:solidFill>
              </a:rPr>
              <a:t>www.alstom.com</a:t>
            </a:r>
          </a:p>
        </p:txBody>
      </p:sp>
      <p:pic>
        <p:nvPicPr>
          <p:cNvPr id="20" name="Image 19"/>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bwMode="gray">
          <a:xfrm>
            <a:off x="5123206" y="5428270"/>
            <a:ext cx="1944000" cy="690490"/>
          </a:xfrm>
          <a:prstGeom prst="rect">
            <a:avLst/>
          </a:prstGeom>
        </p:spPr>
      </p:pic>
      <p:grpSp>
        <p:nvGrpSpPr>
          <p:cNvPr id="4" name="Groupe 3"/>
          <p:cNvGrpSpPr/>
          <p:nvPr userDrawn="1"/>
        </p:nvGrpSpPr>
        <p:grpSpPr>
          <a:xfrm>
            <a:off x="2542560" y="1124744"/>
            <a:ext cx="7105292" cy="4032000"/>
            <a:chOff x="2542560" y="981176"/>
            <a:chExt cx="7105292" cy="4032000"/>
          </a:xfrm>
        </p:grpSpPr>
        <p:sp>
          <p:nvSpPr>
            <p:cNvPr id="17" name="Ellipse 16">
              <a:extLst>
                <a:ext uri="{FF2B5EF4-FFF2-40B4-BE49-F238E27FC236}">
                  <a16:creationId xmlns:a16="http://schemas.microsoft.com/office/drawing/2014/main" id="{1B78F9F7-2561-40A6-B3B6-97BC76FBCF81}"/>
                </a:ext>
              </a:extLst>
            </p:cNvPr>
            <p:cNvSpPr>
              <a:spLocks noChangeAspect="1"/>
            </p:cNvSpPr>
            <p:nvPr userDrawn="1"/>
          </p:nvSpPr>
          <p:spPr bwMode="gray">
            <a:xfrm>
              <a:off x="2542560" y="981176"/>
              <a:ext cx="4032000" cy="4032000"/>
            </a:xfrm>
            <a:prstGeom prst="ellipse">
              <a:avLst/>
            </a:prstGeom>
            <a:solidFill>
              <a:schemeClr val="accent3"/>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9" name="Ellipse 18">
              <a:extLst>
                <a:ext uri="{FF2B5EF4-FFF2-40B4-BE49-F238E27FC236}">
                  <a16:creationId xmlns:a16="http://schemas.microsoft.com/office/drawing/2014/main" id="{1B78F9F7-2561-40A6-B3B6-97BC76FBCF81}"/>
                </a:ext>
              </a:extLst>
            </p:cNvPr>
            <p:cNvSpPr>
              <a:spLocks noChangeAspect="1"/>
            </p:cNvSpPr>
            <p:nvPr userDrawn="1"/>
          </p:nvSpPr>
          <p:spPr bwMode="gray">
            <a:xfrm>
              <a:off x="5615852" y="981176"/>
              <a:ext cx="4032000" cy="4032000"/>
            </a:xfrm>
            <a:prstGeom prst="ellipse">
              <a:avLst/>
            </a:prstGeom>
            <a:solidFill>
              <a:schemeClr val="accent1"/>
            </a:solidFill>
            <a:ln w="1016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grpSp>
          <p:nvGrpSpPr>
            <p:cNvPr id="21" name="Groupe 20"/>
            <p:cNvGrpSpPr/>
            <p:nvPr userDrawn="1"/>
          </p:nvGrpSpPr>
          <p:grpSpPr>
            <a:xfrm>
              <a:off x="6577589" y="2684374"/>
              <a:ext cx="2108526" cy="655034"/>
              <a:chOff x="6182924" y="2359890"/>
              <a:chExt cx="2108526" cy="655034"/>
            </a:xfrm>
          </p:grpSpPr>
          <p:pic>
            <p:nvPicPr>
              <p:cNvPr id="22" name="Image 21">
                <a:hlinkClick r:id="rId2"/>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6582339" y="2780924"/>
                <a:ext cx="234000" cy="234000"/>
              </a:xfrm>
              <a:prstGeom prst="rect">
                <a:avLst/>
              </a:prstGeom>
            </p:spPr>
          </p:pic>
          <p:pic>
            <p:nvPicPr>
              <p:cNvPr id="23" name="Image 22">
                <a:hlinkClick r:id="rId4"/>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7642980" y="2780924"/>
                <a:ext cx="234000" cy="234000"/>
              </a:xfrm>
              <a:prstGeom prst="rect">
                <a:avLst/>
              </a:prstGeom>
            </p:spPr>
          </p:pic>
          <p:pic>
            <p:nvPicPr>
              <p:cNvPr id="24" name="Image 23">
                <a:hlinkClick r:id="rId6"/>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bwMode="gray">
              <a:xfrm>
                <a:off x="7289433" y="2780924"/>
                <a:ext cx="234000" cy="234000"/>
              </a:xfrm>
              <a:prstGeom prst="rect">
                <a:avLst/>
              </a:prstGeom>
            </p:spPr>
          </p:pic>
          <p:pic>
            <p:nvPicPr>
              <p:cNvPr id="25" name="Image 24">
                <a:hlinkClick r:id="rId8"/>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bwMode="gray">
              <a:xfrm>
                <a:off x="6935886" y="2780924"/>
                <a:ext cx="234000" cy="234000"/>
              </a:xfrm>
              <a:prstGeom prst="rect">
                <a:avLst/>
              </a:prstGeom>
            </p:spPr>
          </p:pic>
          <p:sp>
            <p:nvSpPr>
              <p:cNvPr id="26" name="ZoneTexte 25">
                <a:hlinkClick r:id="rId10"/>
              </p:cNvPr>
              <p:cNvSpPr txBox="1"/>
              <p:nvPr userDrawn="1"/>
            </p:nvSpPr>
            <p:spPr>
              <a:xfrm>
                <a:off x="6182924" y="2359890"/>
                <a:ext cx="2108526" cy="400110"/>
              </a:xfrm>
              <a:prstGeom prst="rect">
                <a:avLst/>
              </a:prstGeom>
              <a:solidFill>
                <a:schemeClr val="bg1">
                  <a:alpha val="0"/>
                </a:schemeClr>
              </a:solidFill>
            </p:spPr>
            <p:txBody>
              <a:bodyPr wrap="none" rtlCol="0">
                <a:spAutoFit/>
              </a:bodyPr>
              <a:lstStyle/>
              <a:p>
                <a:pPr algn="ctr"/>
                <a:r>
                  <a:rPr lang="en-GB" sz="2000" noProof="0" dirty="0">
                    <a:solidFill>
                      <a:schemeClr val="bg1"/>
                    </a:solidFill>
                  </a:rPr>
                  <a:t>www.alstom.com</a:t>
                </a:r>
              </a:p>
            </p:txBody>
          </p:sp>
        </p:grpSp>
      </p:grpSp>
    </p:spTree>
    <p:extLst>
      <p:ext uri="{BB962C8B-B14F-4D97-AF65-F5344CB8AC3E}">
        <p14:creationId xmlns:p14="http://schemas.microsoft.com/office/powerpoint/2010/main" val="388967669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cSld name="1_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sz="2400">
                <a:solidFill>
                  <a:schemeClr val="accent1"/>
                </a:solidFill>
              </a:defRPr>
            </a:lvl1pPr>
          </a:lstStyle>
          <a:p>
            <a:r>
              <a:rPr lang="en-US"/>
              <a:t>Click to edit Master title style</a:t>
            </a:r>
            <a:endParaRPr lang="fr-FR" dirty="0"/>
          </a:p>
        </p:txBody>
      </p:sp>
      <p:sp>
        <p:nvSpPr>
          <p:cNvPr id="6" name="Espace réservé du contenu 3"/>
          <p:cNvSpPr>
            <a:spLocks noGrp="1"/>
          </p:cNvSpPr>
          <p:nvPr>
            <p:ph sz="quarter" idx="10"/>
          </p:nvPr>
        </p:nvSpPr>
        <p:spPr>
          <a:xfrm>
            <a:off x="623392" y="1340768"/>
            <a:ext cx="10945216" cy="4824536"/>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FR"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203674159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cSld name="7_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sz="2400">
                <a:solidFill>
                  <a:schemeClr val="accent1"/>
                </a:solidFill>
              </a:defRPr>
            </a:lvl1pPr>
          </a:lstStyle>
          <a:p>
            <a:r>
              <a:rPr lang="en-US"/>
              <a:t>Click to edit Master title style</a:t>
            </a:r>
            <a:endParaRPr lang="fr-FR" dirty="0"/>
          </a:p>
        </p:txBody>
      </p:sp>
      <p:sp>
        <p:nvSpPr>
          <p:cNvPr id="6" name="Espace réservé du contenu 3"/>
          <p:cNvSpPr>
            <a:spLocks noGrp="1"/>
          </p:cNvSpPr>
          <p:nvPr>
            <p:ph sz="quarter" idx="10"/>
          </p:nvPr>
        </p:nvSpPr>
        <p:spPr>
          <a:xfrm>
            <a:off x="623392" y="1340768"/>
            <a:ext cx="10945216" cy="4824536"/>
          </a:xfrm>
          <a:prstGeom prst="rect">
            <a:avLst/>
          </a:prstGeom>
        </p:spPr>
        <p:txBody>
          <a:bodyPr vert="horz" lIns="0" tIns="0" rIns="0" bIns="0" rtlCol="0">
            <a:normAutofit/>
          </a:bodyPr>
          <a:lstStyle>
            <a:lvl1pPr>
              <a:defRPr lang="fr-FR" dirty="0" smtClean="0"/>
            </a:lvl1pPr>
            <a:lvl2pPr>
              <a:defRPr lang="fr-FR" dirty="0" smtClean="0"/>
            </a:lvl2pPr>
            <a:lvl3pPr>
              <a:defRPr lang="fr-FR" dirty="0" smtClean="0"/>
            </a:lvl3pPr>
            <a:lvl4pPr>
              <a:defRPr lang="fr-FR" dirty="0" smtClean="0"/>
            </a:lvl4pPr>
            <a:lvl5pPr>
              <a:defRPr lang="fr-FR"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dirty="0"/>
          </a:p>
        </p:txBody>
      </p:sp>
    </p:spTree>
    <p:extLst>
      <p:ext uri="{BB962C8B-B14F-4D97-AF65-F5344CB8AC3E}">
        <p14:creationId xmlns:p14="http://schemas.microsoft.com/office/powerpoint/2010/main" val="3904656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_1_column">
    <p:spTree>
      <p:nvGrpSpPr>
        <p:cNvPr id="1" name=""/>
        <p:cNvGrpSpPr/>
        <p:nvPr/>
      </p:nvGrpSpPr>
      <p:grpSpPr>
        <a:xfrm>
          <a:off x="0" y="0"/>
          <a:ext cx="0" cy="0"/>
          <a:chOff x="0" y="0"/>
          <a:chExt cx="0" cy="0"/>
        </a:xfrm>
      </p:grpSpPr>
      <p:sp>
        <p:nvSpPr>
          <p:cNvPr id="6" name="Rectangle 5"/>
          <p:cNvSpPr/>
          <p:nvPr userDrawn="1"/>
        </p:nvSpPr>
        <p:spPr bwMode="gray">
          <a:xfrm>
            <a:off x="0" y="0"/>
            <a:ext cx="2880000" cy="1440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p>
        </p:txBody>
      </p:sp>
      <p:sp>
        <p:nvSpPr>
          <p:cNvPr id="31" name="Espace réservé du texte 8"/>
          <p:cNvSpPr>
            <a:spLocks noGrp="1"/>
          </p:cNvSpPr>
          <p:nvPr>
            <p:ph type="body" sz="quarter" idx="18" hasCustomPrompt="1"/>
          </p:nvPr>
        </p:nvSpPr>
        <p:spPr bwMode="gray">
          <a:xfrm>
            <a:off x="792000" y="1998661"/>
            <a:ext cx="10605600" cy="4202113"/>
          </a:xfrm>
        </p:spPr>
        <p:txBody>
          <a:bodyPr numCol="1" spcCol="360000"/>
          <a:lstStyle>
            <a:lvl1pPr marL="361950" indent="-361950">
              <a:spcBef>
                <a:spcPts val="2400"/>
              </a:spcBef>
              <a:buClr>
                <a:schemeClr val="accent1"/>
              </a:buClr>
              <a:buSzPct val="100000"/>
              <a:buFont typeface="+mj-lt"/>
              <a:buAutoNum type="arabicPeriod"/>
              <a:tabLst>
                <a:tab pos="3676650" algn="r"/>
              </a:tabLst>
              <a:defRPr/>
            </a:lvl1pPr>
            <a:lvl2pPr marL="368300" indent="0">
              <a:buNone/>
              <a:tabLst>
                <a:tab pos="3676650" algn="r"/>
              </a:tabLst>
              <a:defRPr>
                <a:solidFill>
                  <a:schemeClr val="accent4"/>
                </a:solidFill>
              </a:defRPr>
            </a:lvl2pPr>
          </a:lstStyle>
          <a:p>
            <a:pPr lvl="0"/>
            <a:r>
              <a:rPr lang="en-GB" noProof="0" dirty="0"/>
              <a:t>Text level 1</a:t>
            </a:r>
          </a:p>
          <a:p>
            <a:pPr lvl="1"/>
            <a:r>
              <a:rPr lang="en-GB" noProof="0" dirty="0"/>
              <a:t>Text level 2</a:t>
            </a:r>
          </a:p>
        </p:txBody>
      </p:sp>
      <p:sp>
        <p:nvSpPr>
          <p:cNvPr id="3" name="Espace réservé de la date 2"/>
          <p:cNvSpPr>
            <a:spLocks noGrp="1"/>
          </p:cNvSpPr>
          <p:nvPr>
            <p:ph type="dt" sz="half" idx="10"/>
          </p:nvPr>
        </p:nvSpPr>
        <p:spPr bwMode="gray"/>
        <p:txBody>
          <a:bodyPr/>
          <a:lstStyle/>
          <a:p>
            <a:pPr algn="l"/>
            <a:endParaRPr lang="en-GB" noProof="0" dirty="0"/>
          </a:p>
        </p:txBody>
      </p:sp>
      <p:sp>
        <p:nvSpPr>
          <p:cNvPr id="4" name="Espace réservé du pied de page 3"/>
          <p:cNvSpPr>
            <a:spLocks noGrp="1"/>
          </p:cNvSpPr>
          <p:nvPr>
            <p:ph type="ftr" sz="quarter" idx="11"/>
          </p:nvPr>
        </p:nvSpPr>
        <p:spPr bwMode="gray"/>
        <p:txBody>
          <a:bodyPr/>
          <a:lstStyle/>
          <a:p>
            <a:r>
              <a:rPr lang="en-GB" noProof="0" dirty="0"/>
              <a:t>2</a:t>
            </a:r>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en-GB" noProof="0" smtClean="0"/>
              <a:pPr/>
              <a:t>‹nº›</a:t>
            </a:fld>
            <a:endParaRPr lang="en-GB" noProof="0" dirty="0"/>
          </a:p>
        </p:txBody>
      </p:sp>
      <p:sp>
        <p:nvSpPr>
          <p:cNvPr id="20" name="Titre 19"/>
          <p:cNvSpPr>
            <a:spLocks noGrp="1"/>
          </p:cNvSpPr>
          <p:nvPr>
            <p:ph type="title" hasCustomPrompt="1"/>
          </p:nvPr>
        </p:nvSpPr>
        <p:spPr bwMode="gray">
          <a:xfrm>
            <a:off x="792000" y="741258"/>
            <a:ext cx="10605600" cy="770400"/>
          </a:xfrm>
        </p:spPr>
        <p:txBody>
          <a:bodyPr>
            <a:noAutofit/>
          </a:bodyPr>
          <a:lstStyle>
            <a:lvl1pPr>
              <a:lnSpc>
                <a:spcPct val="100000"/>
              </a:lnSpc>
              <a:defRPr sz="4400" b="0" baseline="0"/>
            </a:lvl1pPr>
          </a:lstStyle>
          <a:p>
            <a:r>
              <a:rPr lang="en-GB" noProof="0" dirty="0"/>
              <a:t>Agenda</a:t>
            </a:r>
          </a:p>
        </p:txBody>
      </p:sp>
      <p:cxnSp>
        <p:nvCxnSpPr>
          <p:cNvPr id="9" name="Connecteur droit 8"/>
          <p:cNvCxnSpPr/>
          <p:nvPr userDrawn="1"/>
        </p:nvCxnSpPr>
        <p:spPr bwMode="gray">
          <a:xfrm>
            <a:off x="792000" y="1556792"/>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31177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4.xml"/><Relationship Id="rId18" Type="http://schemas.openxmlformats.org/officeDocument/2006/relationships/slideLayout" Target="../slideLayouts/slideLayout59.xml"/><Relationship Id="rId26" Type="http://schemas.openxmlformats.org/officeDocument/2006/relationships/slideLayout" Target="../slideLayouts/slideLayout67.xml"/><Relationship Id="rId39" Type="http://schemas.openxmlformats.org/officeDocument/2006/relationships/slideLayout" Target="../slideLayouts/slideLayout80.xml"/><Relationship Id="rId21" Type="http://schemas.openxmlformats.org/officeDocument/2006/relationships/slideLayout" Target="../slideLayouts/slideLayout62.xml"/><Relationship Id="rId34" Type="http://schemas.openxmlformats.org/officeDocument/2006/relationships/slideLayout" Target="../slideLayouts/slideLayout75.xml"/><Relationship Id="rId42" Type="http://schemas.openxmlformats.org/officeDocument/2006/relationships/slideLayout" Target="../slideLayouts/slideLayout83.xml"/><Relationship Id="rId7" Type="http://schemas.openxmlformats.org/officeDocument/2006/relationships/slideLayout" Target="../slideLayouts/slideLayout4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29" Type="http://schemas.openxmlformats.org/officeDocument/2006/relationships/slideLayout" Target="../slideLayouts/slideLayout70.xml"/><Relationship Id="rId41" Type="http://schemas.openxmlformats.org/officeDocument/2006/relationships/slideLayout" Target="../slideLayouts/slideLayout82.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slideLayout" Target="../slideLayouts/slideLayout65.xml"/><Relationship Id="rId32" Type="http://schemas.openxmlformats.org/officeDocument/2006/relationships/slideLayout" Target="../slideLayouts/slideLayout73.xml"/><Relationship Id="rId37" Type="http://schemas.openxmlformats.org/officeDocument/2006/relationships/slideLayout" Target="../slideLayouts/slideLayout78.xml"/><Relationship Id="rId40" Type="http://schemas.openxmlformats.org/officeDocument/2006/relationships/slideLayout" Target="../slideLayouts/slideLayout81.xml"/><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slideLayout" Target="../slideLayouts/slideLayout64.xml"/><Relationship Id="rId28" Type="http://schemas.openxmlformats.org/officeDocument/2006/relationships/slideLayout" Target="../slideLayouts/slideLayout69.xml"/><Relationship Id="rId36" Type="http://schemas.openxmlformats.org/officeDocument/2006/relationships/slideLayout" Target="../slideLayouts/slideLayout77.xml"/><Relationship Id="rId10" Type="http://schemas.openxmlformats.org/officeDocument/2006/relationships/slideLayout" Target="../slideLayouts/slideLayout51.xml"/><Relationship Id="rId19" Type="http://schemas.openxmlformats.org/officeDocument/2006/relationships/slideLayout" Target="../slideLayouts/slideLayout60.xml"/><Relationship Id="rId31" Type="http://schemas.openxmlformats.org/officeDocument/2006/relationships/slideLayout" Target="../slideLayouts/slideLayout72.xml"/><Relationship Id="rId44" Type="http://schemas.openxmlformats.org/officeDocument/2006/relationships/image" Target="../media/image1.png"/><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slideLayout" Target="../slideLayouts/slideLayout63.xml"/><Relationship Id="rId27" Type="http://schemas.openxmlformats.org/officeDocument/2006/relationships/slideLayout" Target="../slideLayouts/slideLayout68.xml"/><Relationship Id="rId30" Type="http://schemas.openxmlformats.org/officeDocument/2006/relationships/slideLayout" Target="../slideLayouts/slideLayout71.xml"/><Relationship Id="rId35" Type="http://schemas.openxmlformats.org/officeDocument/2006/relationships/slideLayout" Target="../slideLayouts/slideLayout76.xml"/><Relationship Id="rId43" Type="http://schemas.openxmlformats.org/officeDocument/2006/relationships/theme" Target="../theme/theme2.xml"/><Relationship Id="rId8" Type="http://schemas.openxmlformats.org/officeDocument/2006/relationships/slideLayout" Target="../slideLayouts/slideLayout49.xml"/><Relationship Id="rId3" Type="http://schemas.openxmlformats.org/officeDocument/2006/relationships/slideLayout" Target="../slideLayouts/slideLayout44.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5" Type="http://schemas.openxmlformats.org/officeDocument/2006/relationships/slideLayout" Target="../slideLayouts/slideLayout66.xml"/><Relationship Id="rId33" Type="http://schemas.openxmlformats.org/officeDocument/2006/relationships/slideLayout" Target="../slideLayouts/slideLayout74.xml"/><Relationship Id="rId38" Type="http://schemas.openxmlformats.org/officeDocument/2006/relationships/slideLayout" Target="../slideLayouts/slideLayout7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792000" y="557645"/>
            <a:ext cx="10605600" cy="648000"/>
          </a:xfrm>
          <a:prstGeom prst="rect">
            <a:avLst/>
          </a:prstGeom>
        </p:spPr>
        <p:txBody>
          <a:bodyPr vert="horz" lIns="0" tIns="0" rIns="0" bIns="0" rtlCol="0" anchor="t" anchorCtr="0">
            <a:normAutofit/>
          </a:bodyPr>
          <a:lstStyle/>
          <a:p>
            <a:r>
              <a:rPr lang="en-GB" noProof="0"/>
              <a:t>Title</a:t>
            </a:r>
          </a:p>
        </p:txBody>
      </p:sp>
      <p:sp>
        <p:nvSpPr>
          <p:cNvPr id="3" name="Espace réservé du texte 2"/>
          <p:cNvSpPr>
            <a:spLocks noGrp="1"/>
          </p:cNvSpPr>
          <p:nvPr>
            <p:ph type="body" idx="1"/>
          </p:nvPr>
        </p:nvSpPr>
        <p:spPr bwMode="gray">
          <a:xfrm>
            <a:off x="792000" y="2019600"/>
            <a:ext cx="10605600" cy="4183200"/>
          </a:xfrm>
          <a:prstGeom prst="rect">
            <a:avLst/>
          </a:prstGeom>
        </p:spPr>
        <p:txBody>
          <a:bodyPr vert="horz" lIns="0" tIns="0" rIns="0" bIns="0" rtlCol="0" anchor="t" anchorCtr="0">
            <a:normAutofit/>
          </a:body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4" name="Espace réservé de la date 3"/>
          <p:cNvSpPr>
            <a:spLocks noGrp="1"/>
          </p:cNvSpPr>
          <p:nvPr>
            <p:ph type="dt" sz="half" idx="2"/>
          </p:nvPr>
        </p:nvSpPr>
        <p:spPr bwMode="gray">
          <a:xfrm>
            <a:off x="0" y="6678000"/>
            <a:ext cx="240000" cy="180000"/>
          </a:xfrm>
          <a:prstGeom prst="rect">
            <a:avLst/>
          </a:prstGeom>
          <a:ln>
            <a:solidFill>
              <a:schemeClr val="tx1">
                <a:alpha val="0"/>
              </a:schemeClr>
            </a:solidFill>
          </a:ln>
        </p:spPr>
        <p:txBody>
          <a:bodyPr vert="horz" lIns="0" tIns="0" rIns="0" bIns="0" rtlCol="0" anchor="t" anchorCtr="0">
            <a:noAutofit/>
          </a:bodyPr>
          <a:lstStyle>
            <a:lvl1pPr algn="ctr">
              <a:defRPr sz="500">
                <a:solidFill>
                  <a:schemeClr val="tx1">
                    <a:alpha val="0"/>
                  </a:schemeClr>
                </a:solidFill>
              </a:defRPr>
            </a:lvl1pPr>
          </a:lstStyle>
          <a:p>
            <a:pPr algn="l"/>
            <a:endParaRPr lang="en-GB" noProof="0" dirty="0"/>
          </a:p>
        </p:txBody>
      </p:sp>
      <p:sp>
        <p:nvSpPr>
          <p:cNvPr id="5" name="Espace réservé du pied de page 4"/>
          <p:cNvSpPr>
            <a:spLocks noGrp="1"/>
          </p:cNvSpPr>
          <p:nvPr>
            <p:ph type="ftr" sz="quarter" idx="3"/>
          </p:nvPr>
        </p:nvSpPr>
        <p:spPr bwMode="gray">
          <a:xfrm>
            <a:off x="0" y="6678000"/>
            <a:ext cx="240000" cy="180000"/>
          </a:xfrm>
          <a:prstGeom prst="rect">
            <a:avLst/>
          </a:prstGeom>
          <a:ln>
            <a:solidFill>
              <a:schemeClr val="bg1">
                <a:alpha val="0"/>
              </a:schemeClr>
            </a:solidFill>
          </a:ln>
        </p:spPr>
        <p:txBody>
          <a:bodyPr vert="horz" lIns="0" tIns="0" rIns="0" bIns="0" rtlCol="0" anchor="t" anchorCtr="0">
            <a:noAutofit/>
          </a:bodyPr>
          <a:lstStyle>
            <a:lvl1pPr algn="l">
              <a:defRPr sz="100">
                <a:solidFill>
                  <a:schemeClr val="accent3">
                    <a:alpha val="0"/>
                  </a:schemeClr>
                </a:solidFill>
              </a:defRPr>
            </a:lvl1pPr>
          </a:lstStyle>
          <a:p>
            <a:r>
              <a:rPr lang="en-GB" noProof="0" dirty="0"/>
              <a:t>2</a:t>
            </a:r>
          </a:p>
        </p:txBody>
      </p:sp>
      <p:sp>
        <p:nvSpPr>
          <p:cNvPr id="6" name="Espace réservé du numéro de diapositive 5"/>
          <p:cNvSpPr>
            <a:spLocks noGrp="1"/>
          </p:cNvSpPr>
          <p:nvPr>
            <p:ph type="sldNum" sz="quarter" idx="4"/>
          </p:nvPr>
        </p:nvSpPr>
        <p:spPr bwMode="gray">
          <a:xfrm>
            <a:off x="11551083" y="6438518"/>
            <a:ext cx="639565" cy="419482"/>
          </a:xfrm>
          <a:prstGeom prst="rect">
            <a:avLst/>
          </a:prstGeom>
        </p:spPr>
        <p:txBody>
          <a:bodyPr vert="horz" lIns="0" tIns="0" rIns="0" bIns="0" rtlCol="0" anchor="t" anchorCtr="0">
            <a:noAutofit/>
          </a:bodyPr>
          <a:lstStyle>
            <a:lvl1pPr algn="l">
              <a:defRPr sz="1200" b="1">
                <a:solidFill>
                  <a:schemeClr val="accent3"/>
                </a:solidFill>
              </a:defRPr>
            </a:lvl1pPr>
          </a:lstStyle>
          <a:p>
            <a:fld id="{733122C9-A0B9-462F-8757-0847AD287B63}" type="slidenum">
              <a:rPr lang="en-GB" noProof="0" smtClean="0"/>
              <a:pPr/>
              <a:t>‹nº›</a:t>
            </a:fld>
            <a:endParaRPr lang="en-GB" noProof="0" dirty="0"/>
          </a:p>
        </p:txBody>
      </p:sp>
      <p:sp>
        <p:nvSpPr>
          <p:cNvPr id="12" name="ZoneTexte 11"/>
          <p:cNvSpPr txBox="1"/>
          <p:nvPr/>
        </p:nvSpPr>
        <p:spPr bwMode="gray">
          <a:xfrm>
            <a:off x="479424" y="6309320"/>
            <a:ext cx="8424575" cy="467742"/>
          </a:xfrm>
          <a:prstGeom prst="rect">
            <a:avLst/>
          </a:prstGeom>
          <a:noFill/>
        </p:spPr>
        <p:txBody>
          <a:bodyPr wrap="square" lIns="0" tIns="0" rIns="0" bIns="0" rtlCol="0" anchor="ctr" anchorCtr="0">
            <a:noAutofit/>
          </a:bodyPr>
          <a:lstStyle/>
          <a:p>
            <a:pPr algn="just"/>
            <a:r>
              <a:rPr lang="en-GB" sz="500" noProof="0" dirty="0">
                <a:solidFill>
                  <a:schemeClr val="accent3"/>
                </a:solidFill>
              </a:rPr>
              <a:t>© ALSTOM SA, 2019. All rights reserved.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authorisation, is strictly prohibited.</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396000"/>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noProof="0" dirty="0"/>
          </a:p>
        </p:txBody>
      </p:sp>
      <p:sp>
        <p:nvSpPr>
          <p:cNvPr id="16" name="Ellipse 15"/>
          <p:cNvSpPr>
            <a:spLocks noChangeAspect="1"/>
          </p:cNvSpPr>
          <p:nvPr userDrawn="1"/>
        </p:nvSpPr>
        <p:spPr bwMode="gray">
          <a:xfrm>
            <a:off x="9703546" y="6489340"/>
            <a:ext cx="93600" cy="93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8" name="Ellipse 17"/>
          <p:cNvSpPr>
            <a:spLocks noChangeAspect="1"/>
          </p:cNvSpPr>
          <p:nvPr userDrawn="1"/>
        </p:nvSpPr>
        <p:spPr bwMode="gray">
          <a:xfrm>
            <a:off x="11198758" y="6489340"/>
            <a:ext cx="93600" cy="93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pic>
        <p:nvPicPr>
          <p:cNvPr id="19" name="Image 18"/>
          <p:cNvPicPr>
            <a:picLocks noChangeAspect="1"/>
          </p:cNvPicPr>
          <p:nvPr userDrawn="1"/>
        </p:nvPicPr>
        <p:blipFill>
          <a:blip r:embed="rId43" cstate="print">
            <a:extLst>
              <a:ext uri="{28A0092B-C50C-407E-A947-70E740481C1C}">
                <a14:useLocalDpi xmlns:a14="http://schemas.microsoft.com/office/drawing/2010/main" val="0"/>
              </a:ext>
            </a:extLst>
          </a:blip>
          <a:stretch>
            <a:fillRect/>
          </a:stretch>
        </p:blipFill>
        <p:spPr bwMode="gray">
          <a:xfrm>
            <a:off x="10048866" y="6452200"/>
            <a:ext cx="900000" cy="180000"/>
          </a:xfrm>
          <a:prstGeom prst="rect">
            <a:avLst/>
          </a:prstGeom>
        </p:spPr>
      </p:pic>
      <p:cxnSp>
        <p:nvCxnSpPr>
          <p:cNvPr id="20" name="Connecteur droit 19"/>
          <p:cNvCxnSpPr/>
          <p:nvPr userDrawn="1"/>
        </p:nvCxnSpPr>
        <p:spPr bwMode="gray">
          <a:xfrm>
            <a:off x="792000" y="1260000"/>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CaixaDeTexto 7">
            <a:extLst>
              <a:ext uri="{FF2B5EF4-FFF2-40B4-BE49-F238E27FC236}">
                <a16:creationId xmlns:a16="http://schemas.microsoft.com/office/drawing/2014/main" id="{7479CC0A-2E28-0E68-2EC8-3D93A13EFC44}"/>
              </a:ext>
            </a:extLst>
          </p:cNvPr>
          <p:cNvSpPr txBox="1"/>
          <p:nvPr userDrawn="1">
            <p:extLst>
              <p:ext uri="{1162E1C5-73C7-4A58-AE30-91384D911F3F}">
                <p184:classification xmlns:p184="http://schemas.microsoft.com/office/powerpoint/2018/4/main" val="hdr"/>
              </p:ext>
            </p:extLst>
          </p:nvPr>
        </p:nvSpPr>
        <p:spPr>
          <a:xfrm>
            <a:off x="11255375" y="63500"/>
            <a:ext cx="912813" cy="213360"/>
          </a:xfrm>
          <a:prstGeom prst="rect">
            <a:avLst/>
          </a:prstGeom>
        </p:spPr>
        <p:txBody>
          <a:bodyPr horzOverflow="overflow" lIns="0" tIns="0" rIns="0" bIns="0">
            <a:spAutoFit/>
          </a:bodyPr>
          <a:lstStyle/>
          <a:p>
            <a:pPr algn="l"/>
            <a:r>
              <a:rPr lang="en-US" sz="1400" dirty="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27" r:id="rId1"/>
    <p:sldLayoutId id="2147483849" r:id="rId2"/>
    <p:sldLayoutId id="2147483850" r:id="rId3"/>
    <p:sldLayoutId id="2147483845" r:id="rId4"/>
    <p:sldLayoutId id="2147483851" r:id="rId5"/>
    <p:sldLayoutId id="2147483808" r:id="rId6"/>
    <p:sldLayoutId id="2147483811" r:id="rId7"/>
    <p:sldLayoutId id="2147483824" r:id="rId8"/>
    <p:sldLayoutId id="2147483837" r:id="rId9"/>
    <p:sldLayoutId id="2147483825" r:id="rId10"/>
    <p:sldLayoutId id="2147483812" r:id="rId11"/>
    <p:sldLayoutId id="2147483799" r:id="rId12"/>
    <p:sldLayoutId id="2147483829" r:id="rId13"/>
    <p:sldLayoutId id="2147483809" r:id="rId14"/>
    <p:sldLayoutId id="2147483830" r:id="rId15"/>
    <p:sldLayoutId id="2147483826" r:id="rId16"/>
    <p:sldLayoutId id="2147483831" r:id="rId17"/>
    <p:sldLayoutId id="2147483810" r:id="rId18"/>
    <p:sldLayoutId id="2147483840" r:id="rId19"/>
    <p:sldLayoutId id="2147483842" r:id="rId20"/>
    <p:sldLayoutId id="2147483838" r:id="rId21"/>
    <p:sldLayoutId id="2147483817" r:id="rId22"/>
    <p:sldLayoutId id="2147483839" r:id="rId23"/>
    <p:sldLayoutId id="2147483848" r:id="rId24"/>
    <p:sldLayoutId id="2147483834" r:id="rId25"/>
    <p:sldLayoutId id="2147483814" r:id="rId26"/>
    <p:sldLayoutId id="2147483835" r:id="rId27"/>
    <p:sldLayoutId id="2147483819" r:id="rId28"/>
    <p:sldLayoutId id="2147483836" r:id="rId29"/>
    <p:sldLayoutId id="2147483813" r:id="rId30"/>
    <p:sldLayoutId id="2147483815" r:id="rId31"/>
    <p:sldLayoutId id="2147483841" r:id="rId32"/>
    <p:sldLayoutId id="2147483816" r:id="rId33"/>
    <p:sldLayoutId id="2147483843" r:id="rId34"/>
    <p:sldLayoutId id="2147483844" r:id="rId35"/>
    <p:sldLayoutId id="2147483818" r:id="rId36"/>
    <p:sldLayoutId id="2147483821" r:id="rId37"/>
    <p:sldLayoutId id="2147483823" r:id="rId38"/>
    <p:sldLayoutId id="2147483833" r:id="rId39"/>
    <p:sldLayoutId id="2147483832" r:id="rId40"/>
    <p:sldLayoutId id="2147483900" r:id="rId41"/>
  </p:sldLayoutIdLst>
  <p:hf hdr="0" dt="0"/>
  <p:txStyles>
    <p:titleStyle>
      <a:lvl1pPr algn="l" defTabSz="914400" rtl="0" eaLnBrk="1" latinLnBrk="0" hangingPunct="1">
        <a:lnSpc>
          <a:spcPct val="75000"/>
        </a:lnSpc>
        <a:spcBef>
          <a:spcPct val="0"/>
        </a:spcBef>
        <a:buNone/>
        <a:defRPr sz="2400" b="0" kern="1200">
          <a:solidFill>
            <a:schemeClr val="accent3"/>
          </a:solidFill>
          <a:latin typeface="+mj-lt"/>
          <a:ea typeface="+mj-ea"/>
          <a:cs typeface="+mj-cs"/>
        </a:defRPr>
      </a:lvl1pPr>
    </p:titleStyle>
    <p:bodyStyle>
      <a:lvl1pPr marL="268288" indent="-268288" algn="l" defTabSz="914400" rtl="0" eaLnBrk="1" latinLnBrk="0" hangingPunct="1">
        <a:lnSpc>
          <a:spcPct val="95000"/>
        </a:lnSpc>
        <a:spcBef>
          <a:spcPts val="1200"/>
        </a:spcBef>
        <a:spcAft>
          <a:spcPts val="0"/>
        </a:spcAft>
        <a:buClr>
          <a:schemeClr val="accent1"/>
        </a:buClr>
        <a:buSzPct val="80000"/>
        <a:buFont typeface="Arial" pitchFamily="34" charset="0"/>
        <a:buChar char="●"/>
        <a:tabLst/>
        <a:defRPr sz="2000" kern="1200">
          <a:solidFill>
            <a:schemeClr val="accent3"/>
          </a:solidFill>
          <a:latin typeface="+mn-lt"/>
          <a:ea typeface="+mn-ea"/>
          <a:cs typeface="+mn-cs"/>
        </a:defRPr>
      </a:lvl1pPr>
      <a:lvl2pPr marL="490538" indent="-222250" algn="l" defTabSz="914400" rtl="0" eaLnBrk="1" latinLnBrk="0" hangingPunct="1">
        <a:lnSpc>
          <a:spcPct val="95000"/>
        </a:lnSpc>
        <a:spcBef>
          <a:spcPts val="0"/>
        </a:spcBef>
        <a:buSzPct val="100000"/>
        <a:buFont typeface="Arial" pitchFamily="34" charset="0"/>
        <a:buChar char="-"/>
        <a:tabLst/>
        <a:defRPr sz="1800" kern="1200">
          <a:solidFill>
            <a:schemeClr val="accent3"/>
          </a:solidFill>
          <a:latin typeface="+mn-lt"/>
          <a:ea typeface="+mn-ea"/>
          <a:cs typeface="+mn-cs"/>
        </a:defRPr>
      </a:lvl2pPr>
      <a:lvl3pPr marL="490538" indent="223838" algn="l" defTabSz="914400" rtl="0" eaLnBrk="1" latinLnBrk="0" hangingPunct="1">
        <a:lnSpc>
          <a:spcPct val="95000"/>
        </a:lnSpc>
        <a:spcBef>
          <a:spcPts val="0"/>
        </a:spcBef>
        <a:buClr>
          <a:schemeClr val="accent1"/>
        </a:buClr>
        <a:buSzPct val="100000"/>
        <a:buFont typeface="Wingdings 2" pitchFamily="18" charset="2"/>
        <a:buChar char=""/>
        <a:tabLst/>
        <a:defRPr sz="1400" kern="1200">
          <a:solidFill>
            <a:schemeClr val="accent3"/>
          </a:solidFill>
          <a:latin typeface="+mn-lt"/>
          <a:ea typeface="+mn-ea"/>
          <a:cs typeface="+mn-cs"/>
        </a:defRPr>
      </a:lvl3pPr>
      <a:lvl4pPr marL="714375" indent="223838" algn="l" defTabSz="914400" rtl="0" eaLnBrk="1" latinLnBrk="0" hangingPunct="1">
        <a:lnSpc>
          <a:spcPct val="95000"/>
        </a:lnSpc>
        <a:spcBef>
          <a:spcPts val="0"/>
        </a:spcBef>
        <a:buSzPct val="100000"/>
        <a:buFont typeface="Arial" pitchFamily="34" charset="0"/>
        <a:buChar char="-"/>
        <a:tabLst/>
        <a:defRPr sz="1200" kern="1200">
          <a:solidFill>
            <a:schemeClr val="accent3"/>
          </a:solidFill>
          <a:latin typeface="+mn-lt"/>
          <a:ea typeface="+mn-ea"/>
          <a:cs typeface="+mn-cs"/>
        </a:defRPr>
      </a:lvl4pPr>
      <a:lvl5pPr marL="938213" indent="223838" algn="l" defTabSz="914400" rtl="0" eaLnBrk="1" latinLnBrk="0" hangingPunct="1">
        <a:lnSpc>
          <a:spcPct val="95000"/>
        </a:lnSpc>
        <a:spcBef>
          <a:spcPts val="0"/>
        </a:spcBef>
        <a:buSzPct val="100000"/>
        <a:buFont typeface="Arial" pitchFamily="34" charset="0"/>
        <a:buChar char="•"/>
        <a:tabLst/>
        <a:defRPr sz="1200" kern="1200">
          <a:solidFill>
            <a:schemeClr val="accent3"/>
          </a:solidFill>
          <a:latin typeface="+mn-lt"/>
          <a:ea typeface="+mn-ea"/>
          <a:cs typeface="+mn-cs"/>
        </a:defRPr>
      </a:lvl5pPr>
      <a:lvl6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6pPr>
      <a:lvl7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7pPr>
      <a:lvl8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8pPr>
      <a:lvl9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792000" y="557645"/>
            <a:ext cx="10605600" cy="648000"/>
          </a:xfrm>
          <a:prstGeom prst="rect">
            <a:avLst/>
          </a:prstGeom>
        </p:spPr>
        <p:txBody>
          <a:bodyPr vert="horz" lIns="0" tIns="0" rIns="0" bIns="0" rtlCol="0" anchor="t" anchorCtr="0">
            <a:normAutofit/>
          </a:bodyPr>
          <a:lstStyle/>
          <a:p>
            <a:r>
              <a:rPr lang="en-GB" noProof="0"/>
              <a:t>Title</a:t>
            </a:r>
          </a:p>
        </p:txBody>
      </p:sp>
      <p:sp>
        <p:nvSpPr>
          <p:cNvPr id="3" name="Espace réservé du texte 2"/>
          <p:cNvSpPr>
            <a:spLocks noGrp="1"/>
          </p:cNvSpPr>
          <p:nvPr>
            <p:ph type="body" idx="1"/>
          </p:nvPr>
        </p:nvSpPr>
        <p:spPr bwMode="gray">
          <a:xfrm>
            <a:off x="792000" y="2019600"/>
            <a:ext cx="10605600" cy="4183200"/>
          </a:xfrm>
          <a:prstGeom prst="rect">
            <a:avLst/>
          </a:prstGeom>
        </p:spPr>
        <p:txBody>
          <a:bodyPr vert="horz" lIns="0" tIns="0" rIns="0" bIns="0" rtlCol="0" anchor="t" anchorCtr="0">
            <a:normAutofit/>
          </a:bodyPr>
          <a:lstStyle/>
          <a:p>
            <a:pPr lvl="0"/>
            <a:r>
              <a:rPr lang="en-GB" noProof="0"/>
              <a:t>Text level 1</a:t>
            </a:r>
          </a:p>
          <a:p>
            <a:pPr lvl="1"/>
            <a:r>
              <a:rPr lang="en-GB" noProof="0"/>
              <a:t>Text level 2</a:t>
            </a:r>
          </a:p>
          <a:p>
            <a:pPr lvl="2"/>
            <a:r>
              <a:rPr lang="en-GB" noProof="0"/>
              <a:t>Text level 3</a:t>
            </a:r>
          </a:p>
          <a:p>
            <a:pPr lvl="3"/>
            <a:r>
              <a:rPr lang="en-GB" noProof="0"/>
              <a:t>Text level 4</a:t>
            </a:r>
          </a:p>
          <a:p>
            <a:pPr lvl="4"/>
            <a:r>
              <a:rPr lang="en-GB" noProof="0"/>
              <a:t>Text level 5</a:t>
            </a:r>
          </a:p>
        </p:txBody>
      </p:sp>
      <p:sp>
        <p:nvSpPr>
          <p:cNvPr id="4" name="Espace réservé de la date 3"/>
          <p:cNvSpPr>
            <a:spLocks noGrp="1"/>
          </p:cNvSpPr>
          <p:nvPr>
            <p:ph type="dt" sz="half" idx="2"/>
          </p:nvPr>
        </p:nvSpPr>
        <p:spPr bwMode="gray">
          <a:xfrm>
            <a:off x="0" y="6678000"/>
            <a:ext cx="240000" cy="180000"/>
          </a:xfrm>
          <a:prstGeom prst="rect">
            <a:avLst/>
          </a:prstGeom>
          <a:ln>
            <a:solidFill>
              <a:schemeClr val="tx1">
                <a:alpha val="0"/>
              </a:schemeClr>
            </a:solidFill>
          </a:ln>
        </p:spPr>
        <p:txBody>
          <a:bodyPr vert="horz" lIns="0" tIns="0" rIns="0" bIns="0" rtlCol="0" anchor="t" anchorCtr="0">
            <a:noAutofit/>
          </a:bodyPr>
          <a:lstStyle>
            <a:lvl1pPr algn="ctr">
              <a:defRPr sz="500">
                <a:solidFill>
                  <a:schemeClr val="tx1">
                    <a:alpha val="0"/>
                  </a:schemeClr>
                </a:solidFill>
              </a:defRPr>
            </a:lvl1pPr>
          </a:lstStyle>
          <a:p>
            <a:pPr algn="l"/>
            <a:endParaRPr lang="en-GB" noProof="0" dirty="0"/>
          </a:p>
        </p:txBody>
      </p:sp>
      <p:sp>
        <p:nvSpPr>
          <p:cNvPr id="5" name="Espace réservé du pied de page 4"/>
          <p:cNvSpPr>
            <a:spLocks noGrp="1"/>
          </p:cNvSpPr>
          <p:nvPr>
            <p:ph type="ftr" sz="quarter" idx="3"/>
          </p:nvPr>
        </p:nvSpPr>
        <p:spPr bwMode="gray">
          <a:xfrm>
            <a:off x="0" y="6678000"/>
            <a:ext cx="240000" cy="180000"/>
          </a:xfrm>
          <a:prstGeom prst="rect">
            <a:avLst/>
          </a:prstGeom>
          <a:ln>
            <a:solidFill>
              <a:schemeClr val="bg1">
                <a:alpha val="0"/>
              </a:schemeClr>
            </a:solidFill>
          </a:ln>
        </p:spPr>
        <p:txBody>
          <a:bodyPr vert="horz" lIns="0" tIns="0" rIns="0" bIns="0" rtlCol="0" anchor="t" anchorCtr="0">
            <a:noAutofit/>
          </a:bodyPr>
          <a:lstStyle>
            <a:lvl1pPr algn="l">
              <a:defRPr sz="100">
                <a:solidFill>
                  <a:schemeClr val="accent3">
                    <a:alpha val="0"/>
                  </a:schemeClr>
                </a:solidFill>
              </a:defRPr>
            </a:lvl1pPr>
          </a:lstStyle>
          <a:p>
            <a:r>
              <a:rPr lang="en-GB" noProof="0" dirty="0"/>
              <a:t>2</a:t>
            </a:r>
          </a:p>
        </p:txBody>
      </p:sp>
      <p:sp>
        <p:nvSpPr>
          <p:cNvPr id="6" name="Espace réservé du numéro de diapositive 5"/>
          <p:cNvSpPr>
            <a:spLocks noGrp="1"/>
          </p:cNvSpPr>
          <p:nvPr>
            <p:ph type="sldNum" sz="quarter" idx="4"/>
          </p:nvPr>
        </p:nvSpPr>
        <p:spPr bwMode="gray">
          <a:xfrm>
            <a:off x="11551083" y="6438518"/>
            <a:ext cx="639565" cy="419482"/>
          </a:xfrm>
          <a:prstGeom prst="rect">
            <a:avLst/>
          </a:prstGeom>
        </p:spPr>
        <p:txBody>
          <a:bodyPr vert="horz" lIns="0" tIns="0" rIns="0" bIns="0" rtlCol="0" anchor="t" anchorCtr="0">
            <a:noAutofit/>
          </a:bodyPr>
          <a:lstStyle>
            <a:lvl1pPr algn="l">
              <a:defRPr sz="1200" b="1">
                <a:solidFill>
                  <a:schemeClr val="accent3"/>
                </a:solidFill>
              </a:defRPr>
            </a:lvl1pPr>
          </a:lstStyle>
          <a:p>
            <a:fld id="{733122C9-A0B9-462F-8757-0847AD287B63}" type="slidenum">
              <a:rPr lang="en-GB" noProof="0" smtClean="0"/>
              <a:pPr/>
              <a:t>‹nº›</a:t>
            </a:fld>
            <a:endParaRPr lang="en-GB" noProof="0" dirty="0"/>
          </a:p>
        </p:txBody>
      </p:sp>
      <p:sp>
        <p:nvSpPr>
          <p:cNvPr id="12" name="ZoneTexte 11"/>
          <p:cNvSpPr txBox="1"/>
          <p:nvPr/>
        </p:nvSpPr>
        <p:spPr bwMode="gray">
          <a:xfrm>
            <a:off x="479424" y="6309320"/>
            <a:ext cx="8424575" cy="467742"/>
          </a:xfrm>
          <a:prstGeom prst="rect">
            <a:avLst/>
          </a:prstGeom>
          <a:noFill/>
        </p:spPr>
        <p:txBody>
          <a:bodyPr wrap="square" lIns="0" tIns="0" rIns="0" bIns="0" rtlCol="0" anchor="ctr" anchorCtr="0">
            <a:noAutofit/>
          </a:bodyPr>
          <a:lstStyle/>
          <a:p>
            <a:pPr algn="just"/>
            <a:r>
              <a:rPr lang="en-GB" sz="500" noProof="0" dirty="0">
                <a:solidFill>
                  <a:schemeClr val="accent3"/>
                </a:solidFill>
              </a:rPr>
              <a:t>© ALSTOM SA, 2019. All rights reserved.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authorisation, is strictly prohibited.</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396000"/>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noProof="0" dirty="0"/>
          </a:p>
        </p:txBody>
      </p:sp>
      <p:sp>
        <p:nvSpPr>
          <p:cNvPr id="16" name="Ellipse 15"/>
          <p:cNvSpPr>
            <a:spLocks noChangeAspect="1"/>
          </p:cNvSpPr>
          <p:nvPr userDrawn="1"/>
        </p:nvSpPr>
        <p:spPr bwMode="gray">
          <a:xfrm>
            <a:off x="9703546" y="6489340"/>
            <a:ext cx="93600" cy="93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8" name="Ellipse 17"/>
          <p:cNvSpPr>
            <a:spLocks noChangeAspect="1"/>
          </p:cNvSpPr>
          <p:nvPr userDrawn="1"/>
        </p:nvSpPr>
        <p:spPr bwMode="gray">
          <a:xfrm>
            <a:off x="11198758" y="6489340"/>
            <a:ext cx="93600" cy="936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pic>
        <p:nvPicPr>
          <p:cNvPr id="19" name="Image 18"/>
          <p:cNvPicPr>
            <a:picLocks noChangeAspect="1"/>
          </p:cNvPicPr>
          <p:nvPr userDrawn="1"/>
        </p:nvPicPr>
        <p:blipFill>
          <a:blip r:embed="rId44" cstate="print">
            <a:extLst>
              <a:ext uri="{28A0092B-C50C-407E-A947-70E740481C1C}">
                <a14:useLocalDpi xmlns:a14="http://schemas.microsoft.com/office/drawing/2010/main" val="0"/>
              </a:ext>
            </a:extLst>
          </a:blip>
          <a:stretch>
            <a:fillRect/>
          </a:stretch>
        </p:blipFill>
        <p:spPr bwMode="gray">
          <a:xfrm>
            <a:off x="10048866" y="6452200"/>
            <a:ext cx="900000" cy="180000"/>
          </a:xfrm>
          <a:prstGeom prst="rect">
            <a:avLst/>
          </a:prstGeom>
        </p:spPr>
      </p:pic>
      <p:cxnSp>
        <p:nvCxnSpPr>
          <p:cNvPr id="20" name="Connecteur droit 19"/>
          <p:cNvCxnSpPr/>
          <p:nvPr userDrawn="1"/>
        </p:nvCxnSpPr>
        <p:spPr bwMode="gray">
          <a:xfrm>
            <a:off x="792000" y="1260000"/>
            <a:ext cx="972000" cy="0"/>
          </a:xfrm>
          <a:prstGeom prst="line">
            <a:avLst/>
          </a:prstGeom>
          <a:ln w="12700">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CaixaDeTexto 7">
            <a:extLst>
              <a:ext uri="{FF2B5EF4-FFF2-40B4-BE49-F238E27FC236}">
                <a16:creationId xmlns:a16="http://schemas.microsoft.com/office/drawing/2014/main" id="{04CD9A63-F371-792D-CCEB-77EC5CCCCB12}"/>
              </a:ext>
            </a:extLst>
          </p:cNvPr>
          <p:cNvSpPr txBox="1"/>
          <p:nvPr userDrawn="1">
            <p:extLst>
              <p:ext uri="{1162E1C5-73C7-4A58-AE30-91384D911F3F}">
                <p184:classification xmlns:p184="http://schemas.microsoft.com/office/powerpoint/2018/4/main" val="hdr"/>
              </p:ext>
            </p:extLst>
          </p:nvPr>
        </p:nvSpPr>
        <p:spPr>
          <a:xfrm>
            <a:off x="11255375" y="63500"/>
            <a:ext cx="912813" cy="213360"/>
          </a:xfrm>
          <a:prstGeom prst="rect">
            <a:avLst/>
          </a:prstGeom>
        </p:spPr>
        <p:txBody>
          <a:bodyPr horzOverflow="overflow" lIns="0" tIns="0" rIns="0" bIns="0">
            <a:spAutoFit/>
          </a:bodyPr>
          <a:lstStyle/>
          <a:p>
            <a:pPr algn="l"/>
            <a:r>
              <a:rPr lang="en-US" sz="1400" dirty="0">
                <a:solidFill>
                  <a:srgbClr val="71BF44"/>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370746440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 id="2147483870" r:id="rId18"/>
    <p:sldLayoutId id="2147483871" r:id="rId19"/>
    <p:sldLayoutId id="2147483872" r:id="rId20"/>
    <p:sldLayoutId id="2147483873" r:id="rId21"/>
    <p:sldLayoutId id="2147483874" r:id="rId22"/>
    <p:sldLayoutId id="2147483875" r:id="rId23"/>
    <p:sldLayoutId id="2147483876" r:id="rId24"/>
    <p:sldLayoutId id="2147483877" r:id="rId25"/>
    <p:sldLayoutId id="2147483878" r:id="rId26"/>
    <p:sldLayoutId id="2147483879" r:id="rId27"/>
    <p:sldLayoutId id="2147483880" r:id="rId28"/>
    <p:sldLayoutId id="2147483881" r:id="rId29"/>
    <p:sldLayoutId id="2147483882" r:id="rId30"/>
    <p:sldLayoutId id="2147483883" r:id="rId31"/>
    <p:sldLayoutId id="2147483884" r:id="rId32"/>
    <p:sldLayoutId id="2147483885" r:id="rId33"/>
    <p:sldLayoutId id="2147483886" r:id="rId34"/>
    <p:sldLayoutId id="2147483887" r:id="rId35"/>
    <p:sldLayoutId id="2147483888" r:id="rId36"/>
    <p:sldLayoutId id="2147483889" r:id="rId37"/>
    <p:sldLayoutId id="2147483890" r:id="rId38"/>
    <p:sldLayoutId id="2147483891" r:id="rId39"/>
    <p:sldLayoutId id="2147483892" r:id="rId40"/>
    <p:sldLayoutId id="2147483894" r:id="rId41"/>
    <p:sldLayoutId id="2147483899" r:id="rId42"/>
  </p:sldLayoutIdLst>
  <p:hf hdr="0" dt="0"/>
  <p:txStyles>
    <p:titleStyle>
      <a:lvl1pPr algn="l" defTabSz="914400" rtl="0" eaLnBrk="1" latinLnBrk="0" hangingPunct="1">
        <a:lnSpc>
          <a:spcPct val="75000"/>
        </a:lnSpc>
        <a:spcBef>
          <a:spcPct val="0"/>
        </a:spcBef>
        <a:buNone/>
        <a:defRPr sz="2400" b="0" kern="1200">
          <a:solidFill>
            <a:schemeClr val="accent3"/>
          </a:solidFill>
          <a:latin typeface="+mj-lt"/>
          <a:ea typeface="+mj-ea"/>
          <a:cs typeface="+mj-cs"/>
        </a:defRPr>
      </a:lvl1pPr>
    </p:titleStyle>
    <p:bodyStyle>
      <a:lvl1pPr marL="268288" indent="-268288" algn="l" defTabSz="914400" rtl="0" eaLnBrk="1" latinLnBrk="0" hangingPunct="1">
        <a:lnSpc>
          <a:spcPct val="95000"/>
        </a:lnSpc>
        <a:spcBef>
          <a:spcPts val="1200"/>
        </a:spcBef>
        <a:spcAft>
          <a:spcPts val="0"/>
        </a:spcAft>
        <a:buClr>
          <a:schemeClr val="accent1"/>
        </a:buClr>
        <a:buSzPct val="80000"/>
        <a:buFont typeface="Arial" pitchFamily="34" charset="0"/>
        <a:buChar char="●"/>
        <a:tabLst/>
        <a:defRPr sz="2000" kern="1200">
          <a:solidFill>
            <a:schemeClr val="accent3"/>
          </a:solidFill>
          <a:latin typeface="+mn-lt"/>
          <a:ea typeface="+mn-ea"/>
          <a:cs typeface="+mn-cs"/>
        </a:defRPr>
      </a:lvl1pPr>
      <a:lvl2pPr marL="490538" indent="-222250" algn="l" defTabSz="914400" rtl="0" eaLnBrk="1" latinLnBrk="0" hangingPunct="1">
        <a:lnSpc>
          <a:spcPct val="95000"/>
        </a:lnSpc>
        <a:spcBef>
          <a:spcPts val="0"/>
        </a:spcBef>
        <a:buSzPct val="100000"/>
        <a:buFont typeface="Arial" pitchFamily="34" charset="0"/>
        <a:buChar char="-"/>
        <a:tabLst/>
        <a:defRPr sz="1800" kern="1200">
          <a:solidFill>
            <a:schemeClr val="accent3"/>
          </a:solidFill>
          <a:latin typeface="+mn-lt"/>
          <a:ea typeface="+mn-ea"/>
          <a:cs typeface="+mn-cs"/>
        </a:defRPr>
      </a:lvl2pPr>
      <a:lvl3pPr marL="490538" indent="223838" algn="l" defTabSz="914400" rtl="0" eaLnBrk="1" latinLnBrk="0" hangingPunct="1">
        <a:lnSpc>
          <a:spcPct val="95000"/>
        </a:lnSpc>
        <a:spcBef>
          <a:spcPts val="0"/>
        </a:spcBef>
        <a:buClr>
          <a:schemeClr val="accent1"/>
        </a:buClr>
        <a:buSzPct val="100000"/>
        <a:buFont typeface="Wingdings 2" pitchFamily="18" charset="2"/>
        <a:buChar char=""/>
        <a:tabLst/>
        <a:defRPr sz="1400" kern="1200">
          <a:solidFill>
            <a:schemeClr val="accent3"/>
          </a:solidFill>
          <a:latin typeface="+mn-lt"/>
          <a:ea typeface="+mn-ea"/>
          <a:cs typeface="+mn-cs"/>
        </a:defRPr>
      </a:lvl3pPr>
      <a:lvl4pPr marL="714375" indent="223838" algn="l" defTabSz="914400" rtl="0" eaLnBrk="1" latinLnBrk="0" hangingPunct="1">
        <a:lnSpc>
          <a:spcPct val="95000"/>
        </a:lnSpc>
        <a:spcBef>
          <a:spcPts val="0"/>
        </a:spcBef>
        <a:buSzPct val="100000"/>
        <a:buFont typeface="Arial" pitchFamily="34" charset="0"/>
        <a:buChar char="-"/>
        <a:tabLst/>
        <a:defRPr sz="1200" kern="1200">
          <a:solidFill>
            <a:schemeClr val="accent3"/>
          </a:solidFill>
          <a:latin typeface="+mn-lt"/>
          <a:ea typeface="+mn-ea"/>
          <a:cs typeface="+mn-cs"/>
        </a:defRPr>
      </a:lvl4pPr>
      <a:lvl5pPr marL="938213" indent="223838" algn="l" defTabSz="914400" rtl="0" eaLnBrk="1" latinLnBrk="0" hangingPunct="1">
        <a:lnSpc>
          <a:spcPct val="95000"/>
        </a:lnSpc>
        <a:spcBef>
          <a:spcPts val="0"/>
        </a:spcBef>
        <a:buSzPct val="100000"/>
        <a:buFont typeface="Arial" pitchFamily="34" charset="0"/>
        <a:buChar char="•"/>
        <a:tabLst/>
        <a:defRPr sz="1200" kern="1200">
          <a:solidFill>
            <a:schemeClr val="accent3"/>
          </a:solidFill>
          <a:latin typeface="+mn-lt"/>
          <a:ea typeface="+mn-ea"/>
          <a:cs typeface="+mn-cs"/>
        </a:defRPr>
      </a:lvl5pPr>
      <a:lvl6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6pPr>
      <a:lvl7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7pPr>
      <a:lvl8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8pPr>
      <a:lvl9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1.xml"/></Relationships>
</file>

<file path=ppt/slides/_rels/slide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1.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ous-titre 3"/>
          <p:cNvSpPr>
            <a:spLocks noGrp="1"/>
          </p:cNvSpPr>
          <p:nvPr>
            <p:ph type="subTitle" idx="1"/>
          </p:nvPr>
        </p:nvSpPr>
        <p:spPr/>
        <p:txBody>
          <a:bodyPr/>
          <a:lstStyle/>
          <a:p>
            <a:r>
              <a:rPr lang="en-GB" dirty="0"/>
              <a:t>ALSTOM RS</a:t>
            </a:r>
          </a:p>
          <a:p>
            <a:endParaRPr lang="en-GB" dirty="0"/>
          </a:p>
        </p:txBody>
      </p:sp>
      <p:sp>
        <p:nvSpPr>
          <p:cNvPr id="2" name="Espace réservé du pied de page 1">
            <a:extLst>
              <a:ext uri="{FF2B5EF4-FFF2-40B4-BE49-F238E27FC236}">
                <a16:creationId xmlns:a16="http://schemas.microsoft.com/office/drawing/2014/main" id="{F8F91650-3C24-48A8-B863-E4F299D87913}"/>
              </a:ext>
            </a:extLst>
          </p:cNvPr>
          <p:cNvSpPr>
            <a:spLocks noGrp="1"/>
          </p:cNvSpPr>
          <p:nvPr>
            <p:ph type="ftr" sz="quarter" idx="11"/>
          </p:nvPr>
        </p:nvSpPr>
        <p:spPr/>
        <p:txBody>
          <a:bodyPr/>
          <a:lstStyle/>
          <a:p>
            <a:r>
              <a:rPr lang="en-GB" noProof="0" dirty="0"/>
              <a:t>2</a:t>
            </a:r>
          </a:p>
        </p:txBody>
      </p:sp>
      <p:sp>
        <p:nvSpPr>
          <p:cNvPr id="5" name="Espace réservé du numéro de diapositive 4">
            <a:extLst>
              <a:ext uri="{FF2B5EF4-FFF2-40B4-BE49-F238E27FC236}">
                <a16:creationId xmlns:a16="http://schemas.microsoft.com/office/drawing/2014/main" id="{F1B4ADE7-3DFC-4B72-AA05-0F7C0088987E}"/>
              </a:ext>
            </a:extLst>
          </p:cNvPr>
          <p:cNvSpPr>
            <a:spLocks noGrp="1"/>
          </p:cNvSpPr>
          <p:nvPr>
            <p:ph type="sldNum" sz="quarter" idx="12"/>
          </p:nvPr>
        </p:nvSpPr>
        <p:spPr/>
        <p:txBody>
          <a:bodyPr/>
          <a:lstStyle/>
          <a:p>
            <a:fld id="{733122C9-A0B9-462F-8757-0847AD287B63}" type="slidenum">
              <a:rPr lang="en-GB" noProof="0" smtClean="0"/>
              <a:pPr/>
              <a:t>1</a:t>
            </a:fld>
            <a:endParaRPr lang="en-GB" noProof="0" dirty="0"/>
          </a:p>
        </p:txBody>
      </p:sp>
      <p:sp>
        <p:nvSpPr>
          <p:cNvPr id="3" name="Titre 2"/>
          <p:cNvSpPr>
            <a:spLocks noGrp="1"/>
          </p:cNvSpPr>
          <p:nvPr>
            <p:ph type="title"/>
          </p:nvPr>
        </p:nvSpPr>
        <p:spPr/>
        <p:txBody>
          <a:bodyPr>
            <a:normAutofit/>
          </a:bodyPr>
          <a:lstStyle/>
          <a:p>
            <a:r>
              <a:rPr lang="en-GB" sz="2400" dirty="0"/>
              <a:t>February 2025</a:t>
            </a:r>
            <a:br>
              <a:rPr lang="en-GB" sz="2400" dirty="0"/>
            </a:br>
            <a:r>
              <a:rPr lang="en-GB" sz="2400" dirty="0"/>
              <a:t>Battery FIAMM – Riyadh L3</a:t>
            </a:r>
            <a:endParaRPr lang="en-GB" sz="2400" dirty="0">
              <a:solidFill>
                <a:srgbClr val="FF0000"/>
              </a:solidFill>
            </a:endParaRPr>
          </a:p>
        </p:txBody>
      </p:sp>
      <p:sp>
        <p:nvSpPr>
          <p:cNvPr id="6" name="Espace réservé du texte 5"/>
          <p:cNvSpPr>
            <a:spLocks noGrp="1"/>
          </p:cNvSpPr>
          <p:nvPr>
            <p:ph type="body" sz="quarter" idx="14"/>
          </p:nvPr>
        </p:nvSpPr>
        <p:spPr>
          <a:xfrm>
            <a:off x="6192008" y="3717513"/>
            <a:ext cx="4140000" cy="1079639"/>
          </a:xfrm>
        </p:spPr>
        <p:txBody>
          <a:bodyPr/>
          <a:lstStyle/>
          <a:p>
            <a:r>
              <a:rPr lang="en-GB" dirty="0"/>
              <a:t>2025-02-10</a:t>
            </a:r>
          </a:p>
          <a:p>
            <a:r>
              <a:rPr lang="en-GB" dirty="0"/>
              <a:t>Caio Oliveira</a:t>
            </a:r>
          </a:p>
          <a:p>
            <a:endParaRPr lang="en-GB" dirty="0"/>
          </a:p>
        </p:txBody>
      </p:sp>
    </p:spTree>
    <p:extLst>
      <p:ext uri="{BB962C8B-B14F-4D97-AF65-F5344CB8AC3E}">
        <p14:creationId xmlns:p14="http://schemas.microsoft.com/office/powerpoint/2010/main" val="3900553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99F1-1C3F-4D39-879E-1CA91B16467D}"/>
              </a:ext>
            </a:extLst>
          </p:cNvPr>
          <p:cNvSpPr>
            <a:spLocks noGrp="1"/>
          </p:cNvSpPr>
          <p:nvPr>
            <p:ph type="title"/>
          </p:nvPr>
        </p:nvSpPr>
        <p:spPr>
          <a:xfrm>
            <a:off x="792000" y="506274"/>
            <a:ext cx="10605600" cy="648000"/>
          </a:xfrm>
        </p:spPr>
        <p:txBody>
          <a:bodyPr/>
          <a:lstStyle/>
          <a:p>
            <a:pPr algn="ctr"/>
            <a:r>
              <a:rPr lang="en-CA" dirty="0">
                <a:solidFill>
                  <a:schemeClr val="tx1"/>
                </a:solidFill>
              </a:rPr>
              <a:t>MTBF – Instantaneous</a:t>
            </a:r>
          </a:p>
        </p:txBody>
      </p:sp>
      <p:sp>
        <p:nvSpPr>
          <p:cNvPr id="3" name="Content Placeholder 2">
            <a:extLst>
              <a:ext uri="{FF2B5EF4-FFF2-40B4-BE49-F238E27FC236}">
                <a16:creationId xmlns:a16="http://schemas.microsoft.com/office/drawing/2014/main" id="{E47AEACB-2C32-482B-BC10-2C2F64AF4448}"/>
              </a:ext>
            </a:extLst>
          </p:cNvPr>
          <p:cNvSpPr>
            <a:spLocks noGrp="1"/>
          </p:cNvSpPr>
          <p:nvPr>
            <p:ph sz="quarter" idx="10"/>
          </p:nvPr>
        </p:nvSpPr>
        <p:spPr>
          <a:xfrm>
            <a:off x="792000" y="985174"/>
            <a:ext cx="10945216" cy="4887651"/>
          </a:xfrm>
          <a:solidFill>
            <a:schemeClr val="bg1"/>
          </a:solidFill>
        </p:spPr>
        <p:txBody>
          <a:bodyPr>
            <a:normAutofit/>
          </a:bodyPr>
          <a:lstStyle/>
          <a:p>
            <a:r>
              <a:rPr lang="en-US" dirty="0">
                <a:solidFill>
                  <a:srgbClr val="000000"/>
                </a:solidFill>
                <a:latin typeface="FuturaA Bk BT" panose="020B0502020204020303" pitchFamily="34" charset="0"/>
              </a:rPr>
              <a:t>Total of 276 batteries in operation</a:t>
            </a:r>
          </a:p>
          <a:p>
            <a:r>
              <a:rPr lang="en-US" dirty="0">
                <a:solidFill>
                  <a:srgbClr val="000000"/>
                </a:solidFill>
                <a:latin typeface="FuturaA Bk BT" panose="020B0502020204020303" pitchFamily="34" charset="0"/>
              </a:rPr>
              <a:t>Total time of 11,690,712 hours</a:t>
            </a:r>
          </a:p>
        </p:txBody>
      </p:sp>
      <p:pic>
        <p:nvPicPr>
          <p:cNvPr id="5" name="Imagem 4">
            <a:extLst>
              <a:ext uri="{FF2B5EF4-FFF2-40B4-BE49-F238E27FC236}">
                <a16:creationId xmlns:a16="http://schemas.microsoft.com/office/drawing/2014/main" id="{A814FCAB-2C6C-342A-D53C-DEEB972FB268}"/>
              </a:ext>
            </a:extLst>
          </p:cNvPr>
          <p:cNvPicPr>
            <a:picLocks noChangeAspect="1"/>
          </p:cNvPicPr>
          <p:nvPr/>
        </p:nvPicPr>
        <p:blipFill>
          <a:blip r:embed="rId2"/>
          <a:stretch>
            <a:fillRect/>
          </a:stretch>
        </p:blipFill>
        <p:spPr>
          <a:xfrm>
            <a:off x="1066580" y="2060848"/>
            <a:ext cx="10056440" cy="3316199"/>
          </a:xfrm>
          <a:prstGeom prst="rect">
            <a:avLst/>
          </a:prstGeom>
        </p:spPr>
      </p:pic>
    </p:spTree>
    <p:extLst>
      <p:ext uri="{BB962C8B-B14F-4D97-AF65-F5344CB8AC3E}">
        <p14:creationId xmlns:p14="http://schemas.microsoft.com/office/powerpoint/2010/main" val="47398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99F1-1C3F-4D39-879E-1CA91B16467D}"/>
              </a:ext>
            </a:extLst>
          </p:cNvPr>
          <p:cNvSpPr>
            <a:spLocks noGrp="1"/>
          </p:cNvSpPr>
          <p:nvPr>
            <p:ph type="title"/>
          </p:nvPr>
        </p:nvSpPr>
        <p:spPr>
          <a:xfrm>
            <a:off x="792000" y="506274"/>
            <a:ext cx="10605600" cy="648000"/>
          </a:xfrm>
        </p:spPr>
        <p:txBody>
          <a:bodyPr/>
          <a:lstStyle/>
          <a:p>
            <a:pPr algn="ctr"/>
            <a:r>
              <a:rPr lang="en-CA" dirty="0">
                <a:solidFill>
                  <a:schemeClr val="tx1"/>
                </a:solidFill>
              </a:rPr>
              <a:t>MTBF – Previous Results #1</a:t>
            </a:r>
          </a:p>
        </p:txBody>
      </p:sp>
      <p:sp>
        <p:nvSpPr>
          <p:cNvPr id="3" name="Content Placeholder 2">
            <a:extLst>
              <a:ext uri="{FF2B5EF4-FFF2-40B4-BE49-F238E27FC236}">
                <a16:creationId xmlns:a16="http://schemas.microsoft.com/office/drawing/2014/main" id="{E47AEACB-2C32-482B-BC10-2C2F64AF4448}"/>
              </a:ext>
            </a:extLst>
          </p:cNvPr>
          <p:cNvSpPr>
            <a:spLocks noGrp="1"/>
          </p:cNvSpPr>
          <p:nvPr>
            <p:ph sz="quarter" idx="10"/>
          </p:nvPr>
        </p:nvSpPr>
        <p:spPr>
          <a:xfrm>
            <a:off x="792000" y="985174"/>
            <a:ext cx="10945216" cy="4887651"/>
          </a:xfrm>
          <a:solidFill>
            <a:schemeClr val="bg1"/>
          </a:solidFill>
        </p:spPr>
        <p:txBody>
          <a:bodyPr>
            <a:normAutofit/>
          </a:bodyPr>
          <a:lstStyle/>
          <a:p>
            <a:r>
              <a:rPr lang="en-US" sz="1800" b="0" i="0" u="none" strike="noStrike" baseline="0" dirty="0">
                <a:solidFill>
                  <a:srgbClr val="000000"/>
                </a:solidFill>
                <a:latin typeface="FuturaA Bk BT" panose="020B0502020204020303" pitchFamily="34" charset="0"/>
              </a:rPr>
              <a:t>MTBF for the last 90 days (Aug to Oc</a:t>
            </a:r>
            <a:r>
              <a:rPr lang="en-US" sz="1800" dirty="0">
                <a:solidFill>
                  <a:srgbClr val="000000"/>
                </a:solidFill>
                <a:latin typeface="FuturaA Bk BT" panose="020B0502020204020303" pitchFamily="34" charset="0"/>
              </a:rPr>
              <a:t>t/23) </a:t>
            </a:r>
            <a:r>
              <a:rPr lang="en-US" sz="1800" b="0" i="0" u="none" strike="noStrike" baseline="0" dirty="0">
                <a:solidFill>
                  <a:srgbClr val="000000"/>
                </a:solidFill>
                <a:latin typeface="FuturaA Bk BT" panose="020B0502020204020303" pitchFamily="34" charset="0"/>
              </a:rPr>
              <a:t>was </a:t>
            </a:r>
            <a:r>
              <a:rPr lang="en-US" sz="1800" b="1" i="0" u="none" strike="noStrike" baseline="0" dirty="0">
                <a:solidFill>
                  <a:srgbClr val="000000"/>
                </a:solidFill>
                <a:latin typeface="FuturaA Bk BT" panose="020B0502020204020303" pitchFamily="34" charset="0"/>
              </a:rPr>
              <a:t>65,643 hours</a:t>
            </a:r>
            <a:r>
              <a:rPr lang="en-US" sz="1800" b="0" i="0" u="none" strike="noStrike" baseline="0" dirty="0">
                <a:solidFill>
                  <a:srgbClr val="000000"/>
                </a:solidFill>
                <a:latin typeface="FuturaA Bk BT" panose="020B0502020204020303" pitchFamily="34" charset="0"/>
              </a:rPr>
              <a:t>.</a:t>
            </a:r>
          </a:p>
          <a:p>
            <a:r>
              <a:rPr lang="en-US" sz="1800" b="0" i="0" u="none" strike="noStrike" baseline="0" dirty="0">
                <a:solidFill>
                  <a:srgbClr val="000000"/>
                </a:solidFill>
                <a:latin typeface="FuturaA Bk BT" panose="020B0502020204020303" pitchFamily="34" charset="0"/>
              </a:rPr>
              <a:t>The demonstrated Cumulative MTBF (Up to Oct/23) for the fleet was </a:t>
            </a:r>
            <a:r>
              <a:rPr lang="en-US" sz="1800" b="1" i="0" u="none" strike="noStrike" baseline="0" dirty="0">
                <a:solidFill>
                  <a:srgbClr val="000000"/>
                </a:solidFill>
                <a:latin typeface="FuturaA Bk BT" panose="020B0502020204020303" pitchFamily="34" charset="0"/>
              </a:rPr>
              <a:t>48,262 hours</a:t>
            </a:r>
            <a:r>
              <a:rPr lang="en-US" sz="1800" b="0" i="0" u="none" strike="noStrike" baseline="0" dirty="0">
                <a:solidFill>
                  <a:srgbClr val="000000"/>
                </a:solidFill>
                <a:latin typeface="FuturaA Bk BT" panose="020B0502020204020303" pitchFamily="34" charset="0"/>
              </a:rPr>
              <a:t>.  </a:t>
            </a:r>
            <a:endParaRPr lang="en-CA" dirty="0"/>
          </a:p>
        </p:txBody>
      </p:sp>
      <p:pic>
        <p:nvPicPr>
          <p:cNvPr id="10" name="Imagem 9">
            <a:extLst>
              <a:ext uri="{FF2B5EF4-FFF2-40B4-BE49-F238E27FC236}">
                <a16:creationId xmlns:a16="http://schemas.microsoft.com/office/drawing/2014/main" id="{77808103-5774-8B8A-4AF4-9E6135DD92ED}"/>
              </a:ext>
            </a:extLst>
          </p:cNvPr>
          <p:cNvPicPr>
            <a:picLocks noChangeAspect="1"/>
          </p:cNvPicPr>
          <p:nvPr/>
        </p:nvPicPr>
        <p:blipFill>
          <a:blip r:embed="rId2"/>
          <a:stretch>
            <a:fillRect/>
          </a:stretch>
        </p:blipFill>
        <p:spPr>
          <a:xfrm>
            <a:off x="3071664" y="1700808"/>
            <a:ext cx="6088982" cy="4678575"/>
          </a:xfrm>
          <a:prstGeom prst="rect">
            <a:avLst/>
          </a:prstGeom>
        </p:spPr>
      </p:pic>
    </p:spTree>
    <p:extLst>
      <p:ext uri="{BB962C8B-B14F-4D97-AF65-F5344CB8AC3E}">
        <p14:creationId xmlns:p14="http://schemas.microsoft.com/office/powerpoint/2010/main" val="35516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499F1-1C3F-4D39-879E-1CA91B16467D}"/>
              </a:ext>
            </a:extLst>
          </p:cNvPr>
          <p:cNvSpPr>
            <a:spLocks noGrp="1"/>
          </p:cNvSpPr>
          <p:nvPr>
            <p:ph type="title"/>
          </p:nvPr>
        </p:nvSpPr>
        <p:spPr>
          <a:xfrm>
            <a:off x="792000" y="506274"/>
            <a:ext cx="10605600" cy="648000"/>
          </a:xfrm>
        </p:spPr>
        <p:txBody>
          <a:bodyPr/>
          <a:lstStyle/>
          <a:p>
            <a:pPr algn="ctr"/>
            <a:r>
              <a:rPr lang="en-CA" dirty="0">
                <a:solidFill>
                  <a:schemeClr val="tx1"/>
                </a:solidFill>
              </a:rPr>
              <a:t>MTBF – Previous Results #2</a:t>
            </a:r>
          </a:p>
        </p:txBody>
      </p:sp>
      <p:sp>
        <p:nvSpPr>
          <p:cNvPr id="3" name="Content Placeholder 2">
            <a:extLst>
              <a:ext uri="{FF2B5EF4-FFF2-40B4-BE49-F238E27FC236}">
                <a16:creationId xmlns:a16="http://schemas.microsoft.com/office/drawing/2014/main" id="{E47AEACB-2C32-482B-BC10-2C2F64AF4448}"/>
              </a:ext>
            </a:extLst>
          </p:cNvPr>
          <p:cNvSpPr>
            <a:spLocks noGrp="1"/>
          </p:cNvSpPr>
          <p:nvPr>
            <p:ph sz="quarter" idx="10"/>
          </p:nvPr>
        </p:nvSpPr>
        <p:spPr>
          <a:xfrm>
            <a:off x="792000" y="985174"/>
            <a:ext cx="10945216" cy="4887651"/>
          </a:xfrm>
          <a:solidFill>
            <a:schemeClr val="bg1"/>
          </a:solidFill>
        </p:spPr>
        <p:txBody>
          <a:bodyPr>
            <a:normAutofit/>
          </a:bodyPr>
          <a:lstStyle/>
          <a:p>
            <a:r>
              <a:rPr lang="en-US" sz="1800" b="0" i="0" u="none" strike="noStrike" baseline="0" dirty="0">
                <a:solidFill>
                  <a:srgbClr val="000000"/>
                </a:solidFill>
                <a:latin typeface="FuturaA Bk BT" panose="020B0502020204020303" pitchFamily="34" charset="0"/>
              </a:rPr>
              <a:t>MTBF for the last 90 days (May to Jul/24) </a:t>
            </a:r>
            <a:r>
              <a:rPr lang="en-US" sz="1800" dirty="0">
                <a:solidFill>
                  <a:srgbClr val="000000"/>
                </a:solidFill>
                <a:latin typeface="FuturaA Bk BT" panose="020B0502020204020303" pitchFamily="34" charset="0"/>
              </a:rPr>
              <a:t>is</a:t>
            </a:r>
            <a:r>
              <a:rPr lang="en-US" sz="1800" b="0" i="0" u="none" strike="noStrike" baseline="0" dirty="0">
                <a:solidFill>
                  <a:srgbClr val="000000"/>
                </a:solidFill>
                <a:latin typeface="FuturaA Bk BT" panose="020B0502020204020303" pitchFamily="34" charset="0"/>
              </a:rPr>
              <a:t> </a:t>
            </a:r>
            <a:r>
              <a:rPr lang="en-US" sz="1800" b="1" i="0" u="none" strike="noStrike" baseline="0" dirty="0">
                <a:solidFill>
                  <a:srgbClr val="000000"/>
                </a:solidFill>
                <a:latin typeface="FuturaA Bk BT" panose="020B0502020204020303" pitchFamily="34" charset="0"/>
              </a:rPr>
              <a:t>61,109 hours</a:t>
            </a:r>
            <a:r>
              <a:rPr lang="en-US" sz="1800" b="0" i="0" u="none" strike="noStrike" baseline="0" dirty="0">
                <a:solidFill>
                  <a:srgbClr val="000000"/>
                </a:solidFill>
                <a:latin typeface="FuturaA Bk BT" panose="020B0502020204020303" pitchFamily="34" charset="0"/>
              </a:rPr>
              <a:t>.</a:t>
            </a:r>
          </a:p>
          <a:p>
            <a:r>
              <a:rPr lang="en-US" sz="1800" b="0" i="0" u="none" strike="noStrike" baseline="0" dirty="0">
                <a:solidFill>
                  <a:srgbClr val="000000"/>
                </a:solidFill>
                <a:latin typeface="FuturaA Bk BT" panose="020B0502020204020303" pitchFamily="34" charset="0"/>
              </a:rPr>
              <a:t>The demonstrated Cumulative MTBF (Up to Jul/24) for the fleet </a:t>
            </a:r>
            <a:r>
              <a:rPr lang="en-US" sz="1800" dirty="0">
                <a:solidFill>
                  <a:srgbClr val="000000"/>
                </a:solidFill>
                <a:latin typeface="FuturaA Bk BT" panose="020B0502020204020303" pitchFamily="34" charset="0"/>
              </a:rPr>
              <a:t>is</a:t>
            </a:r>
            <a:r>
              <a:rPr lang="en-US" sz="1800" b="0" i="0" u="none" strike="noStrike" baseline="0" dirty="0">
                <a:solidFill>
                  <a:srgbClr val="000000"/>
                </a:solidFill>
                <a:latin typeface="FuturaA Bk BT" panose="020B0502020204020303" pitchFamily="34" charset="0"/>
              </a:rPr>
              <a:t> </a:t>
            </a:r>
            <a:r>
              <a:rPr lang="en-US" sz="1800" b="1" i="0" u="none" strike="noStrike" baseline="0" dirty="0">
                <a:solidFill>
                  <a:srgbClr val="000000"/>
                </a:solidFill>
                <a:latin typeface="FuturaA Bk BT" panose="020B0502020204020303" pitchFamily="34" charset="0"/>
              </a:rPr>
              <a:t>47,036 hours</a:t>
            </a:r>
            <a:r>
              <a:rPr lang="en-US" sz="1800" b="0" i="0" u="none" strike="noStrike" baseline="0" dirty="0">
                <a:solidFill>
                  <a:srgbClr val="000000"/>
                </a:solidFill>
                <a:latin typeface="FuturaA Bk BT" panose="020B0502020204020303" pitchFamily="34" charset="0"/>
              </a:rPr>
              <a:t>.  </a:t>
            </a:r>
          </a:p>
        </p:txBody>
      </p:sp>
      <p:pic>
        <p:nvPicPr>
          <p:cNvPr id="5" name="Imagem 4">
            <a:extLst>
              <a:ext uri="{FF2B5EF4-FFF2-40B4-BE49-F238E27FC236}">
                <a16:creationId xmlns:a16="http://schemas.microsoft.com/office/drawing/2014/main" id="{75B9E1C3-4963-94E9-EF2E-FBEEF64101EA}"/>
              </a:ext>
            </a:extLst>
          </p:cNvPr>
          <p:cNvPicPr>
            <a:picLocks noChangeAspect="1"/>
          </p:cNvPicPr>
          <p:nvPr/>
        </p:nvPicPr>
        <p:blipFill>
          <a:blip r:embed="rId2"/>
          <a:stretch>
            <a:fillRect/>
          </a:stretch>
        </p:blipFill>
        <p:spPr>
          <a:xfrm>
            <a:off x="3071664" y="1700808"/>
            <a:ext cx="6086253" cy="4710934"/>
          </a:xfrm>
          <a:prstGeom prst="rect">
            <a:avLst/>
          </a:prstGeom>
        </p:spPr>
      </p:pic>
    </p:spTree>
    <p:extLst>
      <p:ext uri="{BB962C8B-B14F-4D97-AF65-F5344CB8AC3E}">
        <p14:creationId xmlns:p14="http://schemas.microsoft.com/office/powerpoint/2010/main" val="2675303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88D3F-939F-0B0C-7C4D-707874A2A4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7A9ADE-5D8A-F4D9-62C8-A922F8C01F56}"/>
              </a:ext>
            </a:extLst>
          </p:cNvPr>
          <p:cNvSpPr>
            <a:spLocks noGrp="1"/>
          </p:cNvSpPr>
          <p:nvPr>
            <p:ph type="title"/>
          </p:nvPr>
        </p:nvSpPr>
        <p:spPr>
          <a:xfrm>
            <a:off x="792000" y="506274"/>
            <a:ext cx="10605600" cy="648000"/>
          </a:xfrm>
        </p:spPr>
        <p:txBody>
          <a:bodyPr/>
          <a:lstStyle/>
          <a:p>
            <a:pPr algn="ctr"/>
            <a:r>
              <a:rPr lang="en-CA" dirty="0">
                <a:solidFill>
                  <a:schemeClr val="tx1"/>
                </a:solidFill>
              </a:rPr>
              <a:t>MTBF – Latest Result</a:t>
            </a:r>
          </a:p>
        </p:txBody>
      </p:sp>
      <p:sp>
        <p:nvSpPr>
          <p:cNvPr id="3" name="Content Placeholder 2">
            <a:extLst>
              <a:ext uri="{FF2B5EF4-FFF2-40B4-BE49-F238E27FC236}">
                <a16:creationId xmlns:a16="http://schemas.microsoft.com/office/drawing/2014/main" id="{D8E21981-8555-86EF-A068-18A688DEFD46}"/>
              </a:ext>
            </a:extLst>
          </p:cNvPr>
          <p:cNvSpPr>
            <a:spLocks noGrp="1"/>
          </p:cNvSpPr>
          <p:nvPr>
            <p:ph sz="quarter" idx="10"/>
          </p:nvPr>
        </p:nvSpPr>
        <p:spPr>
          <a:xfrm>
            <a:off x="792000" y="985174"/>
            <a:ext cx="10945216" cy="4887651"/>
          </a:xfrm>
          <a:solidFill>
            <a:schemeClr val="bg1"/>
          </a:solidFill>
        </p:spPr>
        <p:txBody>
          <a:bodyPr>
            <a:normAutofit/>
          </a:bodyPr>
          <a:lstStyle/>
          <a:p>
            <a:r>
              <a:rPr lang="en-US" sz="1800" b="0" i="0" u="none" strike="noStrike" baseline="0" dirty="0">
                <a:solidFill>
                  <a:srgbClr val="000000"/>
                </a:solidFill>
                <a:latin typeface="FuturaA Bk BT" panose="020B0502020204020303" pitchFamily="34" charset="0"/>
              </a:rPr>
              <a:t>MTBF for the last 90 days </a:t>
            </a:r>
            <a:r>
              <a:rPr lang="en-US" sz="1800" dirty="0">
                <a:solidFill>
                  <a:srgbClr val="000000"/>
                </a:solidFill>
                <a:latin typeface="FuturaA Bk BT" panose="020B0502020204020303" pitchFamily="34" charset="0"/>
              </a:rPr>
              <a:t>(Jul</a:t>
            </a:r>
            <a:r>
              <a:rPr lang="en-US" sz="1800" b="0" i="0" u="none" strike="noStrike" baseline="0" dirty="0">
                <a:solidFill>
                  <a:srgbClr val="000000"/>
                </a:solidFill>
                <a:latin typeface="FuturaA Bk BT" panose="020B0502020204020303" pitchFamily="34" charset="0"/>
              </a:rPr>
              <a:t> to </a:t>
            </a:r>
            <a:r>
              <a:rPr lang="en-US" sz="1800" dirty="0">
                <a:solidFill>
                  <a:srgbClr val="000000"/>
                </a:solidFill>
                <a:latin typeface="FuturaA Bk BT" panose="020B0502020204020303" pitchFamily="34" charset="0"/>
              </a:rPr>
              <a:t>Sep</a:t>
            </a:r>
            <a:r>
              <a:rPr lang="en-US" sz="1800" b="0" i="0" u="none" strike="noStrike" baseline="0" dirty="0">
                <a:solidFill>
                  <a:srgbClr val="000000"/>
                </a:solidFill>
                <a:latin typeface="FuturaA Bk BT" panose="020B0502020204020303" pitchFamily="34" charset="0"/>
              </a:rPr>
              <a:t>/24) </a:t>
            </a:r>
            <a:r>
              <a:rPr lang="en-US" sz="1800" dirty="0">
                <a:solidFill>
                  <a:srgbClr val="000000"/>
                </a:solidFill>
                <a:latin typeface="FuturaA Bk BT" panose="020B0502020204020303" pitchFamily="34" charset="0"/>
              </a:rPr>
              <a:t>is</a:t>
            </a:r>
            <a:r>
              <a:rPr lang="en-US" sz="1800" b="0" i="0" u="none" strike="noStrike" baseline="0" dirty="0">
                <a:solidFill>
                  <a:srgbClr val="000000"/>
                </a:solidFill>
                <a:latin typeface="FuturaA Bk BT" panose="020B0502020204020303" pitchFamily="34" charset="0"/>
              </a:rPr>
              <a:t> </a:t>
            </a:r>
            <a:r>
              <a:rPr lang="en-US" sz="1800" b="1" dirty="0">
                <a:solidFill>
                  <a:srgbClr val="000000"/>
                </a:solidFill>
                <a:latin typeface="FuturaA Bk BT" panose="020B0502020204020303" pitchFamily="34" charset="0"/>
              </a:rPr>
              <a:t>54</a:t>
            </a:r>
            <a:r>
              <a:rPr lang="en-US" sz="1800" b="1" i="0" u="none" strike="noStrike" baseline="0" dirty="0">
                <a:solidFill>
                  <a:srgbClr val="000000"/>
                </a:solidFill>
                <a:latin typeface="FuturaA Bk BT" panose="020B0502020204020303" pitchFamily="34" charset="0"/>
              </a:rPr>
              <a:t>,617 hours</a:t>
            </a:r>
            <a:r>
              <a:rPr lang="en-US" sz="1800" b="0" i="0" u="none" strike="noStrike" baseline="0" dirty="0">
                <a:solidFill>
                  <a:srgbClr val="000000"/>
                </a:solidFill>
                <a:latin typeface="FuturaA Bk BT" panose="020B0502020204020303" pitchFamily="34" charset="0"/>
              </a:rPr>
              <a:t>.</a:t>
            </a:r>
          </a:p>
          <a:p>
            <a:r>
              <a:rPr lang="en-US" sz="1800" b="0" i="0" u="none" strike="noStrike" baseline="0" dirty="0">
                <a:solidFill>
                  <a:srgbClr val="000000"/>
                </a:solidFill>
                <a:latin typeface="FuturaA Bk BT" panose="020B0502020204020303" pitchFamily="34" charset="0"/>
              </a:rPr>
              <a:t>The demonstrated Cumulative MTBF (Up to </a:t>
            </a:r>
            <a:r>
              <a:rPr lang="en-US" sz="1800" dirty="0">
                <a:solidFill>
                  <a:srgbClr val="000000"/>
                </a:solidFill>
                <a:latin typeface="FuturaA Bk BT" panose="020B0502020204020303" pitchFamily="34" charset="0"/>
              </a:rPr>
              <a:t>Sep</a:t>
            </a:r>
            <a:r>
              <a:rPr lang="en-US" sz="1800" b="0" i="0" u="none" strike="noStrike" baseline="0" dirty="0">
                <a:solidFill>
                  <a:srgbClr val="000000"/>
                </a:solidFill>
                <a:latin typeface="FuturaA Bk BT" panose="020B0502020204020303" pitchFamily="34" charset="0"/>
              </a:rPr>
              <a:t>/24) for the fleet </a:t>
            </a:r>
            <a:r>
              <a:rPr lang="en-US" sz="1800" dirty="0">
                <a:solidFill>
                  <a:srgbClr val="000000"/>
                </a:solidFill>
                <a:latin typeface="FuturaA Bk BT" panose="020B0502020204020303" pitchFamily="34" charset="0"/>
              </a:rPr>
              <a:t>is</a:t>
            </a:r>
            <a:r>
              <a:rPr lang="en-US" sz="1800" b="0" i="0" u="none" strike="noStrike" baseline="0" dirty="0">
                <a:solidFill>
                  <a:srgbClr val="000000"/>
                </a:solidFill>
                <a:latin typeface="FuturaA Bk BT" panose="020B0502020204020303" pitchFamily="34" charset="0"/>
              </a:rPr>
              <a:t> </a:t>
            </a:r>
            <a:r>
              <a:rPr lang="en-US" sz="1800" b="1" dirty="0">
                <a:solidFill>
                  <a:srgbClr val="000000"/>
                </a:solidFill>
                <a:latin typeface="FuturaA Bk BT" panose="020B0502020204020303" pitchFamily="34" charset="0"/>
              </a:rPr>
              <a:t>43</a:t>
            </a:r>
            <a:r>
              <a:rPr lang="en-US" sz="1800" b="1" i="0" u="none" strike="noStrike" baseline="0" dirty="0">
                <a:solidFill>
                  <a:srgbClr val="000000"/>
                </a:solidFill>
                <a:latin typeface="FuturaA Bk BT" panose="020B0502020204020303" pitchFamily="34" charset="0"/>
              </a:rPr>
              <a:t>,317 hours</a:t>
            </a:r>
            <a:r>
              <a:rPr lang="en-US" sz="1800" b="0" i="0" u="none" strike="noStrike" baseline="0" dirty="0">
                <a:solidFill>
                  <a:srgbClr val="000000"/>
                </a:solidFill>
                <a:latin typeface="FuturaA Bk BT" panose="020B0502020204020303" pitchFamily="34" charset="0"/>
              </a:rPr>
              <a:t>.  </a:t>
            </a:r>
          </a:p>
        </p:txBody>
      </p:sp>
      <p:pic>
        <p:nvPicPr>
          <p:cNvPr id="6" name="Imagem 5">
            <a:extLst>
              <a:ext uri="{FF2B5EF4-FFF2-40B4-BE49-F238E27FC236}">
                <a16:creationId xmlns:a16="http://schemas.microsoft.com/office/drawing/2014/main" id="{285236B9-C870-C1BC-F7A9-0415225D4E2C}"/>
              </a:ext>
            </a:extLst>
          </p:cNvPr>
          <p:cNvPicPr>
            <a:picLocks noChangeAspect="1"/>
          </p:cNvPicPr>
          <p:nvPr/>
        </p:nvPicPr>
        <p:blipFill>
          <a:blip r:embed="rId2"/>
          <a:stretch>
            <a:fillRect/>
          </a:stretch>
        </p:blipFill>
        <p:spPr>
          <a:xfrm>
            <a:off x="3031740" y="1700808"/>
            <a:ext cx="6084000" cy="4680000"/>
          </a:xfrm>
          <a:prstGeom prst="rect">
            <a:avLst/>
          </a:prstGeom>
        </p:spPr>
      </p:pic>
    </p:spTree>
    <p:extLst>
      <p:ext uri="{BB962C8B-B14F-4D97-AF65-F5344CB8AC3E}">
        <p14:creationId xmlns:p14="http://schemas.microsoft.com/office/powerpoint/2010/main" val="97214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AD3CB-FB41-6B07-2899-ECD9CE852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6558D7-46CE-FDB5-D3C4-25E736FF9985}"/>
              </a:ext>
            </a:extLst>
          </p:cNvPr>
          <p:cNvSpPr>
            <a:spLocks noGrp="1"/>
          </p:cNvSpPr>
          <p:nvPr>
            <p:ph type="title"/>
          </p:nvPr>
        </p:nvSpPr>
        <p:spPr>
          <a:xfrm>
            <a:off x="792000" y="506274"/>
            <a:ext cx="10605600" cy="648000"/>
          </a:xfrm>
        </p:spPr>
        <p:txBody>
          <a:bodyPr/>
          <a:lstStyle/>
          <a:p>
            <a:pPr algn="ctr"/>
            <a:r>
              <a:rPr lang="en-CA" dirty="0">
                <a:solidFill>
                  <a:schemeClr val="tx1"/>
                </a:solidFill>
              </a:rPr>
              <a:t>MTBF – Latest Result</a:t>
            </a:r>
          </a:p>
        </p:txBody>
      </p:sp>
      <p:sp>
        <p:nvSpPr>
          <p:cNvPr id="3" name="Content Placeholder 2">
            <a:extLst>
              <a:ext uri="{FF2B5EF4-FFF2-40B4-BE49-F238E27FC236}">
                <a16:creationId xmlns:a16="http://schemas.microsoft.com/office/drawing/2014/main" id="{B99A1A32-2BCB-B6A6-158D-B36CA24E5353}"/>
              </a:ext>
            </a:extLst>
          </p:cNvPr>
          <p:cNvSpPr>
            <a:spLocks noGrp="1"/>
          </p:cNvSpPr>
          <p:nvPr>
            <p:ph sz="quarter" idx="10"/>
          </p:nvPr>
        </p:nvSpPr>
        <p:spPr>
          <a:xfrm>
            <a:off x="792000" y="985174"/>
            <a:ext cx="10945216" cy="4887651"/>
          </a:xfrm>
          <a:solidFill>
            <a:schemeClr val="bg1"/>
          </a:solidFill>
        </p:spPr>
        <p:txBody>
          <a:bodyPr>
            <a:normAutofit/>
          </a:bodyPr>
          <a:lstStyle/>
          <a:p>
            <a:r>
              <a:rPr lang="en-US" sz="1800" b="0" i="0" u="none" strike="noStrike" baseline="0" dirty="0">
                <a:solidFill>
                  <a:srgbClr val="000000"/>
                </a:solidFill>
                <a:latin typeface="FuturaA Bk BT" panose="020B0502020204020303" pitchFamily="34" charset="0"/>
              </a:rPr>
              <a:t>MTBF for the last 90 days (May to Jul/24) </a:t>
            </a:r>
            <a:r>
              <a:rPr lang="en-US" sz="1800" dirty="0">
                <a:solidFill>
                  <a:srgbClr val="000000"/>
                </a:solidFill>
                <a:latin typeface="FuturaA Bk BT" panose="020B0502020204020303" pitchFamily="34" charset="0"/>
              </a:rPr>
              <a:t>is</a:t>
            </a:r>
            <a:r>
              <a:rPr lang="en-US" sz="1800" b="0" i="0" u="none" strike="noStrike" baseline="0" dirty="0">
                <a:solidFill>
                  <a:srgbClr val="000000"/>
                </a:solidFill>
                <a:latin typeface="FuturaA Bk BT" panose="020B0502020204020303" pitchFamily="34" charset="0"/>
              </a:rPr>
              <a:t> </a:t>
            </a:r>
            <a:r>
              <a:rPr lang="en-US" sz="1800" b="1" dirty="0">
                <a:solidFill>
                  <a:srgbClr val="000000"/>
                </a:solidFill>
                <a:latin typeface="FuturaA Bk BT" panose="020B0502020204020303" pitchFamily="34" charset="0"/>
              </a:rPr>
              <a:t>54</a:t>
            </a:r>
            <a:r>
              <a:rPr lang="en-US" sz="1800" b="1" i="0" u="none" strike="noStrike" baseline="0" dirty="0">
                <a:solidFill>
                  <a:srgbClr val="000000"/>
                </a:solidFill>
                <a:latin typeface="FuturaA Bk BT" panose="020B0502020204020303" pitchFamily="34" charset="0"/>
              </a:rPr>
              <a:t>,617 hours</a:t>
            </a:r>
            <a:r>
              <a:rPr lang="en-US" sz="1800" b="0" i="0" u="none" strike="noStrike" baseline="0" dirty="0">
                <a:solidFill>
                  <a:srgbClr val="000000"/>
                </a:solidFill>
                <a:latin typeface="FuturaA Bk BT" panose="020B0502020204020303" pitchFamily="34" charset="0"/>
              </a:rPr>
              <a:t>.</a:t>
            </a:r>
          </a:p>
          <a:p>
            <a:r>
              <a:rPr lang="en-US" sz="1800" b="0" i="0" u="none" strike="noStrike" baseline="0" dirty="0">
                <a:solidFill>
                  <a:srgbClr val="000000"/>
                </a:solidFill>
                <a:latin typeface="FuturaA Bk BT" panose="020B0502020204020303" pitchFamily="34" charset="0"/>
              </a:rPr>
              <a:t>The demonstrated Cumulative MTBF (Up to Jul/24) for the fleet </a:t>
            </a:r>
            <a:r>
              <a:rPr lang="en-US" sz="1800" dirty="0">
                <a:solidFill>
                  <a:srgbClr val="000000"/>
                </a:solidFill>
                <a:latin typeface="FuturaA Bk BT" panose="020B0502020204020303" pitchFamily="34" charset="0"/>
              </a:rPr>
              <a:t>is</a:t>
            </a:r>
            <a:r>
              <a:rPr lang="en-US" sz="1800" b="0" i="0" u="none" strike="noStrike" baseline="0" dirty="0">
                <a:solidFill>
                  <a:srgbClr val="000000"/>
                </a:solidFill>
                <a:latin typeface="FuturaA Bk BT" panose="020B0502020204020303" pitchFamily="34" charset="0"/>
              </a:rPr>
              <a:t> </a:t>
            </a:r>
            <a:r>
              <a:rPr lang="en-US" sz="1800" b="1" dirty="0">
                <a:solidFill>
                  <a:srgbClr val="000000"/>
                </a:solidFill>
                <a:latin typeface="FuturaA Bk BT" panose="020B0502020204020303" pitchFamily="34" charset="0"/>
              </a:rPr>
              <a:t>43</a:t>
            </a:r>
            <a:r>
              <a:rPr lang="en-US" sz="1800" b="1" i="0" u="none" strike="noStrike" baseline="0" dirty="0">
                <a:solidFill>
                  <a:srgbClr val="000000"/>
                </a:solidFill>
                <a:latin typeface="FuturaA Bk BT" panose="020B0502020204020303" pitchFamily="34" charset="0"/>
              </a:rPr>
              <a:t>,317 hours</a:t>
            </a:r>
            <a:r>
              <a:rPr lang="en-US" sz="1800" b="0" i="0" u="none" strike="noStrike" baseline="0" dirty="0">
                <a:solidFill>
                  <a:srgbClr val="000000"/>
                </a:solidFill>
                <a:latin typeface="FuturaA Bk BT" panose="020B0502020204020303" pitchFamily="34" charset="0"/>
              </a:rPr>
              <a:t>.  </a:t>
            </a:r>
          </a:p>
        </p:txBody>
      </p:sp>
      <p:pic>
        <p:nvPicPr>
          <p:cNvPr id="8" name="Imagem 7">
            <a:extLst>
              <a:ext uri="{FF2B5EF4-FFF2-40B4-BE49-F238E27FC236}">
                <a16:creationId xmlns:a16="http://schemas.microsoft.com/office/drawing/2014/main" id="{9235B3A3-1C7F-0CEE-E94B-0E1D5CAF3875}"/>
              </a:ext>
            </a:extLst>
          </p:cNvPr>
          <p:cNvPicPr>
            <a:picLocks noChangeAspect="1"/>
          </p:cNvPicPr>
          <p:nvPr/>
        </p:nvPicPr>
        <p:blipFill>
          <a:blip r:embed="rId2"/>
          <a:stretch>
            <a:fillRect/>
          </a:stretch>
        </p:blipFill>
        <p:spPr>
          <a:xfrm>
            <a:off x="1556751" y="1772816"/>
            <a:ext cx="9415714" cy="4680000"/>
          </a:xfrm>
          <a:prstGeom prst="rect">
            <a:avLst/>
          </a:prstGeom>
        </p:spPr>
      </p:pic>
    </p:spTree>
    <p:extLst>
      <p:ext uri="{BB962C8B-B14F-4D97-AF65-F5344CB8AC3E}">
        <p14:creationId xmlns:p14="http://schemas.microsoft.com/office/powerpoint/2010/main" val="116388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ABBBDCF-1201-8067-E281-0187D65DF6AC}"/>
              </a:ext>
            </a:extLst>
          </p:cNvPr>
          <p:cNvSpPr txBox="1">
            <a:spLocks/>
          </p:cNvSpPr>
          <p:nvPr/>
        </p:nvSpPr>
        <p:spPr bwMode="gray">
          <a:xfrm>
            <a:off x="6094800" y="985173"/>
            <a:ext cx="5302800" cy="4887651"/>
          </a:xfrm>
          <a:prstGeom prst="rect">
            <a:avLst/>
          </a:prstGeom>
          <a:solidFill>
            <a:schemeClr val="bg1"/>
          </a:solidFill>
        </p:spPr>
        <p:txBody>
          <a:bodyPr vert="horz" lIns="0" tIns="0" rIns="0" bIns="0" rtlCol="0" anchor="t" anchorCtr="0">
            <a:normAutofit/>
          </a:bodyPr>
          <a:lstStyle>
            <a:lvl1pPr marL="268288" indent="-268288" algn="l" defTabSz="914400" rtl="0" eaLnBrk="1" latinLnBrk="0" hangingPunct="1">
              <a:lnSpc>
                <a:spcPct val="95000"/>
              </a:lnSpc>
              <a:spcBef>
                <a:spcPts val="1200"/>
              </a:spcBef>
              <a:spcAft>
                <a:spcPts val="0"/>
              </a:spcAft>
              <a:buClr>
                <a:schemeClr val="accent1"/>
              </a:buClr>
              <a:buSzPct val="80000"/>
              <a:buFont typeface="Arial" pitchFamily="34" charset="0"/>
              <a:buChar char="●"/>
              <a:tabLst/>
              <a:defRPr lang="fr-FR" sz="2000" kern="1200" dirty="0" smtClean="0">
                <a:solidFill>
                  <a:schemeClr val="accent3"/>
                </a:solidFill>
                <a:latin typeface="+mn-lt"/>
                <a:ea typeface="+mn-ea"/>
                <a:cs typeface="+mn-cs"/>
              </a:defRPr>
            </a:lvl1pPr>
            <a:lvl2pPr marL="490538" indent="-222250" algn="l" defTabSz="914400" rtl="0" eaLnBrk="1" latinLnBrk="0" hangingPunct="1">
              <a:lnSpc>
                <a:spcPct val="95000"/>
              </a:lnSpc>
              <a:spcBef>
                <a:spcPts val="0"/>
              </a:spcBef>
              <a:buSzPct val="100000"/>
              <a:buFont typeface="Arial" pitchFamily="34" charset="0"/>
              <a:buChar char="-"/>
              <a:tabLst/>
              <a:defRPr lang="fr-FR" sz="1800" kern="1200" dirty="0" smtClean="0">
                <a:solidFill>
                  <a:schemeClr val="accent3"/>
                </a:solidFill>
                <a:latin typeface="+mn-lt"/>
                <a:ea typeface="+mn-ea"/>
                <a:cs typeface="+mn-cs"/>
              </a:defRPr>
            </a:lvl2pPr>
            <a:lvl3pPr marL="490538" indent="223838" algn="l" defTabSz="914400" rtl="0" eaLnBrk="1" latinLnBrk="0" hangingPunct="1">
              <a:lnSpc>
                <a:spcPct val="95000"/>
              </a:lnSpc>
              <a:spcBef>
                <a:spcPts val="0"/>
              </a:spcBef>
              <a:buClr>
                <a:schemeClr val="accent1"/>
              </a:buClr>
              <a:buSzPct val="100000"/>
              <a:buFont typeface="Wingdings 2" pitchFamily="18" charset="2"/>
              <a:buChar char=""/>
              <a:tabLst/>
              <a:defRPr lang="fr-FR" sz="1400" kern="1200" dirty="0" smtClean="0">
                <a:solidFill>
                  <a:schemeClr val="accent3"/>
                </a:solidFill>
                <a:latin typeface="+mn-lt"/>
                <a:ea typeface="+mn-ea"/>
                <a:cs typeface="+mn-cs"/>
              </a:defRPr>
            </a:lvl3pPr>
            <a:lvl4pPr marL="714375" indent="223838" algn="l" defTabSz="914400" rtl="0" eaLnBrk="1" latinLnBrk="0" hangingPunct="1">
              <a:lnSpc>
                <a:spcPct val="95000"/>
              </a:lnSpc>
              <a:spcBef>
                <a:spcPts val="0"/>
              </a:spcBef>
              <a:buSzPct val="100000"/>
              <a:buFont typeface="Arial" pitchFamily="34" charset="0"/>
              <a:buChar char="-"/>
              <a:tabLst/>
              <a:defRPr lang="fr-FR" sz="1200" kern="1200" dirty="0" smtClean="0">
                <a:solidFill>
                  <a:schemeClr val="accent3"/>
                </a:solidFill>
                <a:latin typeface="+mn-lt"/>
                <a:ea typeface="+mn-ea"/>
                <a:cs typeface="+mn-cs"/>
              </a:defRPr>
            </a:lvl4pPr>
            <a:lvl5pPr marL="938213" indent="223838" algn="l" defTabSz="914400" rtl="0" eaLnBrk="1" latinLnBrk="0" hangingPunct="1">
              <a:lnSpc>
                <a:spcPct val="95000"/>
              </a:lnSpc>
              <a:spcBef>
                <a:spcPts val="0"/>
              </a:spcBef>
              <a:buSzPct val="100000"/>
              <a:buFont typeface="Arial" pitchFamily="34" charset="0"/>
              <a:buChar char="•"/>
              <a:tabLst/>
              <a:defRPr lang="fr-FR" sz="1200" kern="1200" dirty="0">
                <a:solidFill>
                  <a:schemeClr val="accent3"/>
                </a:solidFill>
                <a:latin typeface="+mn-lt"/>
                <a:ea typeface="+mn-ea"/>
                <a:cs typeface="+mn-cs"/>
              </a:defRPr>
            </a:lvl5pPr>
            <a:lvl6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6pPr>
            <a:lvl7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7pPr>
            <a:lvl8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8pPr>
            <a:lvl9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9pPr>
          </a:lstStyle>
          <a:p>
            <a:r>
              <a:rPr lang="en-US" sz="1800" dirty="0">
                <a:solidFill>
                  <a:schemeClr val="tx1"/>
                </a:solidFill>
                <a:latin typeface="FuturaA Bk BT" panose="020B0502020204020303" pitchFamily="34" charset="0"/>
              </a:rPr>
              <a:t>New failure database – 41 Events</a:t>
            </a:r>
          </a:p>
        </p:txBody>
      </p:sp>
      <p:sp>
        <p:nvSpPr>
          <p:cNvPr id="2" name="Title 1">
            <a:extLst>
              <a:ext uri="{FF2B5EF4-FFF2-40B4-BE49-F238E27FC236}">
                <a16:creationId xmlns:a16="http://schemas.microsoft.com/office/drawing/2014/main" id="{B12499F1-1C3F-4D39-879E-1CA91B16467D}"/>
              </a:ext>
            </a:extLst>
          </p:cNvPr>
          <p:cNvSpPr>
            <a:spLocks noGrp="1"/>
          </p:cNvSpPr>
          <p:nvPr>
            <p:ph type="title"/>
          </p:nvPr>
        </p:nvSpPr>
        <p:spPr>
          <a:xfrm>
            <a:off x="792000" y="506274"/>
            <a:ext cx="10605600" cy="648000"/>
          </a:xfrm>
        </p:spPr>
        <p:txBody>
          <a:bodyPr/>
          <a:lstStyle/>
          <a:p>
            <a:pPr algn="ctr"/>
            <a:r>
              <a:rPr lang="en-CA" dirty="0">
                <a:solidFill>
                  <a:schemeClr val="tx1"/>
                </a:solidFill>
              </a:rPr>
              <a:t>MTBF – Previous Results</a:t>
            </a:r>
          </a:p>
        </p:txBody>
      </p:sp>
      <p:sp>
        <p:nvSpPr>
          <p:cNvPr id="3" name="Content Placeholder 2">
            <a:extLst>
              <a:ext uri="{FF2B5EF4-FFF2-40B4-BE49-F238E27FC236}">
                <a16:creationId xmlns:a16="http://schemas.microsoft.com/office/drawing/2014/main" id="{E47AEACB-2C32-482B-BC10-2C2F64AF4448}"/>
              </a:ext>
            </a:extLst>
          </p:cNvPr>
          <p:cNvSpPr>
            <a:spLocks noGrp="1"/>
          </p:cNvSpPr>
          <p:nvPr>
            <p:ph sz="quarter" idx="10"/>
          </p:nvPr>
        </p:nvSpPr>
        <p:spPr>
          <a:xfrm>
            <a:off x="792000" y="985174"/>
            <a:ext cx="4367896" cy="4887651"/>
          </a:xfrm>
          <a:solidFill>
            <a:schemeClr val="bg1"/>
          </a:solidFill>
        </p:spPr>
        <p:txBody>
          <a:bodyPr>
            <a:normAutofit/>
          </a:bodyPr>
          <a:lstStyle/>
          <a:p>
            <a:r>
              <a:rPr lang="en-US" sz="1800" dirty="0">
                <a:solidFill>
                  <a:srgbClr val="000000"/>
                </a:solidFill>
                <a:latin typeface="FuturaA Bk BT" panose="020B0502020204020303" pitchFamily="34" charset="0"/>
              </a:rPr>
              <a:t>MTBF Urgent – </a:t>
            </a:r>
            <a:r>
              <a:rPr lang="en-US" sz="1800" b="1" dirty="0">
                <a:solidFill>
                  <a:srgbClr val="000000"/>
                </a:solidFill>
                <a:latin typeface="FuturaA Bk BT" panose="020B0502020204020303" pitchFamily="34" charset="0"/>
              </a:rPr>
              <a:t>56,290 hours</a:t>
            </a:r>
          </a:p>
          <a:p>
            <a:pPr lvl="1"/>
            <a:r>
              <a:rPr lang="en-US" sz="1600" dirty="0">
                <a:solidFill>
                  <a:srgbClr val="000000"/>
                </a:solidFill>
                <a:latin typeface="FuturaA Bk BT" panose="020B0502020204020303" pitchFamily="34" charset="0"/>
              </a:rPr>
              <a:t>Battery Controller Failure</a:t>
            </a:r>
          </a:p>
          <a:p>
            <a:pPr lvl="1"/>
            <a:r>
              <a:rPr lang="en-US" sz="1600" dirty="0">
                <a:solidFill>
                  <a:srgbClr val="000000"/>
                </a:solidFill>
                <a:latin typeface="FuturaA Bk BT" panose="020B0502020204020303" pitchFamily="34" charset="0"/>
              </a:rPr>
              <a:t>Battery Main Contactor Failure</a:t>
            </a:r>
          </a:p>
          <a:p>
            <a:pPr lvl="1"/>
            <a:r>
              <a:rPr lang="en-US" sz="1600" dirty="0">
                <a:solidFill>
                  <a:srgbClr val="000000"/>
                </a:solidFill>
                <a:latin typeface="FuturaA Bk BT" panose="020B0502020204020303" pitchFamily="34" charset="0"/>
              </a:rPr>
              <a:t>Charge Regulator Failure</a:t>
            </a:r>
          </a:p>
          <a:p>
            <a:pPr lvl="1"/>
            <a:r>
              <a:rPr lang="en-US" sz="1600" dirty="0">
                <a:solidFill>
                  <a:srgbClr val="000000"/>
                </a:solidFill>
                <a:latin typeface="FuturaA Bk BT" panose="020B0502020204020303" pitchFamily="34" charset="0"/>
              </a:rPr>
              <a:t>Communication Error</a:t>
            </a:r>
          </a:p>
          <a:p>
            <a:pPr lvl="1"/>
            <a:r>
              <a:rPr lang="en-US" sz="1600" dirty="0">
                <a:solidFill>
                  <a:srgbClr val="000000"/>
                </a:solidFill>
                <a:latin typeface="FuturaA Bk BT" panose="020B0502020204020303" pitchFamily="34" charset="0"/>
              </a:rPr>
              <a:t>Heating System Fault</a:t>
            </a:r>
          </a:p>
          <a:p>
            <a:pPr lvl="1"/>
            <a:r>
              <a:rPr lang="en-US" sz="1600" dirty="0">
                <a:solidFill>
                  <a:srgbClr val="000000"/>
                </a:solidFill>
                <a:latin typeface="FuturaA Bk BT" panose="020B0502020204020303" pitchFamily="34" charset="0"/>
              </a:rPr>
              <a:t>High Battery Voltage</a:t>
            </a:r>
          </a:p>
          <a:p>
            <a:pPr lvl="1"/>
            <a:r>
              <a:rPr lang="en-US" sz="1600" dirty="0">
                <a:solidFill>
                  <a:srgbClr val="000000"/>
                </a:solidFill>
                <a:latin typeface="FuturaA Bk BT" panose="020B0502020204020303" pitchFamily="34" charset="0"/>
              </a:rPr>
              <a:t>Low Battery Voltage</a:t>
            </a:r>
          </a:p>
          <a:p>
            <a:pPr lvl="1"/>
            <a:r>
              <a:rPr lang="en-US" sz="1600" dirty="0">
                <a:solidFill>
                  <a:srgbClr val="FF0000"/>
                </a:solidFill>
                <a:latin typeface="FuturaA Bk BT" panose="020B0502020204020303" pitchFamily="34" charset="0"/>
              </a:rPr>
              <a:t>String Voltage Unbalance</a:t>
            </a:r>
          </a:p>
          <a:p>
            <a:pPr lvl="1"/>
            <a:r>
              <a:rPr lang="en-US" sz="1600" dirty="0">
                <a:solidFill>
                  <a:srgbClr val="000000"/>
                </a:solidFill>
                <a:latin typeface="FuturaA Bk BT" panose="020B0502020204020303" pitchFamily="34" charset="0"/>
              </a:rPr>
              <a:t>Temperature Probe Error</a:t>
            </a:r>
          </a:p>
          <a:p>
            <a:r>
              <a:rPr lang="en-US" sz="1800" dirty="0">
                <a:solidFill>
                  <a:srgbClr val="000000"/>
                </a:solidFill>
                <a:latin typeface="FuturaA Bk BT" panose="020B0502020204020303" pitchFamily="34" charset="0"/>
              </a:rPr>
              <a:t>MTBF Non-Urgent -  </a:t>
            </a:r>
            <a:r>
              <a:rPr lang="en-US" sz="1800" b="1" dirty="0">
                <a:solidFill>
                  <a:srgbClr val="000000"/>
                </a:solidFill>
                <a:latin typeface="FuturaA Bk BT" panose="020B0502020204020303" pitchFamily="34" charset="0"/>
              </a:rPr>
              <a:t>286,139 hours</a:t>
            </a:r>
          </a:p>
          <a:p>
            <a:pPr lvl="1"/>
            <a:r>
              <a:rPr lang="en-US" sz="1600" dirty="0">
                <a:solidFill>
                  <a:srgbClr val="000000"/>
                </a:solidFill>
                <a:latin typeface="FuturaA Bk BT" panose="020B0502020204020303" pitchFamily="34" charset="0"/>
              </a:rPr>
              <a:t>Fault Clear itself</a:t>
            </a:r>
          </a:p>
          <a:p>
            <a:pPr lvl="1"/>
            <a:r>
              <a:rPr lang="en-US" sz="1600" dirty="0">
                <a:solidFill>
                  <a:srgbClr val="FF0000"/>
                </a:solidFill>
                <a:latin typeface="FuturaA Bk BT" panose="020B0502020204020303" pitchFamily="34" charset="0"/>
              </a:rPr>
              <a:t>String Voltage Unbalance</a:t>
            </a:r>
          </a:p>
        </p:txBody>
      </p:sp>
      <p:graphicFrame>
        <p:nvGraphicFramePr>
          <p:cNvPr id="6" name="Tabela 5">
            <a:extLst>
              <a:ext uri="{FF2B5EF4-FFF2-40B4-BE49-F238E27FC236}">
                <a16:creationId xmlns:a16="http://schemas.microsoft.com/office/drawing/2014/main" id="{F6AD1875-E718-3BA6-CDED-8162C89430EE}"/>
              </a:ext>
            </a:extLst>
          </p:cNvPr>
          <p:cNvGraphicFramePr>
            <a:graphicFrameLocks noGrp="1"/>
          </p:cNvGraphicFramePr>
          <p:nvPr>
            <p:extLst>
              <p:ext uri="{D42A27DB-BD31-4B8C-83A1-F6EECF244321}">
                <p14:modId xmlns:p14="http://schemas.microsoft.com/office/powerpoint/2010/main" val="4230040862"/>
              </p:ext>
            </p:extLst>
          </p:nvPr>
        </p:nvGraphicFramePr>
        <p:xfrm>
          <a:off x="5951986" y="1633173"/>
          <a:ext cx="4849126" cy="2363292"/>
        </p:xfrm>
        <a:graphic>
          <a:graphicData uri="http://schemas.openxmlformats.org/drawingml/2006/table">
            <a:tbl>
              <a:tblPr/>
              <a:tblGrid>
                <a:gridCol w="3016123">
                  <a:extLst>
                    <a:ext uri="{9D8B030D-6E8A-4147-A177-3AD203B41FA5}">
                      <a16:colId xmlns:a16="http://schemas.microsoft.com/office/drawing/2014/main" val="4141483938"/>
                    </a:ext>
                  </a:extLst>
                </a:gridCol>
                <a:gridCol w="1833003">
                  <a:extLst>
                    <a:ext uri="{9D8B030D-6E8A-4147-A177-3AD203B41FA5}">
                      <a16:colId xmlns:a16="http://schemas.microsoft.com/office/drawing/2014/main" val="414459399"/>
                    </a:ext>
                  </a:extLst>
                </a:gridCol>
              </a:tblGrid>
              <a:tr h="262588">
                <a:tc>
                  <a:txBody>
                    <a:bodyPr/>
                    <a:lstStyle/>
                    <a:p>
                      <a:pPr algn="l" fontAlgn="b"/>
                      <a:r>
                        <a:rPr lang="pt-BR" sz="1100" b="1" i="0" u="none" strike="noStrike" dirty="0" err="1">
                          <a:solidFill>
                            <a:srgbClr val="000000"/>
                          </a:solidFill>
                          <a:effectLst/>
                          <a:latin typeface="Calibri" panose="020F0502020204030204" pitchFamily="34" charset="0"/>
                        </a:rPr>
                        <a:t>Need</a:t>
                      </a:r>
                      <a:r>
                        <a:rPr lang="pt-BR" sz="1100" b="1" i="0" u="none" strike="noStrike" dirty="0">
                          <a:solidFill>
                            <a:srgbClr val="000000"/>
                          </a:solidFill>
                          <a:effectLst/>
                          <a:latin typeface="Calibri" panose="020F0502020204030204" pitchFamily="34" charset="0"/>
                        </a:rPr>
                        <a:t> </a:t>
                      </a:r>
                      <a:r>
                        <a:rPr lang="pt-BR" sz="1100" b="1" i="0" u="none" strike="noStrike" dirty="0" err="1">
                          <a:solidFill>
                            <a:srgbClr val="000000"/>
                          </a:solidFill>
                          <a:effectLst/>
                          <a:latin typeface="Calibri" panose="020F0502020204030204" pitchFamily="34" charset="0"/>
                        </a:rPr>
                        <a:t>Same</a:t>
                      </a:r>
                      <a:r>
                        <a:rPr lang="pt-BR" sz="1100" b="1" i="0" u="none" strike="noStrike" dirty="0">
                          <a:solidFill>
                            <a:srgbClr val="000000"/>
                          </a:solidFill>
                          <a:effectLst/>
                          <a:latin typeface="Calibri" panose="020F0502020204030204" pitchFamily="34" charset="0"/>
                        </a:rPr>
                        <a:t> Day </a:t>
                      </a:r>
                      <a:r>
                        <a:rPr lang="pt-BR" sz="1100" b="1" i="0" u="none" strike="noStrike" dirty="0" err="1">
                          <a:solidFill>
                            <a:srgbClr val="000000"/>
                          </a:solidFill>
                          <a:effectLst/>
                          <a:latin typeface="Calibri" panose="020F0502020204030204" pitchFamily="34" charset="0"/>
                        </a:rPr>
                        <a:t>Action</a:t>
                      </a:r>
                      <a:endParaRPr lang="pt-BR" sz="1100" b="1" i="0" u="none" strike="noStrike" dirty="0">
                        <a:solidFill>
                          <a:srgbClr val="000000"/>
                        </a:solidFill>
                        <a:effectLst/>
                        <a:latin typeface="Calibri" panose="020F0502020204030204" pitchFamily="34" charset="0"/>
                      </a:endParaRPr>
                    </a:p>
                  </a:txBody>
                  <a:tcPr marL="8626" marR="8626" marT="8626"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pt-BR" sz="1100" b="1" i="0" u="none" strike="noStrike" dirty="0">
                          <a:solidFill>
                            <a:srgbClr val="000000"/>
                          </a:solidFill>
                          <a:effectLst/>
                          <a:latin typeface="Calibri" panose="020F0502020204030204" pitchFamily="34" charset="0"/>
                        </a:rPr>
                        <a:t>25</a:t>
                      </a:r>
                    </a:p>
                  </a:txBody>
                  <a:tcPr marL="8626" marR="8626" marT="8626"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1773807481"/>
                  </a:ext>
                </a:extLst>
              </a:tr>
              <a:tr h="262588">
                <a:tc>
                  <a:txBody>
                    <a:bodyPr/>
                    <a:lstStyle/>
                    <a:p>
                      <a:pPr algn="l" fontAlgn="b"/>
                      <a:r>
                        <a:rPr lang="pt-BR" sz="1100" b="0" i="0" u="none" strike="noStrike">
                          <a:solidFill>
                            <a:srgbClr val="000000"/>
                          </a:solidFill>
                          <a:effectLst/>
                          <a:latin typeface="Calibri" panose="020F0502020204030204" pitchFamily="34" charset="0"/>
                        </a:rPr>
                        <a:t>Battery Controller Failure</a:t>
                      </a:r>
                    </a:p>
                  </a:txBody>
                  <a:tcPr marL="103517" marR="8626" marT="8626"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pt-BR" sz="1100" b="0" i="0" u="none" strike="noStrike" dirty="0">
                          <a:solidFill>
                            <a:srgbClr val="000000"/>
                          </a:solidFill>
                          <a:effectLst/>
                          <a:latin typeface="Calibri" panose="020F0502020204030204" pitchFamily="34" charset="0"/>
                        </a:rPr>
                        <a:t>2</a:t>
                      </a:r>
                    </a:p>
                  </a:txBody>
                  <a:tcPr marL="8626" marR="8626" marT="8626"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883556192"/>
                  </a:ext>
                </a:extLst>
              </a:tr>
              <a:tr h="262588">
                <a:tc>
                  <a:txBody>
                    <a:bodyPr/>
                    <a:lstStyle/>
                    <a:p>
                      <a:pPr algn="l" fontAlgn="b"/>
                      <a:r>
                        <a:rPr lang="pt-BR" sz="1100" b="0" i="0" u="none" strike="noStrike" dirty="0">
                          <a:solidFill>
                            <a:srgbClr val="000000"/>
                          </a:solidFill>
                          <a:effectLst/>
                          <a:latin typeface="Calibri" panose="020F0502020204030204" pitchFamily="34" charset="0"/>
                        </a:rPr>
                        <a:t>Battery </a:t>
                      </a:r>
                      <a:r>
                        <a:rPr lang="pt-BR" sz="1100" b="0" i="0" u="none" strike="noStrike" dirty="0" err="1">
                          <a:solidFill>
                            <a:srgbClr val="000000"/>
                          </a:solidFill>
                          <a:effectLst/>
                          <a:latin typeface="Calibri" panose="020F0502020204030204" pitchFamily="34" charset="0"/>
                        </a:rPr>
                        <a:t>Main</a:t>
                      </a:r>
                      <a:r>
                        <a:rPr lang="pt-BR" sz="1100" b="0" i="0" u="none" strike="noStrike" dirty="0">
                          <a:solidFill>
                            <a:srgbClr val="000000"/>
                          </a:solidFill>
                          <a:effectLst/>
                          <a:latin typeface="Calibri" panose="020F0502020204030204" pitchFamily="34" charset="0"/>
                        </a:rPr>
                        <a:t> Contactor </a:t>
                      </a:r>
                      <a:r>
                        <a:rPr lang="pt-BR" sz="1100" b="0" i="0" u="none" strike="noStrike" dirty="0" err="1">
                          <a:solidFill>
                            <a:srgbClr val="000000"/>
                          </a:solidFill>
                          <a:effectLst/>
                          <a:latin typeface="Calibri" panose="020F0502020204030204" pitchFamily="34" charset="0"/>
                        </a:rPr>
                        <a:t>Failure</a:t>
                      </a:r>
                      <a:endParaRPr lang="pt-BR" sz="1100" b="0" i="0" u="none" strike="noStrike" dirty="0">
                        <a:solidFill>
                          <a:srgbClr val="000000"/>
                        </a:solidFill>
                        <a:effectLst/>
                        <a:latin typeface="Calibri" panose="020F0502020204030204" pitchFamily="34" charset="0"/>
                      </a:endParaRPr>
                    </a:p>
                  </a:txBody>
                  <a:tcPr marL="103517" marR="8626" marT="8626" marB="0" anchor="b">
                    <a:lnL>
                      <a:noFill/>
                    </a:lnL>
                    <a:lnR>
                      <a:noFill/>
                    </a:lnR>
                    <a:lnT>
                      <a:noFill/>
                    </a:lnT>
                    <a:lnB>
                      <a:noFill/>
                    </a:lnB>
                    <a:noFill/>
                  </a:tcPr>
                </a:tc>
                <a:tc>
                  <a:txBody>
                    <a:bodyPr/>
                    <a:lstStyle/>
                    <a:p>
                      <a:pPr algn="r" fontAlgn="b"/>
                      <a:r>
                        <a:rPr lang="pt-BR" sz="1100" b="0" i="0" u="none" strike="noStrike" dirty="0">
                          <a:solidFill>
                            <a:srgbClr val="000000"/>
                          </a:solidFill>
                          <a:effectLst/>
                          <a:latin typeface="Calibri" panose="020F0502020204030204" pitchFamily="34" charset="0"/>
                        </a:rPr>
                        <a:t>1</a:t>
                      </a:r>
                    </a:p>
                  </a:txBody>
                  <a:tcPr marL="8626" marR="8626" marT="8626" marB="0" anchor="b">
                    <a:lnL>
                      <a:noFill/>
                    </a:lnL>
                    <a:lnR>
                      <a:noFill/>
                    </a:lnR>
                    <a:lnT>
                      <a:noFill/>
                    </a:lnT>
                    <a:lnB>
                      <a:noFill/>
                    </a:lnB>
                    <a:noFill/>
                  </a:tcPr>
                </a:tc>
                <a:extLst>
                  <a:ext uri="{0D108BD9-81ED-4DB2-BD59-A6C34878D82A}">
                    <a16:rowId xmlns:a16="http://schemas.microsoft.com/office/drawing/2014/main" val="1224806049"/>
                  </a:ext>
                </a:extLst>
              </a:tr>
              <a:tr h="262588">
                <a:tc>
                  <a:txBody>
                    <a:bodyPr/>
                    <a:lstStyle/>
                    <a:p>
                      <a:pPr algn="l" fontAlgn="b"/>
                      <a:r>
                        <a:rPr lang="pt-BR" sz="1100" b="0" i="0" u="none" strike="noStrike">
                          <a:solidFill>
                            <a:srgbClr val="000000"/>
                          </a:solidFill>
                          <a:effectLst/>
                          <a:latin typeface="Calibri" panose="020F0502020204030204" pitchFamily="34" charset="0"/>
                        </a:rPr>
                        <a:t>Communication Error</a:t>
                      </a:r>
                    </a:p>
                  </a:txBody>
                  <a:tcPr marL="103517" marR="8626" marT="8626" marB="0" anchor="b">
                    <a:lnL>
                      <a:noFill/>
                    </a:lnL>
                    <a:lnR>
                      <a:noFill/>
                    </a:lnR>
                    <a:lnT>
                      <a:noFill/>
                    </a:lnT>
                    <a:lnB>
                      <a:noFill/>
                    </a:lnB>
                    <a:noFill/>
                  </a:tcPr>
                </a:tc>
                <a:tc>
                  <a:txBody>
                    <a:bodyPr/>
                    <a:lstStyle/>
                    <a:p>
                      <a:pPr algn="r" fontAlgn="b"/>
                      <a:r>
                        <a:rPr lang="pt-BR" sz="1100" b="0" i="0" u="none" strike="noStrike">
                          <a:solidFill>
                            <a:srgbClr val="000000"/>
                          </a:solidFill>
                          <a:effectLst/>
                          <a:latin typeface="Calibri" panose="020F0502020204030204" pitchFamily="34" charset="0"/>
                        </a:rPr>
                        <a:t>3</a:t>
                      </a:r>
                    </a:p>
                  </a:txBody>
                  <a:tcPr marL="8626" marR="8626" marT="8626" marB="0" anchor="b">
                    <a:lnL>
                      <a:noFill/>
                    </a:lnL>
                    <a:lnR>
                      <a:noFill/>
                    </a:lnR>
                    <a:lnT>
                      <a:noFill/>
                    </a:lnT>
                    <a:lnB>
                      <a:noFill/>
                    </a:lnB>
                    <a:noFill/>
                  </a:tcPr>
                </a:tc>
                <a:extLst>
                  <a:ext uri="{0D108BD9-81ED-4DB2-BD59-A6C34878D82A}">
                    <a16:rowId xmlns:a16="http://schemas.microsoft.com/office/drawing/2014/main" val="1627313701"/>
                  </a:ext>
                </a:extLst>
              </a:tr>
              <a:tr h="262588">
                <a:tc>
                  <a:txBody>
                    <a:bodyPr/>
                    <a:lstStyle/>
                    <a:p>
                      <a:pPr algn="l" fontAlgn="b"/>
                      <a:r>
                        <a:rPr lang="pt-BR" sz="1100" b="0" i="0" u="none" strike="noStrike" dirty="0">
                          <a:solidFill>
                            <a:srgbClr val="000000"/>
                          </a:solidFill>
                          <a:effectLst/>
                          <a:latin typeface="Calibri" panose="020F0502020204030204" pitchFamily="34" charset="0"/>
                        </a:rPr>
                        <a:t>High Battery </a:t>
                      </a:r>
                      <a:r>
                        <a:rPr lang="pt-BR" sz="1100" b="0" i="0" u="none" strike="noStrike" dirty="0" err="1">
                          <a:solidFill>
                            <a:srgbClr val="000000"/>
                          </a:solidFill>
                          <a:effectLst/>
                          <a:latin typeface="Calibri" panose="020F0502020204030204" pitchFamily="34" charset="0"/>
                        </a:rPr>
                        <a:t>Voltage</a:t>
                      </a:r>
                      <a:endParaRPr lang="pt-BR" sz="1100" b="0" i="0" u="none" strike="noStrike" dirty="0">
                        <a:solidFill>
                          <a:srgbClr val="000000"/>
                        </a:solidFill>
                        <a:effectLst/>
                        <a:latin typeface="Calibri" panose="020F0502020204030204" pitchFamily="34" charset="0"/>
                      </a:endParaRPr>
                    </a:p>
                  </a:txBody>
                  <a:tcPr marL="103517" marR="8626" marT="8626" marB="0" anchor="b">
                    <a:lnL>
                      <a:noFill/>
                    </a:lnL>
                    <a:lnR>
                      <a:noFill/>
                    </a:lnR>
                    <a:lnT>
                      <a:noFill/>
                    </a:lnT>
                    <a:lnB>
                      <a:noFill/>
                    </a:lnB>
                    <a:noFill/>
                  </a:tcPr>
                </a:tc>
                <a:tc>
                  <a:txBody>
                    <a:bodyPr/>
                    <a:lstStyle/>
                    <a:p>
                      <a:pPr algn="r" fontAlgn="b"/>
                      <a:r>
                        <a:rPr lang="pt-BR" sz="1100" b="0" i="0" u="none" strike="noStrike" dirty="0">
                          <a:solidFill>
                            <a:srgbClr val="000000"/>
                          </a:solidFill>
                          <a:effectLst/>
                          <a:latin typeface="Calibri" panose="020F0502020204030204" pitchFamily="34" charset="0"/>
                        </a:rPr>
                        <a:t>1</a:t>
                      </a:r>
                    </a:p>
                  </a:txBody>
                  <a:tcPr marL="8626" marR="8626" marT="8626" marB="0" anchor="b">
                    <a:lnL>
                      <a:noFill/>
                    </a:lnL>
                    <a:lnR>
                      <a:noFill/>
                    </a:lnR>
                    <a:lnT>
                      <a:noFill/>
                    </a:lnT>
                    <a:lnB>
                      <a:noFill/>
                    </a:lnB>
                    <a:noFill/>
                  </a:tcPr>
                </a:tc>
                <a:extLst>
                  <a:ext uri="{0D108BD9-81ED-4DB2-BD59-A6C34878D82A}">
                    <a16:rowId xmlns:a16="http://schemas.microsoft.com/office/drawing/2014/main" val="2139279624"/>
                  </a:ext>
                </a:extLst>
              </a:tr>
              <a:tr h="262588">
                <a:tc>
                  <a:txBody>
                    <a:bodyPr/>
                    <a:lstStyle/>
                    <a:p>
                      <a:pPr algn="l" fontAlgn="b"/>
                      <a:r>
                        <a:rPr lang="pt-BR" sz="1100" b="0" i="0" u="none" strike="noStrike">
                          <a:solidFill>
                            <a:srgbClr val="000000"/>
                          </a:solidFill>
                          <a:effectLst/>
                          <a:latin typeface="Calibri" panose="020F0502020204030204" pitchFamily="34" charset="0"/>
                        </a:rPr>
                        <a:t>Low Battery Voltage</a:t>
                      </a:r>
                    </a:p>
                  </a:txBody>
                  <a:tcPr marL="103517" marR="8626" marT="8626" marB="0" anchor="b">
                    <a:lnL>
                      <a:noFill/>
                    </a:lnL>
                    <a:lnR>
                      <a:noFill/>
                    </a:lnR>
                    <a:lnT>
                      <a:noFill/>
                    </a:lnT>
                    <a:lnB>
                      <a:noFill/>
                    </a:lnB>
                    <a:noFill/>
                  </a:tcPr>
                </a:tc>
                <a:tc>
                  <a:txBody>
                    <a:bodyPr/>
                    <a:lstStyle/>
                    <a:p>
                      <a:pPr algn="r" fontAlgn="b"/>
                      <a:r>
                        <a:rPr lang="pt-BR" sz="1100" b="0" i="0" u="none" strike="noStrike" dirty="0">
                          <a:solidFill>
                            <a:srgbClr val="000000"/>
                          </a:solidFill>
                          <a:effectLst/>
                          <a:latin typeface="Calibri" panose="020F0502020204030204" pitchFamily="34" charset="0"/>
                        </a:rPr>
                        <a:t>2</a:t>
                      </a:r>
                    </a:p>
                  </a:txBody>
                  <a:tcPr marL="8626" marR="8626" marT="8626" marB="0" anchor="b">
                    <a:lnL>
                      <a:noFill/>
                    </a:lnL>
                    <a:lnR>
                      <a:noFill/>
                    </a:lnR>
                    <a:lnT>
                      <a:noFill/>
                    </a:lnT>
                    <a:lnB>
                      <a:noFill/>
                    </a:lnB>
                    <a:noFill/>
                  </a:tcPr>
                </a:tc>
                <a:extLst>
                  <a:ext uri="{0D108BD9-81ED-4DB2-BD59-A6C34878D82A}">
                    <a16:rowId xmlns:a16="http://schemas.microsoft.com/office/drawing/2014/main" val="3916599683"/>
                  </a:ext>
                </a:extLst>
              </a:tr>
              <a:tr h="262588">
                <a:tc>
                  <a:txBody>
                    <a:bodyPr/>
                    <a:lstStyle/>
                    <a:p>
                      <a:pPr algn="l" fontAlgn="b"/>
                      <a:r>
                        <a:rPr lang="pt-BR" sz="1100" b="0" i="0" u="none" strike="noStrike">
                          <a:solidFill>
                            <a:srgbClr val="000000"/>
                          </a:solidFill>
                          <a:effectLst/>
                          <a:latin typeface="Calibri" panose="020F0502020204030204" pitchFamily="34" charset="0"/>
                        </a:rPr>
                        <a:t>String Voltage Unbalance Alarm</a:t>
                      </a:r>
                    </a:p>
                  </a:txBody>
                  <a:tcPr marL="103517" marR="8626" marT="8626" marB="0" anchor="b">
                    <a:lnL>
                      <a:noFill/>
                    </a:lnL>
                    <a:lnR>
                      <a:noFill/>
                    </a:lnR>
                    <a:lnT>
                      <a:noFill/>
                    </a:lnT>
                    <a:lnB>
                      <a:noFill/>
                    </a:lnB>
                    <a:noFill/>
                  </a:tcPr>
                </a:tc>
                <a:tc>
                  <a:txBody>
                    <a:bodyPr/>
                    <a:lstStyle/>
                    <a:p>
                      <a:pPr algn="r" fontAlgn="b"/>
                      <a:r>
                        <a:rPr lang="pt-BR" sz="1100" b="0" i="0" u="none" strike="noStrike">
                          <a:solidFill>
                            <a:srgbClr val="000000"/>
                          </a:solidFill>
                          <a:effectLst/>
                          <a:latin typeface="Calibri" panose="020F0502020204030204" pitchFamily="34" charset="0"/>
                        </a:rPr>
                        <a:t>16</a:t>
                      </a:r>
                    </a:p>
                  </a:txBody>
                  <a:tcPr marL="8626" marR="8626" marT="8626" marB="0" anchor="b">
                    <a:lnL>
                      <a:noFill/>
                    </a:lnL>
                    <a:lnR>
                      <a:noFill/>
                    </a:lnR>
                    <a:lnT>
                      <a:noFill/>
                    </a:lnT>
                    <a:lnB>
                      <a:noFill/>
                    </a:lnB>
                    <a:noFill/>
                  </a:tcPr>
                </a:tc>
                <a:extLst>
                  <a:ext uri="{0D108BD9-81ED-4DB2-BD59-A6C34878D82A}">
                    <a16:rowId xmlns:a16="http://schemas.microsoft.com/office/drawing/2014/main" val="1520593067"/>
                  </a:ext>
                </a:extLst>
              </a:tr>
              <a:tr h="262588">
                <a:tc>
                  <a:txBody>
                    <a:bodyPr/>
                    <a:lstStyle/>
                    <a:p>
                      <a:pPr algn="l" fontAlgn="b"/>
                      <a:r>
                        <a:rPr lang="pt-BR" sz="1100" b="1" i="0" u="none" strike="noStrike">
                          <a:solidFill>
                            <a:srgbClr val="000000"/>
                          </a:solidFill>
                          <a:effectLst/>
                          <a:latin typeface="Calibri" panose="020F0502020204030204" pitchFamily="34" charset="0"/>
                        </a:rPr>
                        <a:t>No Immediate Action</a:t>
                      </a:r>
                    </a:p>
                  </a:txBody>
                  <a:tcPr marL="8626" marR="8626" marT="8626"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pt-BR" sz="1100" b="1" i="0" u="none" strike="noStrike" dirty="0">
                          <a:solidFill>
                            <a:srgbClr val="000000"/>
                          </a:solidFill>
                          <a:effectLst/>
                          <a:latin typeface="Calibri" panose="020F0502020204030204" pitchFamily="34" charset="0"/>
                        </a:rPr>
                        <a:t>16</a:t>
                      </a:r>
                    </a:p>
                  </a:txBody>
                  <a:tcPr marL="8626" marR="8626" marT="8626"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3179178484"/>
                  </a:ext>
                </a:extLst>
              </a:tr>
              <a:tr h="262588">
                <a:tc>
                  <a:txBody>
                    <a:bodyPr/>
                    <a:lstStyle/>
                    <a:p>
                      <a:pPr algn="l" fontAlgn="b"/>
                      <a:r>
                        <a:rPr lang="pt-BR" sz="1100" b="0" i="0" u="none" strike="noStrike" dirty="0" err="1">
                          <a:solidFill>
                            <a:srgbClr val="000000"/>
                          </a:solidFill>
                          <a:effectLst/>
                          <a:latin typeface="Calibri" panose="020F0502020204030204" pitchFamily="34" charset="0"/>
                        </a:rPr>
                        <a:t>String</a:t>
                      </a:r>
                      <a:r>
                        <a:rPr lang="pt-BR" sz="1100" b="0" i="0" u="none" strike="noStrike" dirty="0">
                          <a:solidFill>
                            <a:srgbClr val="000000"/>
                          </a:solidFill>
                          <a:effectLst/>
                          <a:latin typeface="Calibri" panose="020F0502020204030204" pitchFamily="34" charset="0"/>
                        </a:rPr>
                        <a:t> </a:t>
                      </a:r>
                      <a:r>
                        <a:rPr lang="pt-BR" sz="1100" b="0" i="0" u="none" strike="noStrike" dirty="0" err="1">
                          <a:solidFill>
                            <a:srgbClr val="000000"/>
                          </a:solidFill>
                          <a:effectLst/>
                          <a:latin typeface="Calibri" panose="020F0502020204030204" pitchFamily="34" charset="0"/>
                        </a:rPr>
                        <a:t>Voltage</a:t>
                      </a:r>
                      <a:r>
                        <a:rPr lang="pt-BR" sz="1100" b="0" i="0" u="none" strike="noStrike" dirty="0">
                          <a:solidFill>
                            <a:srgbClr val="000000"/>
                          </a:solidFill>
                          <a:effectLst/>
                          <a:latin typeface="Calibri" panose="020F0502020204030204" pitchFamily="34" charset="0"/>
                        </a:rPr>
                        <a:t> </a:t>
                      </a:r>
                      <a:r>
                        <a:rPr lang="pt-BR" sz="1100" b="0" i="0" u="none" strike="noStrike" dirty="0" err="1">
                          <a:solidFill>
                            <a:srgbClr val="000000"/>
                          </a:solidFill>
                          <a:effectLst/>
                          <a:latin typeface="Calibri" panose="020F0502020204030204" pitchFamily="34" charset="0"/>
                        </a:rPr>
                        <a:t>Unbalance</a:t>
                      </a:r>
                      <a:r>
                        <a:rPr lang="pt-BR" sz="1100" b="0" i="0" u="none" strike="noStrike" dirty="0">
                          <a:solidFill>
                            <a:srgbClr val="000000"/>
                          </a:solidFill>
                          <a:effectLst/>
                          <a:latin typeface="Calibri" panose="020F0502020204030204" pitchFamily="34" charset="0"/>
                        </a:rPr>
                        <a:t> </a:t>
                      </a:r>
                      <a:r>
                        <a:rPr lang="pt-BR" sz="1100" b="0" i="0" u="none" strike="noStrike" dirty="0" err="1">
                          <a:solidFill>
                            <a:srgbClr val="000000"/>
                          </a:solidFill>
                          <a:effectLst/>
                          <a:latin typeface="Calibri" panose="020F0502020204030204" pitchFamily="34" charset="0"/>
                        </a:rPr>
                        <a:t>Warning</a:t>
                      </a:r>
                      <a:endParaRPr lang="pt-BR" sz="1100" b="0" i="0" u="none" strike="noStrike" dirty="0">
                        <a:solidFill>
                          <a:srgbClr val="000000"/>
                        </a:solidFill>
                        <a:effectLst/>
                        <a:latin typeface="Calibri" panose="020F0502020204030204" pitchFamily="34" charset="0"/>
                      </a:endParaRPr>
                    </a:p>
                  </a:txBody>
                  <a:tcPr marL="103517" marR="8626" marT="8626"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pt-BR" sz="1100" b="0" i="0" u="none" strike="noStrike" dirty="0">
                          <a:solidFill>
                            <a:srgbClr val="000000"/>
                          </a:solidFill>
                          <a:effectLst/>
                          <a:latin typeface="Calibri" panose="020F0502020204030204" pitchFamily="34" charset="0"/>
                        </a:rPr>
                        <a:t>16</a:t>
                      </a:r>
                    </a:p>
                  </a:txBody>
                  <a:tcPr marL="8626" marR="8626" marT="8626"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1238165844"/>
                  </a:ext>
                </a:extLst>
              </a:tr>
            </a:tbl>
          </a:graphicData>
        </a:graphic>
      </p:graphicFrame>
      <p:cxnSp>
        <p:nvCxnSpPr>
          <p:cNvPr id="9" name="Conector reto 8">
            <a:extLst>
              <a:ext uri="{FF2B5EF4-FFF2-40B4-BE49-F238E27FC236}">
                <a16:creationId xmlns:a16="http://schemas.microsoft.com/office/drawing/2014/main" id="{C7D7CB2E-0EAB-7132-51A0-A6F6B5643910}"/>
              </a:ext>
            </a:extLst>
          </p:cNvPr>
          <p:cNvCxnSpPr/>
          <p:nvPr/>
        </p:nvCxnSpPr>
        <p:spPr>
          <a:xfrm>
            <a:off x="5591944" y="985173"/>
            <a:ext cx="0" cy="488765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448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09F8B-0F4F-4A96-E5C0-B01C1F257E13}"/>
            </a:ext>
          </a:extLst>
        </p:cNvPr>
        <p:cNvGrpSpPr/>
        <p:nvPr/>
      </p:nvGrpSpPr>
      <p:grpSpPr>
        <a:xfrm>
          <a:off x="0" y="0"/>
          <a:ext cx="0" cy="0"/>
          <a:chOff x="0" y="0"/>
          <a:chExt cx="0" cy="0"/>
        </a:xfrm>
      </p:grpSpPr>
      <p:sp>
        <p:nvSpPr>
          <p:cNvPr id="7" name="Content Placeholder 2">
            <a:extLst>
              <a:ext uri="{FF2B5EF4-FFF2-40B4-BE49-F238E27FC236}">
                <a16:creationId xmlns:a16="http://schemas.microsoft.com/office/drawing/2014/main" id="{A61AF022-43EC-8F7F-41B2-8012372D95A5}"/>
              </a:ext>
            </a:extLst>
          </p:cNvPr>
          <p:cNvSpPr txBox="1">
            <a:spLocks/>
          </p:cNvSpPr>
          <p:nvPr/>
        </p:nvSpPr>
        <p:spPr bwMode="gray">
          <a:xfrm>
            <a:off x="6094800" y="985173"/>
            <a:ext cx="5302800" cy="4887651"/>
          </a:xfrm>
          <a:prstGeom prst="rect">
            <a:avLst/>
          </a:prstGeom>
          <a:solidFill>
            <a:schemeClr val="bg1"/>
          </a:solidFill>
        </p:spPr>
        <p:txBody>
          <a:bodyPr vert="horz" lIns="0" tIns="0" rIns="0" bIns="0" rtlCol="0" anchor="t" anchorCtr="0">
            <a:normAutofit/>
          </a:bodyPr>
          <a:lstStyle>
            <a:lvl1pPr marL="268288" indent="-268288" algn="l" defTabSz="914400" rtl="0" eaLnBrk="1" latinLnBrk="0" hangingPunct="1">
              <a:lnSpc>
                <a:spcPct val="95000"/>
              </a:lnSpc>
              <a:spcBef>
                <a:spcPts val="1200"/>
              </a:spcBef>
              <a:spcAft>
                <a:spcPts val="0"/>
              </a:spcAft>
              <a:buClr>
                <a:schemeClr val="accent1"/>
              </a:buClr>
              <a:buSzPct val="80000"/>
              <a:buFont typeface="Arial" pitchFamily="34" charset="0"/>
              <a:buChar char="●"/>
              <a:tabLst/>
              <a:defRPr lang="fr-FR" sz="2000" kern="1200" dirty="0" smtClean="0">
                <a:solidFill>
                  <a:schemeClr val="accent3"/>
                </a:solidFill>
                <a:latin typeface="+mn-lt"/>
                <a:ea typeface="+mn-ea"/>
                <a:cs typeface="+mn-cs"/>
              </a:defRPr>
            </a:lvl1pPr>
            <a:lvl2pPr marL="490538" indent="-222250" algn="l" defTabSz="914400" rtl="0" eaLnBrk="1" latinLnBrk="0" hangingPunct="1">
              <a:lnSpc>
                <a:spcPct val="95000"/>
              </a:lnSpc>
              <a:spcBef>
                <a:spcPts val="0"/>
              </a:spcBef>
              <a:buSzPct val="100000"/>
              <a:buFont typeface="Arial" pitchFamily="34" charset="0"/>
              <a:buChar char="-"/>
              <a:tabLst/>
              <a:defRPr lang="fr-FR" sz="1800" kern="1200" dirty="0" smtClean="0">
                <a:solidFill>
                  <a:schemeClr val="accent3"/>
                </a:solidFill>
                <a:latin typeface="+mn-lt"/>
                <a:ea typeface="+mn-ea"/>
                <a:cs typeface="+mn-cs"/>
              </a:defRPr>
            </a:lvl2pPr>
            <a:lvl3pPr marL="490538" indent="223838" algn="l" defTabSz="914400" rtl="0" eaLnBrk="1" latinLnBrk="0" hangingPunct="1">
              <a:lnSpc>
                <a:spcPct val="95000"/>
              </a:lnSpc>
              <a:spcBef>
                <a:spcPts val="0"/>
              </a:spcBef>
              <a:buClr>
                <a:schemeClr val="accent1"/>
              </a:buClr>
              <a:buSzPct val="100000"/>
              <a:buFont typeface="Wingdings 2" pitchFamily="18" charset="2"/>
              <a:buChar char=""/>
              <a:tabLst/>
              <a:defRPr lang="fr-FR" sz="1400" kern="1200" dirty="0" smtClean="0">
                <a:solidFill>
                  <a:schemeClr val="accent3"/>
                </a:solidFill>
                <a:latin typeface="+mn-lt"/>
                <a:ea typeface="+mn-ea"/>
                <a:cs typeface="+mn-cs"/>
              </a:defRPr>
            </a:lvl3pPr>
            <a:lvl4pPr marL="714375" indent="223838" algn="l" defTabSz="914400" rtl="0" eaLnBrk="1" latinLnBrk="0" hangingPunct="1">
              <a:lnSpc>
                <a:spcPct val="95000"/>
              </a:lnSpc>
              <a:spcBef>
                <a:spcPts val="0"/>
              </a:spcBef>
              <a:buSzPct val="100000"/>
              <a:buFont typeface="Arial" pitchFamily="34" charset="0"/>
              <a:buChar char="-"/>
              <a:tabLst/>
              <a:defRPr lang="fr-FR" sz="1200" kern="1200" dirty="0" smtClean="0">
                <a:solidFill>
                  <a:schemeClr val="accent3"/>
                </a:solidFill>
                <a:latin typeface="+mn-lt"/>
                <a:ea typeface="+mn-ea"/>
                <a:cs typeface="+mn-cs"/>
              </a:defRPr>
            </a:lvl4pPr>
            <a:lvl5pPr marL="938213" indent="223838" algn="l" defTabSz="914400" rtl="0" eaLnBrk="1" latinLnBrk="0" hangingPunct="1">
              <a:lnSpc>
                <a:spcPct val="95000"/>
              </a:lnSpc>
              <a:spcBef>
                <a:spcPts val="0"/>
              </a:spcBef>
              <a:buSzPct val="100000"/>
              <a:buFont typeface="Arial" pitchFamily="34" charset="0"/>
              <a:buChar char="•"/>
              <a:tabLst/>
              <a:defRPr lang="fr-FR" sz="1200" kern="1200" dirty="0">
                <a:solidFill>
                  <a:schemeClr val="accent3"/>
                </a:solidFill>
                <a:latin typeface="+mn-lt"/>
                <a:ea typeface="+mn-ea"/>
                <a:cs typeface="+mn-cs"/>
              </a:defRPr>
            </a:lvl5pPr>
            <a:lvl6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6pPr>
            <a:lvl7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7pPr>
            <a:lvl8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8pPr>
            <a:lvl9pPr marL="712788" indent="176400" algn="l" defTabSz="914400" rtl="0" eaLnBrk="1" latinLnBrk="0" hangingPunct="1">
              <a:lnSpc>
                <a:spcPct val="95000"/>
              </a:lnSpc>
              <a:spcBef>
                <a:spcPts val="0"/>
              </a:spcBef>
              <a:buFont typeface="Arial" pitchFamily="34" charset="0"/>
              <a:buChar char="•"/>
              <a:defRPr sz="1200" kern="1200">
                <a:solidFill>
                  <a:schemeClr val="accent3"/>
                </a:solidFill>
                <a:latin typeface="+mn-lt"/>
                <a:ea typeface="+mn-ea"/>
                <a:cs typeface="+mn-cs"/>
              </a:defRPr>
            </a:lvl9pPr>
          </a:lstStyle>
          <a:p>
            <a:r>
              <a:rPr lang="en-US" sz="1800" dirty="0">
                <a:solidFill>
                  <a:schemeClr val="tx1"/>
                </a:solidFill>
                <a:latin typeface="FuturaA Bk BT" panose="020B0502020204020303" pitchFamily="34" charset="0"/>
              </a:rPr>
              <a:t>New failure database – 27 Events</a:t>
            </a:r>
          </a:p>
        </p:txBody>
      </p:sp>
      <p:sp>
        <p:nvSpPr>
          <p:cNvPr id="2" name="Title 1">
            <a:extLst>
              <a:ext uri="{FF2B5EF4-FFF2-40B4-BE49-F238E27FC236}">
                <a16:creationId xmlns:a16="http://schemas.microsoft.com/office/drawing/2014/main" id="{4E1225A4-EDB0-5D2B-9835-60EEEC921CD9}"/>
              </a:ext>
            </a:extLst>
          </p:cNvPr>
          <p:cNvSpPr>
            <a:spLocks noGrp="1"/>
          </p:cNvSpPr>
          <p:nvPr>
            <p:ph type="title"/>
          </p:nvPr>
        </p:nvSpPr>
        <p:spPr>
          <a:xfrm>
            <a:off x="792000" y="506274"/>
            <a:ext cx="10605600" cy="648000"/>
          </a:xfrm>
        </p:spPr>
        <p:txBody>
          <a:bodyPr/>
          <a:lstStyle/>
          <a:p>
            <a:pPr algn="ctr"/>
            <a:r>
              <a:rPr lang="en-CA" dirty="0">
                <a:solidFill>
                  <a:schemeClr val="tx1"/>
                </a:solidFill>
              </a:rPr>
              <a:t>MTBF – Latest Result</a:t>
            </a:r>
          </a:p>
        </p:txBody>
      </p:sp>
      <p:sp>
        <p:nvSpPr>
          <p:cNvPr id="3" name="Content Placeholder 2">
            <a:extLst>
              <a:ext uri="{FF2B5EF4-FFF2-40B4-BE49-F238E27FC236}">
                <a16:creationId xmlns:a16="http://schemas.microsoft.com/office/drawing/2014/main" id="{916D1DC2-0399-AE84-7032-8FA753E1D518}"/>
              </a:ext>
            </a:extLst>
          </p:cNvPr>
          <p:cNvSpPr>
            <a:spLocks noGrp="1"/>
          </p:cNvSpPr>
          <p:nvPr>
            <p:ph sz="quarter" idx="10"/>
          </p:nvPr>
        </p:nvSpPr>
        <p:spPr>
          <a:xfrm>
            <a:off x="407368" y="985174"/>
            <a:ext cx="5328592" cy="4887651"/>
          </a:xfrm>
          <a:solidFill>
            <a:schemeClr val="bg1"/>
          </a:solidFill>
        </p:spPr>
        <p:txBody>
          <a:bodyPr>
            <a:normAutofit/>
          </a:bodyPr>
          <a:lstStyle/>
          <a:p>
            <a:r>
              <a:rPr lang="en-US" sz="1800" dirty="0">
                <a:solidFill>
                  <a:srgbClr val="000000"/>
                </a:solidFill>
                <a:latin typeface="FuturaA Bk BT" panose="020B0502020204020303" pitchFamily="34" charset="0"/>
              </a:rPr>
              <a:t>MTBF Urgent – 209 Failures – </a:t>
            </a:r>
            <a:r>
              <a:rPr lang="en-US" sz="1800" b="1" dirty="0">
                <a:solidFill>
                  <a:srgbClr val="000000"/>
                </a:solidFill>
                <a:latin typeface="FuturaA Bk BT" panose="020B0502020204020303" pitchFamily="34" charset="0"/>
              </a:rPr>
              <a:t>50,778 hours</a:t>
            </a:r>
          </a:p>
          <a:p>
            <a:pPr lvl="1"/>
            <a:r>
              <a:rPr lang="en-US" sz="1600" dirty="0">
                <a:solidFill>
                  <a:srgbClr val="000000"/>
                </a:solidFill>
                <a:latin typeface="FuturaA Bk BT" panose="020B0502020204020303" pitchFamily="34" charset="0"/>
              </a:rPr>
              <a:t>String Voltage Unbalance</a:t>
            </a:r>
          </a:p>
          <a:p>
            <a:pPr lvl="1"/>
            <a:r>
              <a:rPr lang="en-US" sz="1600" dirty="0">
                <a:solidFill>
                  <a:srgbClr val="000000"/>
                </a:solidFill>
                <a:latin typeface="FuturaA Bk BT" panose="020B0502020204020303" pitchFamily="34" charset="0"/>
              </a:rPr>
              <a:t>Charge Regulator Failure</a:t>
            </a:r>
          </a:p>
          <a:p>
            <a:pPr lvl="1"/>
            <a:r>
              <a:rPr lang="en-US" sz="1600" dirty="0">
                <a:solidFill>
                  <a:srgbClr val="000000"/>
                </a:solidFill>
                <a:latin typeface="FuturaA Bk BT" panose="020B0502020204020303" pitchFamily="34" charset="0"/>
              </a:rPr>
              <a:t>Low Battery Voltage</a:t>
            </a:r>
          </a:p>
          <a:p>
            <a:pPr lvl="1"/>
            <a:r>
              <a:rPr lang="en-US" sz="1600" dirty="0">
                <a:solidFill>
                  <a:srgbClr val="000000"/>
                </a:solidFill>
                <a:latin typeface="FuturaA Bk BT" panose="020B0502020204020303" pitchFamily="34" charset="0"/>
              </a:rPr>
              <a:t>Fault Clear itself</a:t>
            </a:r>
          </a:p>
          <a:p>
            <a:pPr lvl="1"/>
            <a:r>
              <a:rPr lang="en-US" sz="1600" dirty="0">
                <a:solidFill>
                  <a:srgbClr val="000000"/>
                </a:solidFill>
                <a:latin typeface="FuturaA Bk BT" panose="020B0502020204020303" pitchFamily="34" charset="0"/>
              </a:rPr>
              <a:t>Battery Controller Failure</a:t>
            </a:r>
          </a:p>
          <a:p>
            <a:pPr lvl="1"/>
            <a:r>
              <a:rPr lang="en-US" sz="1600" dirty="0">
                <a:solidFill>
                  <a:srgbClr val="000000"/>
                </a:solidFill>
                <a:latin typeface="FuturaA Bk BT" panose="020B0502020204020303" pitchFamily="34" charset="0"/>
              </a:rPr>
              <a:t>Heating System Fault</a:t>
            </a:r>
          </a:p>
          <a:p>
            <a:pPr lvl="1"/>
            <a:r>
              <a:rPr lang="en-US" sz="1600" dirty="0">
                <a:solidFill>
                  <a:srgbClr val="000000"/>
                </a:solidFill>
                <a:latin typeface="FuturaA Bk BT" panose="020B0502020204020303" pitchFamily="34" charset="0"/>
              </a:rPr>
              <a:t>High Battery Voltage</a:t>
            </a:r>
          </a:p>
          <a:p>
            <a:pPr lvl="1"/>
            <a:r>
              <a:rPr lang="en-US" sz="1600" dirty="0">
                <a:solidFill>
                  <a:srgbClr val="000000"/>
                </a:solidFill>
                <a:latin typeface="FuturaA Bk BT" panose="020B0502020204020303" pitchFamily="34" charset="0"/>
              </a:rPr>
              <a:t>Communication Error</a:t>
            </a:r>
          </a:p>
          <a:p>
            <a:pPr lvl="1"/>
            <a:r>
              <a:rPr lang="en-US" sz="1600" dirty="0">
                <a:solidFill>
                  <a:srgbClr val="000000"/>
                </a:solidFill>
                <a:latin typeface="FuturaA Bk BT" panose="020B0502020204020303" pitchFamily="34" charset="0"/>
              </a:rPr>
              <a:t>Temperature Probe Error</a:t>
            </a:r>
          </a:p>
          <a:p>
            <a:pPr lvl="1"/>
            <a:r>
              <a:rPr lang="en-US" sz="1600" dirty="0">
                <a:solidFill>
                  <a:srgbClr val="000000"/>
                </a:solidFill>
                <a:latin typeface="FuturaA Bk BT" panose="020B0502020204020303" pitchFamily="34" charset="0"/>
              </a:rPr>
              <a:t>Battery Main Contactor Failure</a:t>
            </a:r>
          </a:p>
          <a:p>
            <a:r>
              <a:rPr lang="en-US" sz="1800" dirty="0">
                <a:solidFill>
                  <a:srgbClr val="000000"/>
                </a:solidFill>
                <a:latin typeface="FuturaA Bk BT" panose="020B0502020204020303" pitchFamily="34" charset="0"/>
              </a:rPr>
              <a:t>MTBF Non-Urgent - 36 Failures - </a:t>
            </a:r>
            <a:r>
              <a:rPr lang="en-US" sz="1800" b="1" dirty="0">
                <a:solidFill>
                  <a:srgbClr val="000000"/>
                </a:solidFill>
                <a:latin typeface="FuturaA Bk BT" panose="020B0502020204020303" pitchFamily="34" charset="0"/>
              </a:rPr>
              <a:t>294,800 hours</a:t>
            </a:r>
          </a:p>
          <a:p>
            <a:pPr lvl="1"/>
            <a:r>
              <a:rPr lang="en-US" sz="1600" dirty="0">
                <a:solidFill>
                  <a:schemeClr val="tx1"/>
                </a:solidFill>
                <a:latin typeface="FuturaA Bk BT" panose="020B0502020204020303" pitchFamily="34" charset="0"/>
              </a:rPr>
              <a:t>String Voltage Unbalance</a:t>
            </a:r>
          </a:p>
        </p:txBody>
      </p:sp>
      <p:cxnSp>
        <p:nvCxnSpPr>
          <p:cNvPr id="9" name="Conector reto 8">
            <a:extLst>
              <a:ext uri="{FF2B5EF4-FFF2-40B4-BE49-F238E27FC236}">
                <a16:creationId xmlns:a16="http://schemas.microsoft.com/office/drawing/2014/main" id="{1FD0D19D-C4C8-4F82-403A-96ECECD5F81A}"/>
              </a:ext>
            </a:extLst>
          </p:cNvPr>
          <p:cNvCxnSpPr/>
          <p:nvPr/>
        </p:nvCxnSpPr>
        <p:spPr>
          <a:xfrm>
            <a:off x="5807968" y="985173"/>
            <a:ext cx="0" cy="4887651"/>
          </a:xfrm>
          <a:prstGeom prst="line">
            <a:avLst/>
          </a:prstGeom>
        </p:spPr>
        <p:style>
          <a:lnRef idx="1">
            <a:schemeClr val="accent1"/>
          </a:lnRef>
          <a:fillRef idx="0">
            <a:schemeClr val="accent1"/>
          </a:fillRef>
          <a:effectRef idx="0">
            <a:schemeClr val="accent1"/>
          </a:effectRef>
          <a:fontRef idx="minor">
            <a:schemeClr val="tx1"/>
          </a:fontRef>
        </p:style>
      </p:cxnSp>
      <p:pic>
        <p:nvPicPr>
          <p:cNvPr id="5" name="Imagem 4">
            <a:extLst>
              <a:ext uri="{FF2B5EF4-FFF2-40B4-BE49-F238E27FC236}">
                <a16:creationId xmlns:a16="http://schemas.microsoft.com/office/drawing/2014/main" id="{0FC8E413-B9DB-A648-24C1-BFDFEDC7A61F}"/>
              </a:ext>
            </a:extLst>
          </p:cNvPr>
          <p:cNvPicPr>
            <a:picLocks noChangeAspect="1"/>
          </p:cNvPicPr>
          <p:nvPr/>
        </p:nvPicPr>
        <p:blipFill>
          <a:blip r:embed="rId2"/>
          <a:stretch>
            <a:fillRect/>
          </a:stretch>
        </p:blipFill>
        <p:spPr>
          <a:xfrm>
            <a:off x="6106196" y="1988840"/>
            <a:ext cx="5472609" cy="1728192"/>
          </a:xfrm>
          <a:prstGeom prst="rect">
            <a:avLst/>
          </a:prstGeom>
        </p:spPr>
      </p:pic>
    </p:spTree>
    <p:extLst>
      <p:ext uri="{BB962C8B-B14F-4D97-AF65-F5344CB8AC3E}">
        <p14:creationId xmlns:p14="http://schemas.microsoft.com/office/powerpoint/2010/main" val="407572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pied de page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00" b="0" i="0" u="none" strike="noStrike" kern="1200" cap="none" spc="0" normalizeH="0" baseline="0" noProof="0" dirty="0">
                <a:ln>
                  <a:solidFill>
                    <a:srgbClr val="DC3223">
                      <a:shade val="50000"/>
                      <a:alpha val="0"/>
                    </a:srgbClr>
                  </a:solidFill>
                </a:ln>
                <a:solidFill>
                  <a:srgbClr val="000000">
                    <a:alpha val="0"/>
                  </a:srgbClr>
                </a:solidFill>
                <a:effectLst/>
                <a:uLnTx/>
                <a:uFillTx/>
                <a:latin typeface="Arial"/>
                <a:ea typeface="+mn-ea"/>
                <a:cs typeface="+mn-cs"/>
              </a:rPr>
              <a:t>2</a:t>
            </a:r>
          </a:p>
        </p:txBody>
      </p:sp>
      <p:sp>
        <p:nvSpPr>
          <p:cNvPr id="7" name="Espace réservé du numéro de diapositive 6"/>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33122C9-A0B9-462F-8757-0847AD287B63}" type="slidenum">
              <a:rPr kumimoji="0" lang="en-GB" sz="1200" b="1" i="0" u="none" strike="noStrike" kern="1200" cap="none" spc="0" normalizeH="0" baseline="0" noProof="0" smtClean="0">
                <a:ln>
                  <a:solidFill>
                    <a:srgbClr val="DC3223">
                      <a:shade val="50000"/>
                      <a:alpha val="0"/>
                    </a:srgbClr>
                  </a:solidFill>
                </a:ln>
                <a:solidFill>
                  <a:srgbClr val="000000">
                    <a:alpha val="0"/>
                  </a:srgbClr>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GB" sz="1200" b="1" i="0" u="none" strike="noStrike" kern="1200" cap="none" spc="0" normalizeH="0" baseline="0" noProof="0" dirty="0">
              <a:ln>
                <a:solidFill>
                  <a:srgbClr val="DC3223">
                    <a:shade val="50000"/>
                    <a:alpha val="0"/>
                  </a:srgbClr>
                </a:solidFill>
              </a:ln>
              <a:solidFill>
                <a:srgbClr val="000000">
                  <a:alpha val="0"/>
                </a:srgbClr>
              </a:solidFill>
              <a:effectLst/>
              <a:uLnTx/>
              <a:uFillTx/>
              <a:latin typeface="Arial"/>
              <a:ea typeface="+mn-ea"/>
              <a:cs typeface="+mn-cs"/>
            </a:endParaRPr>
          </a:p>
        </p:txBody>
      </p:sp>
    </p:spTree>
    <p:extLst>
      <p:ext uri="{BB962C8B-B14F-4D97-AF65-F5344CB8AC3E}">
        <p14:creationId xmlns:p14="http://schemas.microsoft.com/office/powerpoint/2010/main" val="281398922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err="1" smtClean="0">
            <a:solidFill>
              <a:schemeClr val="accent3"/>
            </a:solidFill>
          </a:defRPr>
        </a:defPPr>
      </a:lstStyle>
    </a:txDef>
  </a:objectDefaults>
  <a:extraClrSchemeLst/>
  <a:extLst>
    <a:ext uri="{05A4C25C-085E-4340-85A3-A5531E510DB2}">
      <thm15:themeFamily xmlns:thm15="http://schemas.microsoft.com/office/thememl/2012/main" name="Alstom_16_9_2.pptx" id="{C57E7253-FCA8-4F77-B4FD-41CBA0BD5829}" vid="{11E0D888-6912-46DB-82AF-3EA55CB51767}"/>
    </a:ext>
  </a:extLst>
</a:theme>
</file>

<file path=ppt/theme/theme2.xml><?xml version="1.0" encoding="utf-8"?>
<a:theme xmlns:a="http://schemas.openxmlformats.org/drawingml/2006/main" name="1_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err="1" smtClean="0">
            <a:solidFill>
              <a:schemeClr val="accent3"/>
            </a:solidFill>
          </a:defRPr>
        </a:defPPr>
      </a:lstStyle>
    </a:txDef>
  </a:objectDefaults>
  <a:extraClrSchemeLst/>
  <a:extLst>
    <a:ext uri="{05A4C25C-085E-4340-85A3-A5531E510DB2}">
      <thm15:themeFamily xmlns:thm15="http://schemas.microsoft.com/office/thememl/2012/main" name="Alstom_16_9_2.pptx" id="{C57E7253-FCA8-4F77-B4FD-41CBA0BD5829}" vid="{11E0D888-6912-46DB-82AF-3EA55CB51767}"/>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Application xmlns="http://www.sap.com/cof/powerpoint/application">
  <Version>2</Version>
  <Revision>2.4.3.69599</Revision>
</Application>
</file>

<file path=customXml/item3.xml><?xml version="1.0" encoding="utf-8"?>
<Application xmlns="http://www.sap.com/cof/ao/powerpoint/application">
  <com.sap.ip.bi.pioneer>
    <Version>4</Version>
    <AAO_Revision>2.4.3.69599</AAO_Revision>
    <RefreshOnOpen>False</RefreshOnOpen>
    <PlanningModeSetToChangeMode>True</PlanningModeSetToChangeMode>
    <Cleaned>False</Cleaned>
    <ForcePromptOnInitialRefresh>False</ForcePromptOnInitialRefresh>
    <StorePromptsInDocument>True</StorePromptsInDocument>
    <MergeVariables>False</MergeVariables>
    <WorkingMode>Local</WorkingMode>
    <RefreshPlanningObjectsOnRefreshAll>True</RefreshPlanningObjectsOnRefreshAll>
    <Items/>
  </com.sap.ip.bi.pioneer>
</Application>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ct:contentTypeSchema xmlns:ct="http://schemas.microsoft.com/office/2006/metadata/contentType" xmlns:ma="http://schemas.microsoft.com/office/2006/metadata/properties/metaAttributes" ct:_="" ma:_="" ma:contentTypeName="Document" ma:contentTypeID="0x010100947762736561014999968B3E1282631A" ma:contentTypeVersion="13" ma:contentTypeDescription="Create a new document." ma:contentTypeScope="" ma:versionID="a1f79c55706b12bc3b1ffd4e0093d46f">
  <xsd:schema xmlns:xsd="http://www.w3.org/2001/XMLSchema" xmlns:xs="http://www.w3.org/2001/XMLSchema" xmlns:p="http://schemas.microsoft.com/office/2006/metadata/properties" xmlns:ns3="3da058dc-63fd-44bb-932e-06c0b699d570" xmlns:ns4="363cf499-8901-4b96-a690-6f3b3b8f7d64" targetNamespace="http://schemas.microsoft.com/office/2006/metadata/properties" ma:root="true" ma:fieldsID="d10c0aa308b814c84f1159f99ad06fcb" ns3:_="" ns4:_="">
    <xsd:import namespace="3da058dc-63fd-44bb-932e-06c0b699d570"/>
    <xsd:import namespace="363cf499-8901-4b96-a690-6f3b3b8f7d64"/>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a058dc-63fd-44bb-932e-06c0b699d5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3cf499-8901-4b96-a690-6f3b3b8f7d6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18D01A-ABBE-47B6-9BF0-A4C432BBF50B}">
  <ds:schemaRefs>
    <ds:schemaRef ds:uri="3da058dc-63fd-44bb-932e-06c0b699d570"/>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363cf499-8901-4b96-a690-6f3b3b8f7d64"/>
    <ds:schemaRef ds:uri="http://www.w3.org/XML/1998/namespace"/>
    <ds:schemaRef ds:uri="http://purl.org/dc/dcmitype/"/>
  </ds:schemaRefs>
</ds:datastoreItem>
</file>

<file path=customXml/itemProps2.xml><?xml version="1.0" encoding="utf-8"?>
<ds:datastoreItem xmlns:ds="http://schemas.openxmlformats.org/officeDocument/2006/customXml" ds:itemID="{67118599-3F05-4AFF-94F1-AE602174FEC2}">
  <ds:schemaRefs>
    <ds:schemaRef ds:uri="http://www.sap.com/cof/powerpoint/application"/>
  </ds:schemaRefs>
</ds:datastoreItem>
</file>

<file path=customXml/itemProps3.xml><?xml version="1.0" encoding="utf-8"?>
<ds:datastoreItem xmlns:ds="http://schemas.openxmlformats.org/officeDocument/2006/customXml" ds:itemID="{A50BFC74-332C-4803-BADC-BE424AAE51A3}">
  <ds:schemaRefs>
    <ds:schemaRef ds:uri="http://www.sap.com/cof/ao/powerpoint/application"/>
  </ds:schemaRefs>
</ds:datastoreItem>
</file>

<file path=customXml/itemProps4.xml><?xml version="1.0" encoding="utf-8"?>
<ds:datastoreItem xmlns:ds="http://schemas.openxmlformats.org/officeDocument/2006/customXml" ds:itemID="{6425939F-93DE-4D25-A04E-95681085E2E5}">
  <ds:schemaRefs>
    <ds:schemaRef ds:uri="http://schemas.microsoft.com/sharepoint/v3/contenttype/forms"/>
  </ds:schemaRefs>
</ds:datastoreItem>
</file>

<file path=customXml/itemProps5.xml><?xml version="1.0" encoding="utf-8"?>
<ds:datastoreItem xmlns:ds="http://schemas.openxmlformats.org/officeDocument/2006/customXml" ds:itemID="{7F721AC1-B507-437D-A6FC-750DF16D76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a058dc-63fd-44bb-932e-06c0b699d570"/>
    <ds:schemaRef ds:uri="363cf499-8901-4b96-a690-6f3b3b8f7d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blank</Template>
  <TotalTime>6</TotalTime>
  <Words>342</Words>
  <Application>Microsoft Office PowerPoint</Application>
  <PresentationFormat>Widescreen</PresentationFormat>
  <Paragraphs>71</Paragraphs>
  <Slides>9</Slides>
  <Notes>0</Notes>
  <HiddenSlides>0</HiddenSlides>
  <MMClips>0</MMClips>
  <ScaleCrop>false</ScaleCrop>
  <HeadingPairs>
    <vt:vector size="6" baseType="variant">
      <vt:variant>
        <vt:lpstr>Fontes usadas</vt:lpstr>
      </vt:variant>
      <vt:variant>
        <vt:i4>4</vt:i4>
      </vt:variant>
      <vt:variant>
        <vt:lpstr>Tema</vt:lpstr>
      </vt:variant>
      <vt:variant>
        <vt:i4>2</vt:i4>
      </vt:variant>
      <vt:variant>
        <vt:lpstr>Títulos de slides</vt:lpstr>
      </vt:variant>
      <vt:variant>
        <vt:i4>9</vt:i4>
      </vt:variant>
    </vt:vector>
  </HeadingPairs>
  <TitlesOfParts>
    <vt:vector size="15" baseType="lpstr">
      <vt:lpstr>Arial</vt:lpstr>
      <vt:lpstr>Calibri</vt:lpstr>
      <vt:lpstr>FuturaA Bk BT</vt:lpstr>
      <vt:lpstr>Wingdings 2</vt:lpstr>
      <vt:lpstr>Alstom</vt:lpstr>
      <vt:lpstr>1_Alstom</vt:lpstr>
      <vt:lpstr>February 2025 Battery FIAMM – Riyadh L3</vt:lpstr>
      <vt:lpstr>MTBF – Instantaneous</vt:lpstr>
      <vt:lpstr>MTBF – Previous Results #1</vt:lpstr>
      <vt:lpstr>MTBF – Previous Results #2</vt:lpstr>
      <vt:lpstr>MTBF – Latest Result</vt:lpstr>
      <vt:lpstr>MTBF – Latest Result</vt:lpstr>
      <vt:lpstr>MTBF – Previous Results</vt:lpstr>
      <vt:lpstr>MTBF – Latest Result</vt:lpstr>
      <vt:lpstr>Apresentação do PowerPoint</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Review</dc:title>
  <dc:subject>Alstom</dc:subject>
  <dc:creator>PORTAIS Adrien -EXT</dc:creator>
  <cp:lastModifiedBy>ALMEIDA Victor</cp:lastModifiedBy>
  <cp:revision>1887</cp:revision>
  <cp:lastPrinted>2021-07-14T18:39:54Z</cp:lastPrinted>
  <dcterms:created xsi:type="dcterms:W3CDTF">2020-02-20T15:51:39Z</dcterms:created>
  <dcterms:modified xsi:type="dcterms:W3CDTF">2025-02-10T18:59:31Z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0x010100947762736561014999968B3E1282631A</vt:lpwstr>
  </property>
  <property fmtid="{D5CDD505-2E9C-101B-9397-08002B2CF9AE}" pid="3" name="ClassificationContentMarkingHeaderLocations">
    <vt:lpwstr>Alstom:8\1_Alstom:8</vt:lpwstr>
  </property>
  <property fmtid="{D5CDD505-2E9C-101B-9397-08002B2CF9AE}" pid="4" name="ClassificationContentMarkingHeaderText">
    <vt:lpwstr>RESTRICTED</vt:lpwstr>
  </property>
</Properties>
</file>