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56" r:id="rId3"/>
    <p:sldId id="258" r:id="rId4"/>
    <p:sldId id="291" r:id="rId5"/>
    <p:sldId id="292" r:id="rId6"/>
    <p:sldId id="293" r:id="rId7"/>
    <p:sldId id="294" r:id="rId8"/>
    <p:sldId id="295" r:id="rId9"/>
    <p:sldId id="257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FE91E-5BDF-733E-2ECA-C7A7AACF93D1}" v="160" dt="2025-06-05T02:20:53.020"/>
    <p1510:client id="{1903B53C-BBA8-8ED8-CB9A-C4B778826A23}" v="595" dt="2025-06-05T03:01:1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E20A377C-6159-43B2-71C5-4028D8629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>
            <a:extLst>
              <a:ext uri="{FF2B5EF4-FFF2-40B4-BE49-F238E27FC236}">
                <a16:creationId xmlns:a16="http://schemas.microsoft.com/office/drawing/2014/main" id="{2F16FDDD-ECCD-F5D1-313F-F0634AEF2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>
            <a:extLst>
              <a:ext uri="{FF2B5EF4-FFF2-40B4-BE49-F238E27FC236}">
                <a16:creationId xmlns:a16="http://schemas.microsoft.com/office/drawing/2014/main" id="{3812D0C0-4051-D9C1-9FA7-45710C0670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14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3415072-5AA8-073C-A628-D6E88EB00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>
            <a:extLst>
              <a:ext uri="{FF2B5EF4-FFF2-40B4-BE49-F238E27FC236}">
                <a16:creationId xmlns:a16="http://schemas.microsoft.com/office/drawing/2014/main" id="{7D2A99D0-215D-27D0-7C81-9FFA269A16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>
            <a:extLst>
              <a:ext uri="{FF2B5EF4-FFF2-40B4-BE49-F238E27FC236}">
                <a16:creationId xmlns:a16="http://schemas.microsoft.com/office/drawing/2014/main" id="{5398CFA0-2679-C829-88B7-D6839972A0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01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8AFD6807-7F1F-6251-21E3-14D222A9C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>
            <a:extLst>
              <a:ext uri="{FF2B5EF4-FFF2-40B4-BE49-F238E27FC236}">
                <a16:creationId xmlns:a16="http://schemas.microsoft.com/office/drawing/2014/main" id="{960EBABE-E1CE-9462-D9DC-1A85782C4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>
            <a:extLst>
              <a:ext uri="{FF2B5EF4-FFF2-40B4-BE49-F238E27FC236}">
                <a16:creationId xmlns:a16="http://schemas.microsoft.com/office/drawing/2014/main" id="{79F299FB-4BBE-B0FD-AD9B-6B57DD452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46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9362D2F-E7FE-BE92-8DE9-3E1FCD0B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>
            <a:extLst>
              <a:ext uri="{FF2B5EF4-FFF2-40B4-BE49-F238E27FC236}">
                <a16:creationId xmlns:a16="http://schemas.microsoft.com/office/drawing/2014/main" id="{94DA3CC6-7E0C-DCB3-8592-FBB3B924A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>
            <a:extLst>
              <a:ext uri="{FF2B5EF4-FFF2-40B4-BE49-F238E27FC236}">
                <a16:creationId xmlns:a16="http://schemas.microsoft.com/office/drawing/2014/main" id="{81B44BC2-10F7-4F0E-48C9-A6BDE10BDE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7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ABCE530-6EF7-320D-6E88-635D7FBA7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>
            <a:extLst>
              <a:ext uri="{FF2B5EF4-FFF2-40B4-BE49-F238E27FC236}">
                <a16:creationId xmlns:a16="http://schemas.microsoft.com/office/drawing/2014/main" id="{010148AE-3C13-7019-9D3B-5BC1AF534E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>
            <a:extLst>
              <a:ext uri="{FF2B5EF4-FFF2-40B4-BE49-F238E27FC236}">
                <a16:creationId xmlns:a16="http://schemas.microsoft.com/office/drawing/2014/main" id="{4C58FCCE-9418-2700-B0C1-00A28BB826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59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CONQUISTA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2686323"/>
            <a:ext cx="4334107" cy="427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Carlos Eduardo, Caio, Hugo, Pedro e Rogério</a:t>
            </a:r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lang="pt-BR" dirty="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" sz="1200" dirty="0">
                    <a:ea typeface="Roboto"/>
                    <a:sym typeface="Roboto"/>
                  </a:rPr>
                  <a:t>O </a:t>
                </a:r>
                <a:r>
                  <a:rPr lang="en" sz="1200" dirty="0" err="1">
                    <a:ea typeface="Roboto"/>
                    <a:sym typeface="Roboto"/>
                  </a:rPr>
                  <a:t>objetivo</a:t>
                </a:r>
                <a:r>
                  <a:rPr lang="en" sz="1200" dirty="0">
                    <a:ea typeface="Roboto"/>
                    <a:sym typeface="Roboto"/>
                  </a:rPr>
                  <a:t> do </a:t>
                </a:r>
                <a:r>
                  <a:rPr lang="en" sz="1200" dirty="0" err="1">
                    <a:ea typeface="Roboto"/>
                    <a:sym typeface="Roboto"/>
                  </a:rPr>
                  <a:t>jogo</a:t>
                </a:r>
                <a:r>
                  <a:rPr lang="en" sz="1200" dirty="0">
                    <a:ea typeface="Roboto"/>
                    <a:sym typeface="Roboto"/>
                  </a:rPr>
                  <a:t> é </a:t>
                </a:r>
                <a:r>
                  <a:rPr lang="en" sz="1200" dirty="0" err="1">
                    <a:ea typeface="Roboto"/>
                    <a:sym typeface="Roboto"/>
                  </a:rPr>
                  <a:t>chegar</a:t>
                </a:r>
                <a:r>
                  <a:rPr lang="en" sz="1200" dirty="0">
                    <a:ea typeface="Roboto"/>
                    <a:sym typeface="Roboto"/>
                  </a:rPr>
                  <a:t> do </a:t>
                </a:r>
                <a:r>
                  <a:rPr lang="en" sz="1200" dirty="0" err="1">
                    <a:ea typeface="Roboto"/>
                    <a:sym typeface="Roboto"/>
                  </a:rPr>
                  <a:t>planeta</a:t>
                </a:r>
                <a:r>
                  <a:rPr lang="en" sz="1200" dirty="0">
                    <a:ea typeface="Roboto"/>
                    <a:sym typeface="Roboto"/>
                  </a:rPr>
                  <a:t> Terra </a:t>
                </a:r>
                <a:r>
                  <a:rPr lang="en" sz="1200" dirty="0" err="1">
                    <a:ea typeface="Roboto"/>
                    <a:sym typeface="Roboto"/>
                  </a:rPr>
                  <a:t>até</a:t>
                </a:r>
                <a:r>
                  <a:rPr lang="en" sz="1200" dirty="0">
                    <a:ea typeface="Roboto"/>
                    <a:sym typeface="Roboto"/>
                  </a:rPr>
                  <a:t> o </a:t>
                </a:r>
                <a:r>
                  <a:rPr lang="en" sz="1200" dirty="0" err="1">
                    <a:ea typeface="Roboto"/>
                    <a:sym typeface="Roboto"/>
                  </a:rPr>
                  <a:t>planeta</a:t>
                </a:r>
                <a:r>
                  <a:rPr lang="en" sz="1200" dirty="0">
                    <a:ea typeface="Roboto"/>
                    <a:sym typeface="Roboto"/>
                  </a:rPr>
                  <a:t> Tatooine e </a:t>
                </a:r>
                <a:r>
                  <a:rPr lang="en" sz="1200" dirty="0" err="1">
                    <a:ea typeface="Roboto"/>
                    <a:sym typeface="Roboto"/>
                  </a:rPr>
                  <a:t>conquistá</a:t>
                </a:r>
                <a:r>
                  <a:rPr lang="en" sz="1200" dirty="0">
                    <a:ea typeface="Roboto"/>
                    <a:sym typeface="Roboto"/>
                  </a:rPr>
                  <a:t>-lo.</a:t>
                </a:r>
                <a:endParaRPr lang="pt-BR" dirty="0"/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err="1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Objetivo</a:t>
                </a:r>
                <a:endParaRPr sz="1700" dirty="0" err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710263" y="3133901"/>
            <a:ext cx="3024237" cy="1036848"/>
            <a:chOff x="710263" y="3133901"/>
            <a:chExt cx="3024237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3" y="3133901"/>
              <a:ext cx="1968919" cy="1036848"/>
              <a:chOff x="3590550" y="3052092"/>
              <a:chExt cx="1968919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700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Como </a:t>
                </a:r>
                <a:r>
                  <a:rPr lang="en" sz="1700" dirty="0" err="1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funciona</a:t>
                </a:r>
                <a:r>
                  <a:rPr lang="en" sz="1700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?</a:t>
                </a:r>
                <a:endParaRPr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968919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" sz="1200" dirty="0" err="1">
                    <a:ea typeface="Roboto"/>
                    <a:sym typeface="Roboto"/>
                  </a:rPr>
                  <a:t>Você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começa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na</a:t>
                </a:r>
                <a:r>
                  <a:rPr lang="en" sz="1200" dirty="0">
                    <a:ea typeface="Roboto"/>
                    <a:sym typeface="Roboto"/>
                  </a:rPr>
                  <a:t> Terra com um </a:t>
                </a:r>
                <a:r>
                  <a:rPr lang="en" sz="1200" dirty="0" err="1">
                    <a:ea typeface="Roboto"/>
                    <a:sym typeface="Roboto"/>
                  </a:rPr>
                  <a:t>número</a:t>
                </a:r>
                <a:r>
                  <a:rPr lang="en" sz="1200" dirty="0">
                    <a:ea typeface="Roboto"/>
                    <a:sym typeface="Roboto"/>
                  </a:rPr>
                  <a:t> x de naves e </a:t>
                </a:r>
                <a:r>
                  <a:rPr lang="en" sz="1200" dirty="0" err="1">
                    <a:ea typeface="Roboto"/>
                    <a:sym typeface="Roboto"/>
                  </a:rPr>
                  <a:t>precisa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passar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por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planetas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vizinhos</a:t>
                </a:r>
                <a:r>
                  <a:rPr lang="en" sz="1200" dirty="0">
                    <a:ea typeface="Roboto"/>
                    <a:sym typeface="Roboto"/>
                  </a:rPr>
                  <a:t> que </a:t>
                </a:r>
                <a:r>
                  <a:rPr lang="en" sz="1200" dirty="0" err="1">
                    <a:ea typeface="Roboto"/>
                    <a:sym typeface="Roboto"/>
                  </a:rPr>
                  <a:t>você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escolhe</a:t>
                </a:r>
                <a:r>
                  <a:rPr lang="en" sz="1200" dirty="0">
                    <a:ea typeface="Roboto"/>
                    <a:sym typeface="Roboto"/>
                  </a:rPr>
                  <a:t> para </a:t>
                </a:r>
                <a:r>
                  <a:rPr lang="en" sz="1200" dirty="0" err="1">
                    <a:ea typeface="Roboto"/>
                    <a:sym typeface="Roboto"/>
                  </a:rPr>
                  <a:t>lutar</a:t>
                </a:r>
                <a:r>
                  <a:rPr lang="en" sz="1200" dirty="0">
                    <a:ea typeface="Roboto"/>
                    <a:sym typeface="Roboto"/>
                  </a:rPr>
                  <a:t>.</a:t>
                </a:r>
                <a:endParaRPr lang="en" sz="1200" dirty="0">
                  <a:ea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3"/>
                    </a:solidFill>
                    <a:latin typeface="Fira Sans Extra Condensed Medium"/>
                    <a:sym typeface="Fira Sans Extra Condensed Medium"/>
                  </a:rPr>
                  <a:t>Vitória</a:t>
                </a:r>
                <a:endParaRPr lang="pt-BR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200" dirty="0">
                    <a:ea typeface="Roboto"/>
                    <a:sym typeface="Roboto"/>
                  </a:rPr>
                  <a:t>Após </a:t>
                </a:r>
                <a:r>
                  <a:rPr lang="en" sz="1200" dirty="0" err="1">
                    <a:ea typeface="Roboto"/>
                    <a:sym typeface="Roboto"/>
                  </a:rPr>
                  <a:t>escolher</a:t>
                </a:r>
                <a:r>
                  <a:rPr lang="en" sz="1200" dirty="0">
                    <a:ea typeface="Roboto"/>
                    <a:sym typeface="Roboto"/>
                  </a:rPr>
                  <a:t> quais </a:t>
                </a:r>
                <a:r>
                  <a:rPr lang="en" sz="1200" dirty="0" err="1">
                    <a:ea typeface="Roboto"/>
                    <a:sym typeface="Roboto"/>
                  </a:rPr>
                  <a:t>planetas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você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vai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passar</a:t>
                </a:r>
                <a:r>
                  <a:rPr lang="en" sz="1200" dirty="0">
                    <a:ea typeface="Roboto"/>
                    <a:sym typeface="Roboto"/>
                  </a:rPr>
                  <a:t>, </a:t>
                </a:r>
                <a:r>
                  <a:rPr lang="en" sz="1200" dirty="0" err="1">
                    <a:ea typeface="Roboto"/>
                    <a:sym typeface="Roboto"/>
                  </a:rPr>
                  <a:t>você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poderá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chegar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em</a:t>
                </a:r>
                <a:r>
                  <a:rPr lang="en" sz="1200" dirty="0">
                    <a:ea typeface="Roboto"/>
                    <a:sym typeface="Roboto"/>
                  </a:rPr>
                  <a:t> Tatooine e </a:t>
                </a:r>
                <a:r>
                  <a:rPr lang="en" sz="1200" dirty="0" err="1">
                    <a:ea typeface="Roboto"/>
                    <a:sym typeface="Roboto"/>
                  </a:rPr>
                  <a:t>conquistá</a:t>
                </a:r>
                <a:r>
                  <a:rPr lang="en" sz="1200" dirty="0">
                    <a:ea typeface="Roboto"/>
                    <a:sym typeface="Roboto"/>
                  </a:rPr>
                  <a:t>-lo </a:t>
                </a:r>
                <a:r>
                  <a:rPr lang="en" sz="1200" dirty="0" err="1">
                    <a:ea typeface="Roboto"/>
                    <a:sym typeface="Roboto"/>
                  </a:rPr>
                  <a:t>caso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tenha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uma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quantidade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maior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ou</a:t>
                </a:r>
                <a:r>
                  <a:rPr lang="en" sz="1200" dirty="0">
                    <a:ea typeface="Roboto"/>
                    <a:sym typeface="Roboto"/>
                  </a:rPr>
                  <a:t> </a:t>
                </a:r>
                <a:r>
                  <a:rPr lang="en" sz="1200" dirty="0" err="1">
                    <a:ea typeface="Roboto"/>
                    <a:sym typeface="Roboto"/>
                  </a:rPr>
                  <a:t>igual</a:t>
                </a:r>
                <a:r>
                  <a:rPr lang="en" sz="1200" dirty="0">
                    <a:ea typeface="Roboto"/>
                    <a:sym typeface="Roboto"/>
                  </a:rPr>
                  <a:t> de naves.</a:t>
                </a:r>
                <a:endParaRPr lang="pt-BR" dirty="0"/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700" y="1495000"/>
            <a:ext cx="3206767" cy="1036849"/>
            <a:chOff x="5409700" y="1495000"/>
            <a:chExt cx="3206767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549175" y="1495000"/>
              <a:ext cx="2067292" cy="1036849"/>
              <a:chOff x="6620075" y="1413338"/>
              <a:chExt cx="2067292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Tatooine</a:t>
                </a:r>
                <a:endParaRPr lang="pt-BR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2067292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200">
                    <a:ea typeface="Roboto"/>
                    <a:sym typeface="Roboto"/>
                  </a:rPr>
                  <a:t>As naves </a:t>
                </a:r>
                <a:r>
                  <a:rPr lang="en" sz="1200" err="1">
                    <a:ea typeface="Roboto"/>
                    <a:sym typeface="Roboto"/>
                  </a:rPr>
                  <a:t>perdidas</a:t>
                </a:r>
                <a:r>
                  <a:rPr lang="en" sz="1200">
                    <a:ea typeface="Roboto"/>
                    <a:sym typeface="Roboto"/>
                  </a:rPr>
                  <a:t> </a:t>
                </a:r>
                <a:r>
                  <a:rPr lang="en" sz="1200" err="1">
                    <a:ea typeface="Roboto"/>
                    <a:sym typeface="Roboto"/>
                  </a:rPr>
                  <a:t>vão</a:t>
                </a:r>
                <a:r>
                  <a:rPr lang="en" sz="1200">
                    <a:ea typeface="Roboto"/>
                    <a:sym typeface="Roboto"/>
                  </a:rPr>
                  <a:t> para o </a:t>
                </a:r>
                <a:r>
                  <a:rPr lang="en" sz="1200" err="1">
                    <a:ea typeface="Roboto"/>
                    <a:sym typeface="Roboto"/>
                  </a:rPr>
                  <a:t>planeta</a:t>
                </a:r>
                <a:r>
                  <a:rPr lang="en" sz="1200">
                    <a:ea typeface="Roboto"/>
                    <a:sym typeface="Roboto"/>
                  </a:rPr>
                  <a:t> Tatooine, </a:t>
                </a:r>
                <a:r>
                  <a:rPr lang="en" sz="1200" err="1">
                    <a:ea typeface="Roboto"/>
                    <a:sym typeface="Roboto"/>
                  </a:rPr>
                  <a:t>já</a:t>
                </a:r>
                <a:r>
                  <a:rPr lang="en" sz="1200">
                    <a:ea typeface="Roboto"/>
                    <a:sym typeface="Roboto"/>
                  </a:rPr>
                  <a:t> que </a:t>
                </a:r>
                <a:r>
                  <a:rPr lang="en" sz="1200" err="1">
                    <a:ea typeface="Roboto"/>
                    <a:sym typeface="Roboto"/>
                  </a:rPr>
                  <a:t>ele</a:t>
                </a:r>
                <a:r>
                  <a:rPr lang="en" sz="1200">
                    <a:ea typeface="Roboto"/>
                    <a:sym typeface="Roboto"/>
                  </a:rPr>
                  <a:t> </a:t>
                </a:r>
                <a:r>
                  <a:rPr lang="en" sz="1200" err="1">
                    <a:ea typeface="Roboto"/>
                    <a:sym typeface="Roboto"/>
                  </a:rPr>
                  <a:t>domina</a:t>
                </a:r>
                <a:r>
                  <a:rPr lang="en" sz="1200">
                    <a:ea typeface="Roboto"/>
                    <a:sym typeface="Roboto"/>
                  </a:rPr>
                  <a:t> </a:t>
                </a:r>
                <a:r>
                  <a:rPr lang="en" sz="1200" err="1">
                    <a:ea typeface="Roboto"/>
                    <a:sym typeface="Roboto"/>
                  </a:rPr>
                  <a:t>toda</a:t>
                </a:r>
                <a:r>
                  <a:rPr lang="en" sz="1200">
                    <a:ea typeface="Roboto"/>
                    <a:sym typeface="Roboto"/>
                  </a:rPr>
                  <a:t> </a:t>
                </a:r>
                <a:r>
                  <a:rPr lang="en" sz="1200" err="1">
                    <a:ea typeface="Roboto"/>
                    <a:sym typeface="Roboto"/>
                  </a:rPr>
                  <a:t>essa</a:t>
                </a:r>
                <a:r>
                  <a:rPr lang="en" sz="1200">
                    <a:ea typeface="Roboto"/>
                    <a:sym typeface="Roboto"/>
                  </a:rPr>
                  <a:t> </a:t>
                </a:r>
                <a:r>
                  <a:rPr lang="en" sz="1200" err="1">
                    <a:ea typeface="Roboto"/>
                    <a:sym typeface="Roboto"/>
                  </a:rPr>
                  <a:t>galáxia</a:t>
                </a:r>
                <a:endParaRPr lang="en" sz="1200" err="1">
                  <a:ea typeface="Roboto"/>
                </a:endParaRPr>
              </a:p>
              <a:p>
                <a:pPr algn="r"/>
                <a:endParaRPr lang="en" sz="1200">
                  <a:ea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5521836" y="3501438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6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3367885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15657" y="1861235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FC3E6FE8-68C4-0B9D-5563-0A2FFDE3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>
            <a:extLst>
              <a:ext uri="{FF2B5EF4-FFF2-40B4-BE49-F238E27FC236}">
                <a16:creationId xmlns:a16="http://schemas.microsoft.com/office/drawing/2014/main" id="{0F96694B-CE40-E956-13F9-9FC0505E7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58" y="58839"/>
            <a:ext cx="293601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dirty="0" err="1"/>
              <a:t>Inicialização</a:t>
            </a:r>
          </a:p>
        </p:txBody>
      </p:sp>
      <p:sp>
        <p:nvSpPr>
          <p:cNvPr id="6" name="Google Shape;215;p18">
            <a:extLst>
              <a:ext uri="{FF2B5EF4-FFF2-40B4-BE49-F238E27FC236}">
                <a16:creationId xmlns:a16="http://schemas.microsoft.com/office/drawing/2014/main" id="{EAA331F5-6C53-5D37-E737-B9BCA34862A3}"/>
              </a:ext>
            </a:extLst>
          </p:cNvPr>
          <p:cNvSpPr txBox="1"/>
          <p:nvPr/>
        </p:nvSpPr>
        <p:spPr>
          <a:xfrm>
            <a:off x="-1770" y="457601"/>
            <a:ext cx="3314311" cy="39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 err="1">
                <a:latin typeface="Roboto"/>
                <a:ea typeface="Roboto"/>
                <a:cs typeface="Roboto"/>
                <a:sym typeface="Roboto"/>
              </a:rPr>
              <a:t>Constrói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" sz="1200" dirty="0" err="1">
                <a:latin typeface="Roboto"/>
                <a:ea typeface="Roboto"/>
                <a:cs typeface="Roboto"/>
                <a:sym typeface="Roboto"/>
              </a:rPr>
              <a:t>mapa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pt-BR" dirty="0" err="1"/>
          </a:p>
        </p:txBody>
      </p:sp>
      <p:pic>
        <p:nvPicPr>
          <p:cNvPr id="3" name="Imagem 2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30F68829-6661-9E95-89FE-02DF8748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" y="857404"/>
            <a:ext cx="3662910" cy="2131103"/>
          </a:xfrm>
          <a:prstGeom prst="rect">
            <a:avLst/>
          </a:prstGeom>
        </p:spPr>
      </p:pic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92F5FBFB-79EE-11A2-09C7-78FEAA1DF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636" y="421597"/>
            <a:ext cx="2506957" cy="2567066"/>
          </a:xfrm>
          <a:prstGeom prst="rect">
            <a:avLst/>
          </a:prstGeom>
        </p:spPr>
      </p:pic>
      <p:sp>
        <p:nvSpPr>
          <p:cNvPr id="5" name="Google Shape;215;p18">
            <a:extLst>
              <a:ext uri="{FF2B5EF4-FFF2-40B4-BE49-F238E27FC236}">
                <a16:creationId xmlns:a16="http://schemas.microsoft.com/office/drawing/2014/main" id="{EDEB5523-AB7F-13D1-E952-7D21F38D9F2F}"/>
              </a:ext>
            </a:extLst>
          </p:cNvPr>
          <p:cNvSpPr txBox="1"/>
          <p:nvPr/>
        </p:nvSpPr>
        <p:spPr>
          <a:xfrm>
            <a:off x="5160467" y="363912"/>
            <a:ext cx="3314311" cy="34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latin typeface="Roboto"/>
                <a:ea typeface="Roboto"/>
                <a:cs typeface="Roboto"/>
              </a:rPr>
              <a:t>Mapa:</a:t>
            </a:r>
          </a:p>
        </p:txBody>
      </p:sp>
      <p:sp>
        <p:nvSpPr>
          <p:cNvPr id="2" name="Google Shape;215;p18">
            <a:extLst>
              <a:ext uri="{FF2B5EF4-FFF2-40B4-BE49-F238E27FC236}">
                <a16:creationId xmlns:a16="http://schemas.microsoft.com/office/drawing/2014/main" id="{1E88EFE9-C226-A2CF-C4E9-A60C99CB2613}"/>
              </a:ext>
            </a:extLst>
          </p:cNvPr>
          <p:cNvSpPr txBox="1"/>
          <p:nvPr/>
        </p:nvSpPr>
        <p:spPr>
          <a:xfrm>
            <a:off x="-1770" y="2987191"/>
            <a:ext cx="3239361" cy="34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Gera </a:t>
            </a:r>
            <a:r>
              <a:rPr lang="en" sz="1200" dirty="0" err="1">
                <a:latin typeface="Roboto"/>
                <a:ea typeface="Roboto"/>
                <a:cs typeface="Roboto"/>
                <a:sym typeface="Roboto"/>
              </a:rPr>
              <a:t>nomes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en" sz="1200" dirty="0">
              <a:latin typeface="Roboto"/>
              <a:ea typeface="Roboto"/>
              <a:cs typeface="Roboto"/>
            </a:endParaRP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AB28DD1F-BA48-FD67-46BD-AB81F9C9B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33012"/>
            <a:ext cx="3948971" cy="1630096"/>
          </a:xfrm>
          <a:prstGeom prst="rect">
            <a:avLst/>
          </a:prstGeom>
        </p:spPr>
      </p:pic>
      <p:sp>
        <p:nvSpPr>
          <p:cNvPr id="8" name="Google Shape;215;p18">
            <a:extLst>
              <a:ext uri="{FF2B5EF4-FFF2-40B4-BE49-F238E27FC236}">
                <a16:creationId xmlns:a16="http://schemas.microsoft.com/office/drawing/2014/main" id="{EDE1A3AE-FFF9-81AF-AD4E-6166C4C9139B}"/>
              </a:ext>
            </a:extLst>
          </p:cNvPr>
          <p:cNvSpPr txBox="1"/>
          <p:nvPr/>
        </p:nvSpPr>
        <p:spPr>
          <a:xfrm>
            <a:off x="4232952" y="2963769"/>
            <a:ext cx="3239361" cy="34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Gera naves:</a:t>
            </a:r>
            <a:endParaRPr lang="en" sz="1200" dirty="0">
              <a:latin typeface="Roboto"/>
              <a:ea typeface="Roboto"/>
              <a:cs typeface="Roboto"/>
            </a:endParaRPr>
          </a:p>
        </p:txBody>
      </p:sp>
      <p:pic>
        <p:nvPicPr>
          <p:cNvPr id="9" name="Imagem 8" descr="Texto&#10;&#10;O conteúdo gerado por IA pode estar incorreto.">
            <a:extLst>
              <a:ext uri="{FF2B5EF4-FFF2-40B4-BE49-F238E27FC236}">
                <a16:creationId xmlns:a16="http://schemas.microsoft.com/office/drawing/2014/main" id="{E5F96371-0D83-0A66-094E-F86404060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565" y="3310054"/>
            <a:ext cx="4993600" cy="16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DDF3BD6B-8262-5882-2275-93C0E502D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>
            <a:extLst>
              <a:ext uri="{FF2B5EF4-FFF2-40B4-BE49-F238E27FC236}">
                <a16:creationId xmlns:a16="http://schemas.microsoft.com/office/drawing/2014/main" id="{5C94C191-1D8B-666B-F231-B988FBB740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58" y="5883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dirty="0" err="1"/>
              <a:t>Impressão</a:t>
            </a:r>
          </a:p>
        </p:txBody>
      </p:sp>
      <p:sp>
        <p:nvSpPr>
          <p:cNvPr id="6" name="Google Shape;215;p18">
            <a:extLst>
              <a:ext uri="{FF2B5EF4-FFF2-40B4-BE49-F238E27FC236}">
                <a16:creationId xmlns:a16="http://schemas.microsoft.com/office/drawing/2014/main" id="{8E6E0049-8418-C787-ABE7-5F4A49A10E84}"/>
              </a:ext>
            </a:extLst>
          </p:cNvPr>
          <p:cNvSpPr txBox="1"/>
          <p:nvPr/>
        </p:nvSpPr>
        <p:spPr>
          <a:xfrm>
            <a:off x="-1770" y="593449"/>
            <a:ext cx="3314311" cy="39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 err="1">
                <a:latin typeface="Roboto"/>
                <a:ea typeface="Roboto"/>
                <a:cs typeface="Roboto"/>
              </a:rPr>
              <a:t>Imprime</a:t>
            </a:r>
            <a:r>
              <a:rPr lang="en" sz="1200" dirty="0">
                <a:latin typeface="Roboto"/>
                <a:ea typeface="Roboto"/>
                <a:cs typeface="Roboto"/>
              </a:rPr>
              <a:t> </a:t>
            </a:r>
            <a:r>
              <a:rPr lang="en" sz="1200" dirty="0" err="1">
                <a:latin typeface="Roboto"/>
                <a:ea typeface="Roboto"/>
                <a:cs typeface="Roboto"/>
              </a:rPr>
              <a:t>conexão</a:t>
            </a:r>
            <a:r>
              <a:rPr lang="en" sz="1200" dirty="0">
                <a:latin typeface="Roboto"/>
                <a:ea typeface="Roboto"/>
                <a:cs typeface="Roboto"/>
              </a:rPr>
              <a:t>:</a:t>
            </a:r>
          </a:p>
        </p:txBody>
      </p:sp>
      <p:pic>
        <p:nvPicPr>
          <p:cNvPr id="10" name="Imagem 9" descr="Texto&#10;&#10;O conteúdo gerado por IA pode estar incorreto.">
            <a:extLst>
              <a:ext uri="{FF2B5EF4-FFF2-40B4-BE49-F238E27FC236}">
                <a16:creationId xmlns:a16="http://schemas.microsoft.com/office/drawing/2014/main" id="{88E6E65F-D6F3-3CD1-D5A9-69800213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1" y="989897"/>
            <a:ext cx="4912403" cy="209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3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E47D8452-7407-0724-BAC4-A8EBCC4B0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>
            <a:extLst>
              <a:ext uri="{FF2B5EF4-FFF2-40B4-BE49-F238E27FC236}">
                <a16:creationId xmlns:a16="http://schemas.microsoft.com/office/drawing/2014/main" id="{5F870CD0-F6B1-A41A-D709-AD42076ACE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58" y="5883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dirty="0"/>
              <a:t>Player</a:t>
            </a: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BFD72E36-0C36-44DA-8844-F8024A1E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" y="580869"/>
            <a:ext cx="4903935" cy="3892759"/>
          </a:xfrm>
          <a:prstGeom prst="rect">
            <a:avLst/>
          </a:prstGeom>
        </p:spPr>
      </p:pic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78EBD8C7-AC34-2674-2754-6AAAB2B9E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345" y="580870"/>
            <a:ext cx="4348163" cy="3892758"/>
          </a:xfrm>
          <a:prstGeom prst="rect">
            <a:avLst/>
          </a:prstGeom>
        </p:spPr>
      </p:pic>
      <p:sp>
        <p:nvSpPr>
          <p:cNvPr id="7" name="Google Shape;215;p18">
            <a:extLst>
              <a:ext uri="{FF2B5EF4-FFF2-40B4-BE49-F238E27FC236}">
                <a16:creationId xmlns:a16="http://schemas.microsoft.com/office/drawing/2014/main" id="{3FA88F7B-13D4-2691-7B39-4D0269118433}"/>
              </a:ext>
            </a:extLst>
          </p:cNvPr>
          <p:cNvSpPr txBox="1"/>
          <p:nvPr/>
        </p:nvSpPr>
        <p:spPr>
          <a:xfrm>
            <a:off x="1436349" y="4542421"/>
            <a:ext cx="6274868" cy="39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ea typeface="Roboto"/>
              </a:rPr>
              <a:t>A </a:t>
            </a:r>
            <a:r>
              <a:rPr lang="en" sz="1200" dirty="0" err="1">
                <a:ea typeface="Roboto"/>
              </a:rPr>
              <a:t>função</a:t>
            </a:r>
            <a:r>
              <a:rPr lang="en" sz="1200" dirty="0">
                <a:ea typeface="Roboto"/>
              </a:rPr>
              <a:t> do “player” </a:t>
            </a:r>
            <a:r>
              <a:rPr lang="en" sz="1200" dirty="0" err="1">
                <a:ea typeface="Roboto"/>
              </a:rPr>
              <a:t>implementa</a:t>
            </a:r>
            <a:r>
              <a:rPr lang="en" sz="1200" dirty="0">
                <a:ea typeface="Roboto"/>
              </a:rPr>
              <a:t> o modo de </a:t>
            </a:r>
            <a:r>
              <a:rPr lang="en" sz="1200" dirty="0" err="1">
                <a:ea typeface="Roboto"/>
              </a:rPr>
              <a:t>jogo</a:t>
            </a:r>
            <a:r>
              <a:rPr lang="en" sz="1200" dirty="0">
                <a:ea typeface="Roboto"/>
              </a:rPr>
              <a:t> no qual o </a:t>
            </a:r>
            <a:r>
              <a:rPr lang="en" sz="1200" dirty="0" err="1">
                <a:ea typeface="Roboto"/>
              </a:rPr>
              <a:t>usuário</a:t>
            </a:r>
            <a:r>
              <a:rPr lang="en" sz="1200" dirty="0">
                <a:ea typeface="Roboto"/>
              </a:rPr>
              <a:t> </a:t>
            </a:r>
            <a:r>
              <a:rPr lang="en" sz="1200" dirty="0" err="1">
                <a:ea typeface="Roboto"/>
              </a:rPr>
              <a:t>controla</a:t>
            </a:r>
            <a:r>
              <a:rPr lang="en" sz="1200" dirty="0">
                <a:ea typeface="Roboto"/>
              </a:rPr>
              <a:t> as </a:t>
            </a:r>
            <a:r>
              <a:rPr lang="en" sz="1200" dirty="0" err="1">
                <a:ea typeface="Roboto"/>
              </a:rPr>
              <a:t>decisões</a:t>
            </a:r>
            <a:r>
              <a:rPr lang="en" sz="1200" dirty="0">
                <a:ea typeface="Roboto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56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8F9B1245-852E-71C1-1D71-AC1506440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>
            <a:extLst>
              <a:ext uri="{FF2B5EF4-FFF2-40B4-BE49-F238E27FC236}">
                <a16:creationId xmlns:a16="http://schemas.microsoft.com/office/drawing/2014/main" id="{B65D49BB-492F-02CE-4219-107565090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58" y="5883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dirty="0" err="1"/>
              <a:t>Robô</a:t>
            </a: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0D9A6E87-BEF9-FFB2-0BEF-37B88C23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" y="665188"/>
            <a:ext cx="4568678" cy="3339997"/>
          </a:xfrm>
          <a:prstGeom prst="rect">
            <a:avLst/>
          </a:prstGeom>
        </p:spPr>
      </p:pic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E559D004-47FA-BD4A-4C1D-5545AA49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39" y="665188"/>
            <a:ext cx="4729704" cy="3339997"/>
          </a:xfrm>
          <a:prstGeom prst="rect">
            <a:avLst/>
          </a:prstGeom>
        </p:spPr>
      </p:pic>
      <p:sp>
        <p:nvSpPr>
          <p:cNvPr id="8" name="Google Shape;215;p18">
            <a:extLst>
              <a:ext uri="{FF2B5EF4-FFF2-40B4-BE49-F238E27FC236}">
                <a16:creationId xmlns:a16="http://schemas.microsoft.com/office/drawing/2014/main" id="{C61C3B50-12DA-0E3F-4F4F-B64CA2A8D279}"/>
              </a:ext>
            </a:extLst>
          </p:cNvPr>
          <p:cNvSpPr txBox="1"/>
          <p:nvPr/>
        </p:nvSpPr>
        <p:spPr>
          <a:xfrm>
            <a:off x="2087485" y="4331622"/>
            <a:ext cx="4972598" cy="39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ea typeface="Roboto"/>
              </a:rPr>
              <a:t>O </a:t>
            </a:r>
            <a:r>
              <a:rPr lang="en" sz="1200" dirty="0" err="1">
                <a:ea typeface="Roboto"/>
              </a:rPr>
              <a:t>robô</a:t>
            </a:r>
            <a:r>
              <a:rPr lang="en" sz="1200" dirty="0">
                <a:ea typeface="Roboto"/>
              </a:rPr>
              <a:t> é </a:t>
            </a:r>
            <a:r>
              <a:rPr lang="en" sz="1200" dirty="0" err="1">
                <a:ea typeface="Roboto"/>
              </a:rPr>
              <a:t>responsável</a:t>
            </a:r>
            <a:r>
              <a:rPr lang="en" sz="1200" dirty="0">
                <a:ea typeface="Roboto"/>
              </a:rPr>
              <a:t> </a:t>
            </a:r>
            <a:r>
              <a:rPr lang="en" sz="1200" dirty="0" err="1">
                <a:ea typeface="Roboto"/>
              </a:rPr>
              <a:t>por</a:t>
            </a:r>
            <a:r>
              <a:rPr lang="en" sz="1200" dirty="0">
                <a:ea typeface="Roboto"/>
              </a:rPr>
              <a:t> </a:t>
            </a:r>
            <a:r>
              <a:rPr lang="en" sz="1200" dirty="0" err="1">
                <a:ea typeface="Roboto"/>
              </a:rPr>
              <a:t>pegar</a:t>
            </a:r>
            <a:r>
              <a:rPr lang="en" sz="1200" dirty="0">
                <a:ea typeface="Roboto"/>
              </a:rPr>
              <a:t> o </a:t>
            </a:r>
            <a:r>
              <a:rPr lang="en" sz="1200" dirty="0" err="1">
                <a:ea typeface="Roboto"/>
              </a:rPr>
              <a:t>melhor</a:t>
            </a:r>
            <a:r>
              <a:rPr lang="en" sz="1200" dirty="0">
                <a:ea typeface="Roboto"/>
              </a:rPr>
              <a:t> </a:t>
            </a:r>
            <a:r>
              <a:rPr lang="en" sz="1200" dirty="0" err="1">
                <a:ea typeface="Roboto"/>
              </a:rPr>
              <a:t>caminho</a:t>
            </a:r>
            <a:r>
              <a:rPr lang="en" sz="1200" dirty="0">
                <a:ea typeface="Roboto"/>
              </a:rPr>
              <a:t> </a:t>
            </a:r>
            <a:r>
              <a:rPr lang="en" sz="1200" dirty="0" err="1">
                <a:ea typeface="Roboto"/>
              </a:rPr>
              <a:t>válido</a:t>
            </a:r>
            <a:r>
              <a:rPr lang="en" sz="1200" dirty="0">
                <a:ea typeface="Roboto"/>
              </a:rPr>
              <a:t> </a:t>
            </a:r>
            <a:r>
              <a:rPr lang="en" sz="1200" dirty="0" err="1">
                <a:ea typeface="Roboto"/>
              </a:rPr>
              <a:t>usando</a:t>
            </a:r>
            <a:r>
              <a:rPr lang="en" sz="1200" dirty="0">
                <a:ea typeface="Roboto"/>
              </a:rPr>
              <a:t> BFS.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9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64431DE7-B3A5-AA45-E7A0-311D187C7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>
            <a:extLst>
              <a:ext uri="{FF2B5EF4-FFF2-40B4-BE49-F238E27FC236}">
                <a16:creationId xmlns:a16="http://schemas.microsoft.com/office/drawing/2014/main" id="{3351D5AE-9C94-2F7F-E079-06536B6130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58" y="5883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dirty="0"/>
              <a:t>BFS</a:t>
            </a:r>
          </a:p>
        </p:txBody>
      </p:sp>
      <p:sp>
        <p:nvSpPr>
          <p:cNvPr id="8" name="Google Shape;215;p18">
            <a:extLst>
              <a:ext uri="{FF2B5EF4-FFF2-40B4-BE49-F238E27FC236}">
                <a16:creationId xmlns:a16="http://schemas.microsoft.com/office/drawing/2014/main" id="{3AF1CF38-AEED-0BE0-12E5-CE3EDD73C4E9}"/>
              </a:ext>
            </a:extLst>
          </p:cNvPr>
          <p:cNvSpPr txBox="1"/>
          <p:nvPr/>
        </p:nvSpPr>
        <p:spPr>
          <a:xfrm>
            <a:off x="-1769" y="691823"/>
            <a:ext cx="3337734" cy="39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ea typeface="Roboto"/>
              </a:rPr>
              <a:t>Busca </a:t>
            </a:r>
            <a:r>
              <a:rPr lang="en" sz="1200" dirty="0" err="1">
                <a:ea typeface="Roboto"/>
              </a:rPr>
              <a:t>encontrar</a:t>
            </a:r>
            <a:r>
              <a:rPr lang="en" sz="1200" dirty="0">
                <a:ea typeface="Roboto"/>
              </a:rPr>
              <a:t> um </a:t>
            </a:r>
            <a:r>
              <a:rPr lang="en" sz="1200" dirty="0" err="1">
                <a:ea typeface="Roboto"/>
              </a:rPr>
              <a:t>caminho</a:t>
            </a:r>
            <a:r>
              <a:rPr lang="en" sz="1200" dirty="0">
                <a:ea typeface="Roboto"/>
              </a:rPr>
              <a:t> </a:t>
            </a:r>
            <a:r>
              <a:rPr lang="en" sz="1200" dirty="0" err="1">
                <a:ea typeface="Roboto"/>
              </a:rPr>
              <a:t>válido</a:t>
            </a:r>
            <a:r>
              <a:rPr lang="en" sz="1200" dirty="0">
                <a:ea typeface="Roboto"/>
              </a:rPr>
              <a:t> entre </a:t>
            </a:r>
            <a:r>
              <a:rPr lang="en" sz="1200" dirty="0" err="1">
                <a:ea typeface="Roboto"/>
              </a:rPr>
              <a:t>dois</a:t>
            </a:r>
            <a:r>
              <a:rPr lang="en" sz="1200" dirty="0">
                <a:ea typeface="Roboto"/>
              </a:rPr>
              <a:t> </a:t>
            </a:r>
            <a:r>
              <a:rPr lang="en" sz="1200" dirty="0" err="1">
                <a:ea typeface="Roboto"/>
              </a:rPr>
              <a:t>pontos</a:t>
            </a:r>
            <a:r>
              <a:rPr lang="en" sz="1200" dirty="0">
                <a:ea typeface="Roboto"/>
              </a:rPr>
              <a:t> </a:t>
            </a:r>
            <a:r>
              <a:rPr lang="en" sz="1200" dirty="0" err="1">
                <a:ea typeface="Roboto"/>
              </a:rPr>
              <a:t>em</a:t>
            </a:r>
            <a:r>
              <a:rPr lang="en" sz="1200" dirty="0">
                <a:ea typeface="Roboto"/>
              </a:rPr>
              <a:t> um </a:t>
            </a:r>
            <a:r>
              <a:rPr lang="en" sz="1200" dirty="0" err="1">
                <a:ea typeface="Roboto"/>
              </a:rPr>
              <a:t>grafo</a:t>
            </a:r>
            <a:r>
              <a:rPr lang="en" sz="1200" dirty="0">
                <a:ea typeface="Roboto"/>
              </a:rPr>
              <a:t>.</a:t>
            </a:r>
            <a:endParaRPr lang="pt-BR" dirty="0" err="1"/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DD58C602-C812-18EA-CEC8-D822E2C8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82" y="196746"/>
            <a:ext cx="5743846" cy="47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2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1758" y="5883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lang="pt-BR" dirty="0"/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18951944-FE41-D52E-FEC0-9A68F81C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0566"/>
            <a:ext cx="9144000" cy="3220908"/>
          </a:xfrm>
          <a:prstGeom prst="rect">
            <a:avLst/>
          </a:prstGeom>
        </p:spPr>
      </p:pic>
      <p:sp>
        <p:nvSpPr>
          <p:cNvPr id="6" name="Google Shape;215;p18">
            <a:extLst>
              <a:ext uri="{FF2B5EF4-FFF2-40B4-BE49-F238E27FC236}">
                <a16:creationId xmlns:a16="http://schemas.microsoft.com/office/drawing/2014/main" id="{05EBA899-2A68-EED7-49FD-A66E61469EBE}"/>
              </a:ext>
            </a:extLst>
          </p:cNvPr>
          <p:cNvSpPr txBox="1"/>
          <p:nvPr/>
        </p:nvSpPr>
        <p:spPr>
          <a:xfrm>
            <a:off x="-1770" y="588765"/>
            <a:ext cx="3314311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Chama as </a:t>
            </a:r>
            <a:r>
              <a:rPr lang="en" sz="1200" dirty="0" err="1"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" sz="1200" dirty="0" err="1">
                <a:latin typeface="Roboto"/>
                <a:ea typeface="Roboto"/>
                <a:cs typeface="Roboto"/>
                <a:sym typeface="Roboto"/>
              </a:rPr>
              <a:t>compara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dirty="0" err="1"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dirty="0" err="1">
                <a:latin typeface="Roboto"/>
                <a:ea typeface="Roboto"/>
                <a:cs typeface="Roboto"/>
                <a:sym typeface="Roboto"/>
              </a:rPr>
              <a:t>resultados</a:t>
            </a:r>
            <a:endParaRPr lang="en" sz="1200" dirty="0" err="1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Project Management Infographics by Slidesgo</vt:lpstr>
      <vt:lpstr>Slidesgo Final Pages</vt:lpstr>
      <vt:lpstr>CONQUISTA</vt:lpstr>
      <vt:lpstr>INTRODUÇÃO</vt:lpstr>
      <vt:lpstr>Inicialização</vt:lpstr>
      <vt:lpstr>Impressão</vt:lpstr>
      <vt:lpstr>Player</vt:lpstr>
      <vt:lpstr>Robô</vt:lpstr>
      <vt:lpstr>BFS</vt:lpstr>
      <vt:lpstr>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202</cp:revision>
  <dcterms:modified xsi:type="dcterms:W3CDTF">2025-06-05T03:01:45Z</dcterms:modified>
</cp:coreProperties>
</file>