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9" r:id="rId4"/>
    <p:sldId id="261" r:id="rId5"/>
    <p:sldId id="271" r:id="rId6"/>
    <p:sldId id="272" r:id="rId7"/>
    <p:sldId id="273" r:id="rId8"/>
    <p:sldId id="262" r:id="rId9"/>
    <p:sldId id="263" r:id="rId10"/>
    <p:sldId id="269" r:id="rId11"/>
    <p:sldId id="270"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AE1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60" y="129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ata2.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ata3.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ata4.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ata5.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17.png"/></Relationships>
</file>

<file path=ppt/diagrams/_rels/data6.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17.png"/></Relationships>
</file>

<file path=ppt/diagrams/_rels/data7.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ata8.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ata9.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rawing5.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17.png"/></Relationships>
</file>

<file path=ppt/diagrams/_rels/drawing6.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17.png"/></Relationships>
</file>

<file path=ppt/diagrams/_rels/drawing7.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rawing8.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_rels/drawing9.xml.rels><?xml version="1.0" encoding="UTF-8" standalone="yes"?>
<Relationships xmlns="http://schemas.openxmlformats.org/package/2006/relationships"><Relationship Id="rId2" Type="http://schemas.microsoft.com/office/2007/relationships/hdphoto" Target="../media/hdphoto4.wdp"/><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F76BC-C179-46A4-8EC5-4E2CB50E61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E093C04-21E7-49C5-B73E-FD0FE8922813}">
      <dgm:prSet phldrT="[Texto]" phldr="1"/>
      <dgm:spPr/>
      <dgm:t>
        <a:bodyPr/>
        <a:lstStyle/>
        <a:p>
          <a:endParaRPr lang="pt-BR" dirty="0"/>
        </a:p>
      </dgm:t>
    </dgm:pt>
    <dgm:pt modelId="{B9C4385F-DAC5-4F51-906F-33FFDC991737}" type="sibTrans" cxnId="{9C9C75B9-32F1-4E3D-9A2F-E266CCF35BE7}">
      <dgm:prSet/>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dgm:spPr>
      <dgm:t>
        <a:bodyPr/>
        <a:lstStyle/>
        <a:p>
          <a:endParaRPr lang="pt-BR"/>
        </a:p>
      </dgm:t>
      <dgm:extLst>
        <a:ext uri="{E40237B7-FDA0-4F09-8148-C483321AD2D9}">
          <dgm14:cNvPr xmlns:dgm14="http://schemas.microsoft.com/office/drawing/2010/diagram" id="0" name="" descr="Resultado de imagem para mcu iot"/>
        </a:ext>
      </dgm:extLst>
    </dgm:pt>
    <dgm:pt modelId="{E17CA515-66A2-44F9-A11C-EA48F9E984E4}" type="parTrans" cxnId="{9C9C75B9-32F1-4E3D-9A2F-E266CCF35BE7}">
      <dgm:prSet/>
      <dgm:spPr/>
      <dgm:t>
        <a:bodyPr/>
        <a:lstStyle/>
        <a:p>
          <a:endParaRPr lang="pt-BR"/>
        </a:p>
      </dgm:t>
    </dgm:pt>
    <dgm:pt modelId="{3BEC00D7-98A7-49B6-A88D-9D3C03266CE1}" type="pres">
      <dgm:prSet presAssocID="{53BF76BC-C179-46A4-8EC5-4E2CB50E6126}" presName="Name0" presStyleCnt="0">
        <dgm:presLayoutVars>
          <dgm:chMax val="7"/>
          <dgm:chPref val="7"/>
          <dgm:dir/>
        </dgm:presLayoutVars>
      </dgm:prSet>
      <dgm:spPr/>
    </dgm:pt>
    <dgm:pt modelId="{1737593E-D8AD-4019-9F53-4F42D51E328F}" type="pres">
      <dgm:prSet presAssocID="{53BF76BC-C179-46A4-8EC5-4E2CB50E6126}" presName="Name1" presStyleCnt="0"/>
      <dgm:spPr/>
    </dgm:pt>
    <dgm:pt modelId="{939229F7-8F45-4E1D-B4ED-4281C0C09218}" type="pres">
      <dgm:prSet presAssocID="{B9C4385F-DAC5-4F51-906F-33FFDC991737}" presName="picture_1" presStyleCnt="0"/>
      <dgm:spPr/>
    </dgm:pt>
    <dgm:pt modelId="{652D6460-6DA7-4DAA-9F1D-D305F0B73442}" type="pres">
      <dgm:prSet presAssocID="{B9C4385F-DAC5-4F51-906F-33FFDC991737}" presName="pictureRepeatNode" presStyleLbl="alignImgPlace1" presStyleIdx="0" presStyleCnt="1" custLinFactNeighborX="29388" custLinFactNeighborY="217"/>
      <dgm:spPr/>
    </dgm:pt>
    <dgm:pt modelId="{DD4E9830-FC2D-403F-96AC-632CFAD4925A}" type="pres">
      <dgm:prSet presAssocID="{FE093C04-21E7-49C5-B73E-FD0FE8922813}" presName="text_1" presStyleLbl="node1" presStyleIdx="0" presStyleCnt="0" custScaleX="10153" custScaleY="10153">
        <dgm:presLayoutVars>
          <dgm:bulletEnabled val="1"/>
        </dgm:presLayoutVars>
      </dgm:prSet>
      <dgm:spPr/>
      <dgm:t>
        <a:bodyPr/>
        <a:lstStyle/>
        <a:p>
          <a:endParaRPr lang="pt-BR"/>
        </a:p>
      </dgm:t>
    </dgm:pt>
  </dgm:ptLst>
  <dgm:cxnLst>
    <dgm:cxn modelId="{CBCFD41A-3657-477D-A1CD-79C3250040F8}" type="presOf" srcId="{B9C4385F-DAC5-4F51-906F-33FFDC991737}" destId="{652D6460-6DA7-4DAA-9F1D-D305F0B73442}" srcOrd="0" destOrd="0" presId="urn:microsoft.com/office/officeart/2008/layout/CircularPictureCallout"/>
    <dgm:cxn modelId="{9C9C75B9-32F1-4E3D-9A2F-E266CCF35BE7}" srcId="{53BF76BC-C179-46A4-8EC5-4E2CB50E6126}" destId="{FE093C04-21E7-49C5-B73E-FD0FE8922813}" srcOrd="0" destOrd="0" parTransId="{E17CA515-66A2-44F9-A11C-EA48F9E984E4}" sibTransId="{B9C4385F-DAC5-4F51-906F-33FFDC991737}"/>
    <dgm:cxn modelId="{56F0956A-54D4-4B21-98E0-81DBB8317F37}" type="presOf" srcId="{53BF76BC-C179-46A4-8EC5-4E2CB50E6126}" destId="{3BEC00D7-98A7-49B6-A88D-9D3C03266CE1}" srcOrd="0" destOrd="0" presId="urn:microsoft.com/office/officeart/2008/layout/CircularPictureCallout"/>
    <dgm:cxn modelId="{E7B1A7FE-6B39-40C0-A1FA-5E3BE43D17B4}" type="presOf" srcId="{FE093C04-21E7-49C5-B73E-FD0FE8922813}" destId="{DD4E9830-FC2D-403F-96AC-632CFAD4925A}" srcOrd="0" destOrd="0" presId="urn:microsoft.com/office/officeart/2008/layout/CircularPictureCallout"/>
    <dgm:cxn modelId="{D9D96D18-C930-4B3E-AF2C-B955C517CC60}" type="presParOf" srcId="{3BEC00D7-98A7-49B6-A88D-9D3C03266CE1}" destId="{1737593E-D8AD-4019-9F53-4F42D51E328F}" srcOrd="0" destOrd="0" presId="urn:microsoft.com/office/officeart/2008/layout/CircularPictureCallout"/>
    <dgm:cxn modelId="{7EB5499A-9779-469F-9C04-CADB38D0035A}" type="presParOf" srcId="{1737593E-D8AD-4019-9F53-4F42D51E328F}" destId="{939229F7-8F45-4E1D-B4ED-4281C0C09218}" srcOrd="0" destOrd="0" presId="urn:microsoft.com/office/officeart/2008/layout/CircularPictureCallout"/>
    <dgm:cxn modelId="{C197317A-26D4-47F3-9B8B-02F6B32FC210}" type="presParOf" srcId="{939229F7-8F45-4E1D-B4ED-4281C0C09218}" destId="{652D6460-6DA7-4DAA-9F1D-D305F0B73442}" srcOrd="0" destOrd="0" presId="urn:microsoft.com/office/officeart/2008/layout/CircularPictureCallout"/>
    <dgm:cxn modelId="{852A2312-B55E-4816-9498-81044FFC8DA1}" type="presParOf" srcId="{1737593E-D8AD-4019-9F53-4F42D51E328F}" destId="{DD4E9830-FC2D-403F-96AC-632CFAD4925A}"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F76BC-C179-46A4-8EC5-4E2CB50E61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E093C04-21E7-49C5-B73E-FD0FE8922813}">
      <dgm:prSet phldrT="[Texto]" phldr="1"/>
      <dgm:spPr/>
      <dgm:t>
        <a:bodyPr/>
        <a:lstStyle/>
        <a:p>
          <a:endParaRPr lang="pt-BR" dirty="0"/>
        </a:p>
      </dgm:t>
    </dgm:pt>
    <dgm:pt modelId="{B9C4385F-DAC5-4F51-906F-33FFDC991737}" type="sibTrans" cxnId="{9C9C75B9-32F1-4E3D-9A2F-E266CCF35BE7}">
      <dgm:prSet/>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dgm:spPr>
      <dgm:t>
        <a:bodyPr/>
        <a:lstStyle/>
        <a:p>
          <a:endParaRPr lang="pt-BR"/>
        </a:p>
      </dgm:t>
      <dgm:extLst>
        <a:ext uri="{E40237B7-FDA0-4F09-8148-C483321AD2D9}">
          <dgm14:cNvPr xmlns:dgm14="http://schemas.microsoft.com/office/drawing/2010/diagram" id="0" name="" descr="Resultado de imagem para mcu iot"/>
        </a:ext>
      </dgm:extLst>
    </dgm:pt>
    <dgm:pt modelId="{E17CA515-66A2-44F9-A11C-EA48F9E984E4}" type="parTrans" cxnId="{9C9C75B9-32F1-4E3D-9A2F-E266CCF35BE7}">
      <dgm:prSet/>
      <dgm:spPr/>
      <dgm:t>
        <a:bodyPr/>
        <a:lstStyle/>
        <a:p>
          <a:endParaRPr lang="pt-BR"/>
        </a:p>
      </dgm:t>
    </dgm:pt>
    <dgm:pt modelId="{3BEC00D7-98A7-49B6-A88D-9D3C03266CE1}" type="pres">
      <dgm:prSet presAssocID="{53BF76BC-C179-46A4-8EC5-4E2CB50E6126}" presName="Name0" presStyleCnt="0">
        <dgm:presLayoutVars>
          <dgm:chMax val="7"/>
          <dgm:chPref val="7"/>
          <dgm:dir/>
        </dgm:presLayoutVars>
      </dgm:prSet>
      <dgm:spPr/>
    </dgm:pt>
    <dgm:pt modelId="{1737593E-D8AD-4019-9F53-4F42D51E328F}" type="pres">
      <dgm:prSet presAssocID="{53BF76BC-C179-46A4-8EC5-4E2CB50E6126}" presName="Name1" presStyleCnt="0"/>
      <dgm:spPr/>
    </dgm:pt>
    <dgm:pt modelId="{939229F7-8F45-4E1D-B4ED-4281C0C09218}" type="pres">
      <dgm:prSet presAssocID="{B9C4385F-DAC5-4F51-906F-33FFDC991737}" presName="picture_1" presStyleCnt="0"/>
      <dgm:spPr/>
    </dgm:pt>
    <dgm:pt modelId="{652D6460-6DA7-4DAA-9F1D-D305F0B73442}" type="pres">
      <dgm:prSet presAssocID="{B9C4385F-DAC5-4F51-906F-33FFDC991737}" presName="pictureRepeatNode" presStyleLbl="alignImgPlace1" presStyleIdx="0" presStyleCnt="1" custLinFactNeighborX="29388" custLinFactNeighborY="217"/>
      <dgm:spPr/>
    </dgm:pt>
    <dgm:pt modelId="{DD4E9830-FC2D-403F-96AC-632CFAD4925A}" type="pres">
      <dgm:prSet presAssocID="{FE093C04-21E7-49C5-B73E-FD0FE8922813}" presName="text_1" presStyleLbl="node1" presStyleIdx="0" presStyleCnt="0" custScaleX="10153" custScaleY="10153">
        <dgm:presLayoutVars>
          <dgm:bulletEnabled val="1"/>
        </dgm:presLayoutVars>
      </dgm:prSet>
      <dgm:spPr/>
      <dgm:t>
        <a:bodyPr/>
        <a:lstStyle/>
        <a:p>
          <a:endParaRPr lang="pt-BR"/>
        </a:p>
      </dgm:t>
    </dgm:pt>
  </dgm:ptLst>
  <dgm:cxnLst>
    <dgm:cxn modelId="{B8E8F756-140E-4845-934F-9DFEDCF46FC5}" type="presOf" srcId="{53BF76BC-C179-46A4-8EC5-4E2CB50E6126}" destId="{3BEC00D7-98A7-49B6-A88D-9D3C03266CE1}" srcOrd="0" destOrd="0" presId="urn:microsoft.com/office/officeart/2008/layout/CircularPictureCallout"/>
    <dgm:cxn modelId="{9C9C75B9-32F1-4E3D-9A2F-E266CCF35BE7}" srcId="{53BF76BC-C179-46A4-8EC5-4E2CB50E6126}" destId="{FE093C04-21E7-49C5-B73E-FD0FE8922813}" srcOrd="0" destOrd="0" parTransId="{E17CA515-66A2-44F9-A11C-EA48F9E984E4}" sibTransId="{B9C4385F-DAC5-4F51-906F-33FFDC991737}"/>
    <dgm:cxn modelId="{755779D6-2859-4BC0-8A87-5556633A3B30}" type="presOf" srcId="{FE093C04-21E7-49C5-B73E-FD0FE8922813}" destId="{DD4E9830-FC2D-403F-96AC-632CFAD4925A}" srcOrd="0" destOrd="0" presId="urn:microsoft.com/office/officeart/2008/layout/CircularPictureCallout"/>
    <dgm:cxn modelId="{C19AB2E9-488A-4DA9-A5D6-B3639D246C5F}" type="presOf" srcId="{B9C4385F-DAC5-4F51-906F-33FFDC991737}" destId="{652D6460-6DA7-4DAA-9F1D-D305F0B73442}" srcOrd="0" destOrd="0" presId="urn:microsoft.com/office/officeart/2008/layout/CircularPictureCallout"/>
    <dgm:cxn modelId="{23B67A06-F6CE-4234-9ACB-3B6F9DE2BD7A}" type="presParOf" srcId="{3BEC00D7-98A7-49B6-A88D-9D3C03266CE1}" destId="{1737593E-D8AD-4019-9F53-4F42D51E328F}" srcOrd="0" destOrd="0" presId="urn:microsoft.com/office/officeart/2008/layout/CircularPictureCallout"/>
    <dgm:cxn modelId="{508BFDDE-EE19-4182-B59E-EA8C4C100ED8}" type="presParOf" srcId="{1737593E-D8AD-4019-9F53-4F42D51E328F}" destId="{939229F7-8F45-4E1D-B4ED-4281C0C09218}" srcOrd="0" destOrd="0" presId="urn:microsoft.com/office/officeart/2008/layout/CircularPictureCallout"/>
    <dgm:cxn modelId="{682F095E-F335-4902-8007-4791012F8BE3}" type="presParOf" srcId="{939229F7-8F45-4E1D-B4ED-4281C0C09218}" destId="{652D6460-6DA7-4DAA-9F1D-D305F0B73442}" srcOrd="0" destOrd="0" presId="urn:microsoft.com/office/officeart/2008/layout/CircularPictureCallout"/>
    <dgm:cxn modelId="{08E6D13B-9B9B-4B1E-BEB7-99FBDB431816}" type="presParOf" srcId="{1737593E-D8AD-4019-9F53-4F42D51E328F}" destId="{DD4E9830-FC2D-403F-96AC-632CFAD4925A}"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BF76BC-C179-46A4-8EC5-4E2CB50E61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E093C04-21E7-49C5-B73E-FD0FE8922813}">
      <dgm:prSet phldrT="[Texto]" phldr="1"/>
      <dgm:spPr/>
      <dgm:t>
        <a:bodyPr/>
        <a:lstStyle/>
        <a:p>
          <a:endParaRPr lang="pt-BR" dirty="0"/>
        </a:p>
      </dgm:t>
    </dgm:pt>
    <dgm:pt modelId="{B9C4385F-DAC5-4F51-906F-33FFDC991737}" type="sibTrans" cxnId="{9C9C75B9-32F1-4E3D-9A2F-E266CCF35BE7}">
      <dgm:prSet/>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dgm:spPr>
      <dgm:t>
        <a:bodyPr/>
        <a:lstStyle/>
        <a:p>
          <a:endParaRPr lang="pt-BR"/>
        </a:p>
      </dgm:t>
      <dgm:extLst>
        <a:ext uri="{E40237B7-FDA0-4F09-8148-C483321AD2D9}">
          <dgm14:cNvPr xmlns:dgm14="http://schemas.microsoft.com/office/drawing/2010/diagram" id="0" name="" descr="Resultado de imagem para mcu iot"/>
        </a:ext>
      </dgm:extLst>
    </dgm:pt>
    <dgm:pt modelId="{E17CA515-66A2-44F9-A11C-EA48F9E984E4}" type="parTrans" cxnId="{9C9C75B9-32F1-4E3D-9A2F-E266CCF35BE7}">
      <dgm:prSet/>
      <dgm:spPr/>
      <dgm:t>
        <a:bodyPr/>
        <a:lstStyle/>
        <a:p>
          <a:endParaRPr lang="pt-BR"/>
        </a:p>
      </dgm:t>
    </dgm:pt>
    <dgm:pt modelId="{3BEC00D7-98A7-49B6-A88D-9D3C03266CE1}" type="pres">
      <dgm:prSet presAssocID="{53BF76BC-C179-46A4-8EC5-4E2CB50E6126}" presName="Name0" presStyleCnt="0">
        <dgm:presLayoutVars>
          <dgm:chMax val="7"/>
          <dgm:chPref val="7"/>
          <dgm:dir/>
        </dgm:presLayoutVars>
      </dgm:prSet>
      <dgm:spPr/>
    </dgm:pt>
    <dgm:pt modelId="{1737593E-D8AD-4019-9F53-4F42D51E328F}" type="pres">
      <dgm:prSet presAssocID="{53BF76BC-C179-46A4-8EC5-4E2CB50E6126}" presName="Name1" presStyleCnt="0"/>
      <dgm:spPr/>
    </dgm:pt>
    <dgm:pt modelId="{939229F7-8F45-4E1D-B4ED-4281C0C09218}" type="pres">
      <dgm:prSet presAssocID="{B9C4385F-DAC5-4F51-906F-33FFDC991737}" presName="picture_1" presStyleCnt="0"/>
      <dgm:spPr/>
    </dgm:pt>
    <dgm:pt modelId="{652D6460-6DA7-4DAA-9F1D-D305F0B73442}" type="pres">
      <dgm:prSet presAssocID="{B9C4385F-DAC5-4F51-906F-33FFDC991737}" presName="pictureRepeatNode" presStyleLbl="alignImgPlace1" presStyleIdx="0" presStyleCnt="1" custLinFactNeighborX="29388" custLinFactNeighborY="217"/>
      <dgm:spPr/>
    </dgm:pt>
    <dgm:pt modelId="{DD4E9830-FC2D-403F-96AC-632CFAD4925A}" type="pres">
      <dgm:prSet presAssocID="{FE093C04-21E7-49C5-B73E-FD0FE8922813}" presName="text_1" presStyleLbl="node1" presStyleIdx="0" presStyleCnt="0" custScaleX="10153" custScaleY="10153">
        <dgm:presLayoutVars>
          <dgm:bulletEnabled val="1"/>
        </dgm:presLayoutVars>
      </dgm:prSet>
      <dgm:spPr/>
      <dgm:t>
        <a:bodyPr/>
        <a:lstStyle/>
        <a:p>
          <a:endParaRPr lang="pt-BR"/>
        </a:p>
      </dgm:t>
    </dgm:pt>
  </dgm:ptLst>
  <dgm:cxnLst>
    <dgm:cxn modelId="{9C9C75B9-32F1-4E3D-9A2F-E266CCF35BE7}" srcId="{53BF76BC-C179-46A4-8EC5-4E2CB50E6126}" destId="{FE093C04-21E7-49C5-B73E-FD0FE8922813}" srcOrd="0" destOrd="0" parTransId="{E17CA515-66A2-44F9-A11C-EA48F9E984E4}" sibTransId="{B9C4385F-DAC5-4F51-906F-33FFDC991737}"/>
    <dgm:cxn modelId="{A5075404-971B-4FD7-B06A-284C75E15F80}" type="presOf" srcId="{B9C4385F-DAC5-4F51-906F-33FFDC991737}" destId="{652D6460-6DA7-4DAA-9F1D-D305F0B73442}" srcOrd="0" destOrd="0" presId="urn:microsoft.com/office/officeart/2008/layout/CircularPictureCallout"/>
    <dgm:cxn modelId="{7B3E4987-7D89-4F2F-959B-68F4F80A5860}" type="presOf" srcId="{FE093C04-21E7-49C5-B73E-FD0FE8922813}" destId="{DD4E9830-FC2D-403F-96AC-632CFAD4925A}" srcOrd="0" destOrd="0" presId="urn:microsoft.com/office/officeart/2008/layout/CircularPictureCallout"/>
    <dgm:cxn modelId="{3459A45C-55C6-4FC0-9A9F-F32DE37860CE}" type="presOf" srcId="{53BF76BC-C179-46A4-8EC5-4E2CB50E6126}" destId="{3BEC00D7-98A7-49B6-A88D-9D3C03266CE1}" srcOrd="0" destOrd="0" presId="urn:microsoft.com/office/officeart/2008/layout/CircularPictureCallout"/>
    <dgm:cxn modelId="{C162A4FB-E8CE-452B-94CD-B562B672A3CE}" type="presParOf" srcId="{3BEC00D7-98A7-49B6-A88D-9D3C03266CE1}" destId="{1737593E-D8AD-4019-9F53-4F42D51E328F}" srcOrd="0" destOrd="0" presId="urn:microsoft.com/office/officeart/2008/layout/CircularPictureCallout"/>
    <dgm:cxn modelId="{EA8B3626-0090-42F9-BD5B-1952EC0FD854}" type="presParOf" srcId="{1737593E-D8AD-4019-9F53-4F42D51E328F}" destId="{939229F7-8F45-4E1D-B4ED-4281C0C09218}" srcOrd="0" destOrd="0" presId="urn:microsoft.com/office/officeart/2008/layout/CircularPictureCallout"/>
    <dgm:cxn modelId="{0B58DFA7-35F7-4F47-8905-91F241B89F6B}" type="presParOf" srcId="{939229F7-8F45-4E1D-B4ED-4281C0C09218}" destId="{652D6460-6DA7-4DAA-9F1D-D305F0B73442}" srcOrd="0" destOrd="0" presId="urn:microsoft.com/office/officeart/2008/layout/CircularPictureCallout"/>
    <dgm:cxn modelId="{C6F8D1F8-5941-445A-9398-0802D4BE9D58}" type="presParOf" srcId="{1737593E-D8AD-4019-9F53-4F42D51E328F}" destId="{DD4E9830-FC2D-403F-96AC-632CFAD4925A}"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BF76BC-C179-46A4-8EC5-4E2CB50E61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E093C04-21E7-49C5-B73E-FD0FE8922813}">
      <dgm:prSet phldrT="[Texto]" phldr="1"/>
      <dgm:spPr/>
      <dgm:t>
        <a:bodyPr/>
        <a:lstStyle/>
        <a:p>
          <a:endParaRPr lang="pt-BR" dirty="0"/>
        </a:p>
      </dgm:t>
    </dgm:pt>
    <dgm:pt modelId="{B9C4385F-DAC5-4F51-906F-33FFDC991737}" type="sibTrans" cxnId="{9C9C75B9-32F1-4E3D-9A2F-E266CCF35BE7}">
      <dgm:prSet/>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dgm:spPr>
      <dgm:t>
        <a:bodyPr/>
        <a:lstStyle/>
        <a:p>
          <a:endParaRPr lang="pt-BR"/>
        </a:p>
      </dgm:t>
      <dgm:extLst>
        <a:ext uri="{E40237B7-FDA0-4F09-8148-C483321AD2D9}">
          <dgm14:cNvPr xmlns:dgm14="http://schemas.microsoft.com/office/drawing/2010/diagram" id="0" name="" descr="Resultado de imagem para mcu iot"/>
        </a:ext>
      </dgm:extLst>
    </dgm:pt>
    <dgm:pt modelId="{E17CA515-66A2-44F9-A11C-EA48F9E984E4}" type="parTrans" cxnId="{9C9C75B9-32F1-4E3D-9A2F-E266CCF35BE7}">
      <dgm:prSet/>
      <dgm:spPr/>
      <dgm:t>
        <a:bodyPr/>
        <a:lstStyle/>
        <a:p>
          <a:endParaRPr lang="pt-BR"/>
        </a:p>
      </dgm:t>
    </dgm:pt>
    <dgm:pt modelId="{3BEC00D7-98A7-49B6-A88D-9D3C03266CE1}" type="pres">
      <dgm:prSet presAssocID="{53BF76BC-C179-46A4-8EC5-4E2CB50E6126}" presName="Name0" presStyleCnt="0">
        <dgm:presLayoutVars>
          <dgm:chMax val="7"/>
          <dgm:chPref val="7"/>
          <dgm:dir/>
        </dgm:presLayoutVars>
      </dgm:prSet>
      <dgm:spPr/>
    </dgm:pt>
    <dgm:pt modelId="{1737593E-D8AD-4019-9F53-4F42D51E328F}" type="pres">
      <dgm:prSet presAssocID="{53BF76BC-C179-46A4-8EC5-4E2CB50E6126}" presName="Name1" presStyleCnt="0"/>
      <dgm:spPr/>
    </dgm:pt>
    <dgm:pt modelId="{939229F7-8F45-4E1D-B4ED-4281C0C09218}" type="pres">
      <dgm:prSet presAssocID="{B9C4385F-DAC5-4F51-906F-33FFDC991737}" presName="picture_1" presStyleCnt="0"/>
      <dgm:spPr/>
    </dgm:pt>
    <dgm:pt modelId="{652D6460-6DA7-4DAA-9F1D-D305F0B73442}" type="pres">
      <dgm:prSet presAssocID="{B9C4385F-DAC5-4F51-906F-33FFDC991737}" presName="pictureRepeatNode" presStyleLbl="alignImgPlace1" presStyleIdx="0" presStyleCnt="1" custLinFactNeighborX="29388" custLinFactNeighborY="217"/>
      <dgm:spPr/>
    </dgm:pt>
    <dgm:pt modelId="{DD4E9830-FC2D-403F-96AC-632CFAD4925A}" type="pres">
      <dgm:prSet presAssocID="{FE093C04-21E7-49C5-B73E-FD0FE8922813}" presName="text_1" presStyleLbl="node1" presStyleIdx="0" presStyleCnt="0" custScaleX="10153" custScaleY="10153">
        <dgm:presLayoutVars>
          <dgm:bulletEnabled val="1"/>
        </dgm:presLayoutVars>
      </dgm:prSet>
      <dgm:spPr/>
      <dgm:t>
        <a:bodyPr/>
        <a:lstStyle/>
        <a:p>
          <a:endParaRPr lang="pt-BR"/>
        </a:p>
      </dgm:t>
    </dgm:pt>
  </dgm:ptLst>
  <dgm:cxnLst>
    <dgm:cxn modelId="{9C9C75B9-32F1-4E3D-9A2F-E266CCF35BE7}" srcId="{53BF76BC-C179-46A4-8EC5-4E2CB50E6126}" destId="{FE093C04-21E7-49C5-B73E-FD0FE8922813}" srcOrd="0" destOrd="0" parTransId="{E17CA515-66A2-44F9-A11C-EA48F9E984E4}" sibTransId="{B9C4385F-DAC5-4F51-906F-33FFDC991737}"/>
    <dgm:cxn modelId="{922AE0C2-1737-4360-8DDC-FDCF255595E2}" type="presOf" srcId="{FE093C04-21E7-49C5-B73E-FD0FE8922813}" destId="{DD4E9830-FC2D-403F-96AC-632CFAD4925A}" srcOrd="0" destOrd="0" presId="urn:microsoft.com/office/officeart/2008/layout/CircularPictureCallout"/>
    <dgm:cxn modelId="{13E15490-154F-4CCA-BE0F-C9009FD0EA4D}" type="presOf" srcId="{B9C4385F-DAC5-4F51-906F-33FFDC991737}" destId="{652D6460-6DA7-4DAA-9F1D-D305F0B73442}" srcOrd="0" destOrd="0" presId="urn:microsoft.com/office/officeart/2008/layout/CircularPictureCallout"/>
    <dgm:cxn modelId="{62AB5EAA-AB2F-4F16-B989-DAFB8FB105A7}" type="presOf" srcId="{53BF76BC-C179-46A4-8EC5-4E2CB50E6126}" destId="{3BEC00D7-98A7-49B6-A88D-9D3C03266CE1}" srcOrd="0" destOrd="0" presId="urn:microsoft.com/office/officeart/2008/layout/CircularPictureCallout"/>
    <dgm:cxn modelId="{C840B6B8-1D31-4EDC-B2FC-D4EE238989FF}" type="presParOf" srcId="{3BEC00D7-98A7-49B6-A88D-9D3C03266CE1}" destId="{1737593E-D8AD-4019-9F53-4F42D51E328F}" srcOrd="0" destOrd="0" presId="urn:microsoft.com/office/officeart/2008/layout/CircularPictureCallout"/>
    <dgm:cxn modelId="{E71CF478-3A32-41B4-9BDC-0B6CDE67DD55}" type="presParOf" srcId="{1737593E-D8AD-4019-9F53-4F42D51E328F}" destId="{939229F7-8F45-4E1D-B4ED-4281C0C09218}" srcOrd="0" destOrd="0" presId="urn:microsoft.com/office/officeart/2008/layout/CircularPictureCallout"/>
    <dgm:cxn modelId="{408B8931-D3A9-4DC3-8F73-8E0CC1054F3B}" type="presParOf" srcId="{939229F7-8F45-4E1D-B4ED-4281C0C09218}" destId="{652D6460-6DA7-4DAA-9F1D-D305F0B73442}" srcOrd="0" destOrd="0" presId="urn:microsoft.com/office/officeart/2008/layout/CircularPictureCallout"/>
    <dgm:cxn modelId="{CBB4C2C6-22D3-4F9B-ADFA-4C6BBAFF1070}" type="presParOf" srcId="{1737593E-D8AD-4019-9F53-4F42D51E328F}" destId="{DD4E9830-FC2D-403F-96AC-632CFAD4925A}"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BF76BC-C179-46A4-8EC5-4E2CB50E61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E093C04-21E7-49C5-B73E-FD0FE8922813}">
      <dgm:prSet phldrT="[Texto]" phldr="1"/>
      <dgm:spPr/>
      <dgm:t>
        <a:bodyPr/>
        <a:lstStyle/>
        <a:p>
          <a:endParaRPr lang="pt-BR" dirty="0"/>
        </a:p>
      </dgm:t>
    </dgm:pt>
    <dgm:pt modelId="{B9C4385F-DAC5-4F51-906F-33FFDC991737}" type="sibTrans" cxnId="{9C9C75B9-32F1-4E3D-9A2F-E266CCF35BE7}">
      <dgm:prSet/>
      <dgm:spPr>
        <a:blipFill>
          <a:blip xmlns:r="http://schemas.openxmlformats.org/officeDocument/2006/relationships" r:embed="rId1">
            <a:extLst>
              <a:ext uri="{BEBA8EAE-BF5A-486C-A8C5-ECC9F3942E4B}">
                <a14:imgProps xmlns:a14="http://schemas.microsoft.com/office/drawing/2010/main">
                  <a14:imgLayer r:embed="rId2">
                    <a14:imgEffect>
                      <a14:saturation sat="33000"/>
                    </a14:imgEffect>
                  </a14:imgLayer>
                </a14:imgProps>
              </a:ext>
              <a:ext uri="{28A0092B-C50C-407E-A947-70E740481C1C}">
                <a14:useLocalDpi xmlns:a14="http://schemas.microsoft.com/office/drawing/2010/main" val="0"/>
              </a:ext>
            </a:extLst>
          </a:blip>
          <a:srcRect/>
          <a:stretch>
            <a:fillRect l="-39000" r="-39000"/>
          </a:stretch>
        </a:blipFill>
      </dgm:spPr>
      <dgm:t>
        <a:bodyPr/>
        <a:lstStyle/>
        <a:p>
          <a:endParaRPr lang="pt-BR"/>
        </a:p>
      </dgm:t>
      <dgm:extLst>
        <a:ext uri="{E40237B7-FDA0-4F09-8148-C483321AD2D9}">
          <dgm14:cNvPr xmlns:dgm14="http://schemas.microsoft.com/office/drawing/2010/diagram" id="0" name="" descr="Resultado de imagem para mcu iot"/>
        </a:ext>
      </dgm:extLst>
    </dgm:pt>
    <dgm:pt modelId="{E17CA515-66A2-44F9-A11C-EA48F9E984E4}" type="parTrans" cxnId="{9C9C75B9-32F1-4E3D-9A2F-E266CCF35BE7}">
      <dgm:prSet/>
      <dgm:spPr/>
      <dgm:t>
        <a:bodyPr/>
        <a:lstStyle/>
        <a:p>
          <a:endParaRPr lang="pt-BR"/>
        </a:p>
      </dgm:t>
    </dgm:pt>
    <dgm:pt modelId="{3BEC00D7-98A7-49B6-A88D-9D3C03266CE1}" type="pres">
      <dgm:prSet presAssocID="{53BF76BC-C179-46A4-8EC5-4E2CB50E6126}" presName="Name0" presStyleCnt="0">
        <dgm:presLayoutVars>
          <dgm:chMax val="7"/>
          <dgm:chPref val="7"/>
          <dgm:dir/>
        </dgm:presLayoutVars>
      </dgm:prSet>
      <dgm:spPr/>
    </dgm:pt>
    <dgm:pt modelId="{1737593E-D8AD-4019-9F53-4F42D51E328F}" type="pres">
      <dgm:prSet presAssocID="{53BF76BC-C179-46A4-8EC5-4E2CB50E6126}" presName="Name1" presStyleCnt="0"/>
      <dgm:spPr/>
    </dgm:pt>
    <dgm:pt modelId="{939229F7-8F45-4E1D-B4ED-4281C0C09218}" type="pres">
      <dgm:prSet presAssocID="{B9C4385F-DAC5-4F51-906F-33FFDC991737}" presName="picture_1" presStyleCnt="0"/>
      <dgm:spPr/>
    </dgm:pt>
    <dgm:pt modelId="{652D6460-6DA7-4DAA-9F1D-D305F0B73442}" type="pres">
      <dgm:prSet presAssocID="{B9C4385F-DAC5-4F51-906F-33FFDC991737}" presName="pictureRepeatNode" presStyleLbl="alignImgPlace1" presStyleIdx="0" presStyleCnt="1" custLinFactNeighborX="29388" custLinFactNeighborY="217"/>
      <dgm:spPr/>
    </dgm:pt>
    <dgm:pt modelId="{DD4E9830-FC2D-403F-96AC-632CFAD4925A}" type="pres">
      <dgm:prSet presAssocID="{FE093C04-21E7-49C5-B73E-FD0FE8922813}" presName="text_1" presStyleLbl="node1" presStyleIdx="0" presStyleCnt="0" custScaleX="10153" custScaleY="10153">
        <dgm:presLayoutVars>
          <dgm:bulletEnabled val="1"/>
        </dgm:presLayoutVars>
      </dgm:prSet>
      <dgm:spPr/>
      <dgm:t>
        <a:bodyPr/>
        <a:lstStyle/>
        <a:p>
          <a:endParaRPr lang="pt-BR"/>
        </a:p>
      </dgm:t>
    </dgm:pt>
  </dgm:ptLst>
  <dgm:cxnLst>
    <dgm:cxn modelId="{9C9C75B9-32F1-4E3D-9A2F-E266CCF35BE7}" srcId="{53BF76BC-C179-46A4-8EC5-4E2CB50E6126}" destId="{FE093C04-21E7-49C5-B73E-FD0FE8922813}" srcOrd="0" destOrd="0" parTransId="{E17CA515-66A2-44F9-A11C-EA48F9E984E4}" sibTransId="{B9C4385F-DAC5-4F51-906F-33FFDC991737}"/>
    <dgm:cxn modelId="{3A6E8F0E-0310-4A1A-BFAF-EF5F6F4AD1FD}" type="presOf" srcId="{53BF76BC-C179-46A4-8EC5-4E2CB50E6126}" destId="{3BEC00D7-98A7-49B6-A88D-9D3C03266CE1}" srcOrd="0" destOrd="0" presId="urn:microsoft.com/office/officeart/2008/layout/CircularPictureCallout"/>
    <dgm:cxn modelId="{ACE5610F-D754-4381-9B0D-35F665C69045}" type="presOf" srcId="{FE093C04-21E7-49C5-B73E-FD0FE8922813}" destId="{DD4E9830-FC2D-403F-96AC-632CFAD4925A}" srcOrd="0" destOrd="0" presId="urn:microsoft.com/office/officeart/2008/layout/CircularPictureCallout"/>
    <dgm:cxn modelId="{E9355CFA-80CF-4E49-AFCC-D8E1E72FBEE2}" type="presOf" srcId="{B9C4385F-DAC5-4F51-906F-33FFDC991737}" destId="{652D6460-6DA7-4DAA-9F1D-D305F0B73442}" srcOrd="0" destOrd="0" presId="urn:microsoft.com/office/officeart/2008/layout/CircularPictureCallout"/>
    <dgm:cxn modelId="{F01264C4-D290-461F-925D-AC33CDE6EA1B}" type="presParOf" srcId="{3BEC00D7-98A7-49B6-A88D-9D3C03266CE1}" destId="{1737593E-D8AD-4019-9F53-4F42D51E328F}" srcOrd="0" destOrd="0" presId="urn:microsoft.com/office/officeart/2008/layout/CircularPictureCallout"/>
    <dgm:cxn modelId="{B15B71C3-40F1-4074-ABCF-B8AEF3DFB352}" type="presParOf" srcId="{1737593E-D8AD-4019-9F53-4F42D51E328F}" destId="{939229F7-8F45-4E1D-B4ED-4281C0C09218}" srcOrd="0" destOrd="0" presId="urn:microsoft.com/office/officeart/2008/layout/CircularPictureCallout"/>
    <dgm:cxn modelId="{84F5E9D5-6EAB-4549-AA37-938AA82900E7}" type="presParOf" srcId="{939229F7-8F45-4E1D-B4ED-4281C0C09218}" destId="{652D6460-6DA7-4DAA-9F1D-D305F0B73442}" srcOrd="0" destOrd="0" presId="urn:microsoft.com/office/officeart/2008/layout/CircularPictureCallout"/>
    <dgm:cxn modelId="{25C3005C-A4C9-4803-8F73-05DF7973A5B4}" type="presParOf" srcId="{1737593E-D8AD-4019-9F53-4F42D51E328F}" destId="{DD4E9830-FC2D-403F-96AC-632CFAD4925A}"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BF76BC-C179-46A4-8EC5-4E2CB50E61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E093C04-21E7-49C5-B73E-FD0FE8922813}">
      <dgm:prSet phldrT="[Texto]" phldr="1"/>
      <dgm:spPr/>
      <dgm:t>
        <a:bodyPr/>
        <a:lstStyle/>
        <a:p>
          <a:endParaRPr lang="pt-BR" dirty="0"/>
        </a:p>
      </dgm:t>
    </dgm:pt>
    <dgm:pt modelId="{B9C4385F-DAC5-4F51-906F-33FFDC991737}" type="sibTrans" cxnId="{9C9C75B9-32F1-4E3D-9A2F-E266CCF35BE7}">
      <dgm:prSet/>
      <dgm:spPr>
        <a:blipFill>
          <a:blip xmlns:r="http://schemas.openxmlformats.org/officeDocument/2006/relationships" r:embed="rId1">
            <a:extLst>
              <a:ext uri="{BEBA8EAE-BF5A-486C-A8C5-ECC9F3942E4B}">
                <a14:imgProps xmlns:a14="http://schemas.microsoft.com/office/drawing/2010/main">
                  <a14:imgLayer r:embed="rId2">
                    <a14:imgEffect>
                      <a14:saturation sat="33000"/>
                    </a14:imgEffect>
                  </a14:imgLayer>
                </a14:imgProps>
              </a:ext>
              <a:ext uri="{28A0092B-C50C-407E-A947-70E740481C1C}">
                <a14:useLocalDpi xmlns:a14="http://schemas.microsoft.com/office/drawing/2010/main" val="0"/>
              </a:ext>
            </a:extLst>
          </a:blip>
          <a:srcRect/>
          <a:stretch>
            <a:fillRect l="-39000" r="-39000"/>
          </a:stretch>
        </a:blipFill>
      </dgm:spPr>
      <dgm:t>
        <a:bodyPr/>
        <a:lstStyle/>
        <a:p>
          <a:endParaRPr lang="pt-BR"/>
        </a:p>
      </dgm:t>
      <dgm:extLst>
        <a:ext uri="{E40237B7-FDA0-4F09-8148-C483321AD2D9}">
          <dgm14:cNvPr xmlns:dgm14="http://schemas.microsoft.com/office/drawing/2010/diagram" id="0" name="" descr="Resultado de imagem para mcu iot"/>
        </a:ext>
      </dgm:extLst>
    </dgm:pt>
    <dgm:pt modelId="{E17CA515-66A2-44F9-A11C-EA48F9E984E4}" type="parTrans" cxnId="{9C9C75B9-32F1-4E3D-9A2F-E266CCF35BE7}">
      <dgm:prSet/>
      <dgm:spPr/>
      <dgm:t>
        <a:bodyPr/>
        <a:lstStyle/>
        <a:p>
          <a:endParaRPr lang="pt-BR"/>
        </a:p>
      </dgm:t>
    </dgm:pt>
    <dgm:pt modelId="{3BEC00D7-98A7-49B6-A88D-9D3C03266CE1}" type="pres">
      <dgm:prSet presAssocID="{53BF76BC-C179-46A4-8EC5-4E2CB50E6126}" presName="Name0" presStyleCnt="0">
        <dgm:presLayoutVars>
          <dgm:chMax val="7"/>
          <dgm:chPref val="7"/>
          <dgm:dir/>
        </dgm:presLayoutVars>
      </dgm:prSet>
      <dgm:spPr/>
    </dgm:pt>
    <dgm:pt modelId="{1737593E-D8AD-4019-9F53-4F42D51E328F}" type="pres">
      <dgm:prSet presAssocID="{53BF76BC-C179-46A4-8EC5-4E2CB50E6126}" presName="Name1" presStyleCnt="0"/>
      <dgm:spPr/>
    </dgm:pt>
    <dgm:pt modelId="{939229F7-8F45-4E1D-B4ED-4281C0C09218}" type="pres">
      <dgm:prSet presAssocID="{B9C4385F-DAC5-4F51-906F-33FFDC991737}" presName="picture_1" presStyleCnt="0"/>
      <dgm:spPr/>
    </dgm:pt>
    <dgm:pt modelId="{652D6460-6DA7-4DAA-9F1D-D305F0B73442}" type="pres">
      <dgm:prSet presAssocID="{B9C4385F-DAC5-4F51-906F-33FFDC991737}" presName="pictureRepeatNode" presStyleLbl="alignImgPlace1" presStyleIdx="0" presStyleCnt="1" custLinFactNeighborX="29388" custLinFactNeighborY="217"/>
      <dgm:spPr/>
    </dgm:pt>
    <dgm:pt modelId="{DD4E9830-FC2D-403F-96AC-632CFAD4925A}" type="pres">
      <dgm:prSet presAssocID="{FE093C04-21E7-49C5-B73E-FD0FE8922813}" presName="text_1" presStyleLbl="node1" presStyleIdx="0" presStyleCnt="0" custScaleX="10153" custScaleY="10153">
        <dgm:presLayoutVars>
          <dgm:bulletEnabled val="1"/>
        </dgm:presLayoutVars>
      </dgm:prSet>
      <dgm:spPr/>
      <dgm:t>
        <a:bodyPr/>
        <a:lstStyle/>
        <a:p>
          <a:endParaRPr lang="pt-BR"/>
        </a:p>
      </dgm:t>
    </dgm:pt>
  </dgm:ptLst>
  <dgm:cxnLst>
    <dgm:cxn modelId="{9C9C75B9-32F1-4E3D-9A2F-E266CCF35BE7}" srcId="{53BF76BC-C179-46A4-8EC5-4E2CB50E6126}" destId="{FE093C04-21E7-49C5-B73E-FD0FE8922813}" srcOrd="0" destOrd="0" parTransId="{E17CA515-66A2-44F9-A11C-EA48F9E984E4}" sibTransId="{B9C4385F-DAC5-4F51-906F-33FFDC991737}"/>
    <dgm:cxn modelId="{ADD51F9A-991F-4E10-BA59-6CC3698599B1}" type="presOf" srcId="{B9C4385F-DAC5-4F51-906F-33FFDC991737}" destId="{652D6460-6DA7-4DAA-9F1D-D305F0B73442}" srcOrd="0" destOrd="0" presId="urn:microsoft.com/office/officeart/2008/layout/CircularPictureCallout"/>
    <dgm:cxn modelId="{0973A458-CE15-4693-A921-8813D1D966A2}" type="presOf" srcId="{FE093C04-21E7-49C5-B73E-FD0FE8922813}" destId="{DD4E9830-FC2D-403F-96AC-632CFAD4925A}" srcOrd="0" destOrd="0" presId="urn:microsoft.com/office/officeart/2008/layout/CircularPictureCallout"/>
    <dgm:cxn modelId="{3CC346C6-364D-48D8-9658-82ECC42F9649}" type="presOf" srcId="{53BF76BC-C179-46A4-8EC5-4E2CB50E6126}" destId="{3BEC00D7-98A7-49B6-A88D-9D3C03266CE1}" srcOrd="0" destOrd="0" presId="urn:microsoft.com/office/officeart/2008/layout/CircularPictureCallout"/>
    <dgm:cxn modelId="{9DAB3EC7-7798-44BE-9208-B6D3BC51A6C2}" type="presParOf" srcId="{3BEC00D7-98A7-49B6-A88D-9D3C03266CE1}" destId="{1737593E-D8AD-4019-9F53-4F42D51E328F}" srcOrd="0" destOrd="0" presId="urn:microsoft.com/office/officeart/2008/layout/CircularPictureCallout"/>
    <dgm:cxn modelId="{89802678-3B27-4E30-9542-1F0A0D7D00C2}" type="presParOf" srcId="{1737593E-D8AD-4019-9F53-4F42D51E328F}" destId="{939229F7-8F45-4E1D-B4ED-4281C0C09218}" srcOrd="0" destOrd="0" presId="urn:microsoft.com/office/officeart/2008/layout/CircularPictureCallout"/>
    <dgm:cxn modelId="{FB6389FC-77F4-4C39-83B3-66DAEB57FD53}" type="presParOf" srcId="{939229F7-8F45-4E1D-B4ED-4281C0C09218}" destId="{652D6460-6DA7-4DAA-9F1D-D305F0B73442}" srcOrd="0" destOrd="0" presId="urn:microsoft.com/office/officeart/2008/layout/CircularPictureCallout"/>
    <dgm:cxn modelId="{46C7A7CB-CC59-4124-95F3-083D73CA5C31}" type="presParOf" srcId="{1737593E-D8AD-4019-9F53-4F42D51E328F}" destId="{DD4E9830-FC2D-403F-96AC-632CFAD4925A}"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BF76BC-C179-46A4-8EC5-4E2CB50E61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E093C04-21E7-49C5-B73E-FD0FE8922813}">
      <dgm:prSet phldrT="[Texto]" phldr="1"/>
      <dgm:spPr/>
      <dgm:t>
        <a:bodyPr/>
        <a:lstStyle/>
        <a:p>
          <a:endParaRPr lang="pt-BR" dirty="0"/>
        </a:p>
      </dgm:t>
    </dgm:pt>
    <dgm:pt modelId="{B9C4385F-DAC5-4F51-906F-33FFDC991737}" type="sibTrans" cxnId="{9C9C75B9-32F1-4E3D-9A2F-E266CCF35BE7}">
      <dgm:prSet/>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dgm:spPr>
      <dgm:t>
        <a:bodyPr/>
        <a:lstStyle/>
        <a:p>
          <a:endParaRPr lang="pt-BR"/>
        </a:p>
      </dgm:t>
      <dgm:extLst>
        <a:ext uri="{E40237B7-FDA0-4F09-8148-C483321AD2D9}">
          <dgm14:cNvPr xmlns:dgm14="http://schemas.microsoft.com/office/drawing/2010/diagram" id="0" name="" descr="Resultado de imagem para mcu iot"/>
        </a:ext>
      </dgm:extLst>
    </dgm:pt>
    <dgm:pt modelId="{E17CA515-66A2-44F9-A11C-EA48F9E984E4}" type="parTrans" cxnId="{9C9C75B9-32F1-4E3D-9A2F-E266CCF35BE7}">
      <dgm:prSet/>
      <dgm:spPr/>
      <dgm:t>
        <a:bodyPr/>
        <a:lstStyle/>
        <a:p>
          <a:endParaRPr lang="pt-BR"/>
        </a:p>
      </dgm:t>
    </dgm:pt>
    <dgm:pt modelId="{3BEC00D7-98A7-49B6-A88D-9D3C03266CE1}" type="pres">
      <dgm:prSet presAssocID="{53BF76BC-C179-46A4-8EC5-4E2CB50E6126}" presName="Name0" presStyleCnt="0">
        <dgm:presLayoutVars>
          <dgm:chMax val="7"/>
          <dgm:chPref val="7"/>
          <dgm:dir/>
        </dgm:presLayoutVars>
      </dgm:prSet>
      <dgm:spPr/>
    </dgm:pt>
    <dgm:pt modelId="{1737593E-D8AD-4019-9F53-4F42D51E328F}" type="pres">
      <dgm:prSet presAssocID="{53BF76BC-C179-46A4-8EC5-4E2CB50E6126}" presName="Name1" presStyleCnt="0"/>
      <dgm:spPr/>
    </dgm:pt>
    <dgm:pt modelId="{939229F7-8F45-4E1D-B4ED-4281C0C09218}" type="pres">
      <dgm:prSet presAssocID="{B9C4385F-DAC5-4F51-906F-33FFDC991737}" presName="picture_1" presStyleCnt="0"/>
      <dgm:spPr/>
    </dgm:pt>
    <dgm:pt modelId="{652D6460-6DA7-4DAA-9F1D-D305F0B73442}" type="pres">
      <dgm:prSet presAssocID="{B9C4385F-DAC5-4F51-906F-33FFDC991737}" presName="pictureRepeatNode" presStyleLbl="alignImgPlace1" presStyleIdx="0" presStyleCnt="1" custLinFactNeighborX="29388" custLinFactNeighborY="217"/>
      <dgm:spPr/>
    </dgm:pt>
    <dgm:pt modelId="{DD4E9830-FC2D-403F-96AC-632CFAD4925A}" type="pres">
      <dgm:prSet presAssocID="{FE093C04-21E7-49C5-B73E-FD0FE8922813}" presName="text_1" presStyleLbl="node1" presStyleIdx="0" presStyleCnt="0" custScaleX="10153" custScaleY="10153">
        <dgm:presLayoutVars>
          <dgm:bulletEnabled val="1"/>
        </dgm:presLayoutVars>
      </dgm:prSet>
      <dgm:spPr/>
      <dgm:t>
        <a:bodyPr/>
        <a:lstStyle/>
        <a:p>
          <a:endParaRPr lang="pt-BR"/>
        </a:p>
      </dgm:t>
    </dgm:pt>
  </dgm:ptLst>
  <dgm:cxnLst>
    <dgm:cxn modelId="{9C9C75B9-32F1-4E3D-9A2F-E266CCF35BE7}" srcId="{53BF76BC-C179-46A4-8EC5-4E2CB50E6126}" destId="{FE093C04-21E7-49C5-B73E-FD0FE8922813}" srcOrd="0" destOrd="0" parTransId="{E17CA515-66A2-44F9-A11C-EA48F9E984E4}" sibTransId="{B9C4385F-DAC5-4F51-906F-33FFDC991737}"/>
    <dgm:cxn modelId="{6B6C7EEA-2E80-420E-8CE6-BECBC5DC53B1}" type="presOf" srcId="{FE093C04-21E7-49C5-B73E-FD0FE8922813}" destId="{DD4E9830-FC2D-403F-96AC-632CFAD4925A}" srcOrd="0" destOrd="0" presId="urn:microsoft.com/office/officeart/2008/layout/CircularPictureCallout"/>
    <dgm:cxn modelId="{C8BBF58A-2F3F-4BEB-B529-12B9E7E95DD9}" type="presOf" srcId="{53BF76BC-C179-46A4-8EC5-4E2CB50E6126}" destId="{3BEC00D7-98A7-49B6-A88D-9D3C03266CE1}" srcOrd="0" destOrd="0" presId="urn:microsoft.com/office/officeart/2008/layout/CircularPictureCallout"/>
    <dgm:cxn modelId="{7DAA280B-DBD2-4919-A3C4-10A0B1559A8D}" type="presOf" srcId="{B9C4385F-DAC5-4F51-906F-33FFDC991737}" destId="{652D6460-6DA7-4DAA-9F1D-D305F0B73442}" srcOrd="0" destOrd="0" presId="urn:microsoft.com/office/officeart/2008/layout/CircularPictureCallout"/>
    <dgm:cxn modelId="{A2C1953C-4D30-400A-AB14-BB2956F75346}" type="presParOf" srcId="{3BEC00D7-98A7-49B6-A88D-9D3C03266CE1}" destId="{1737593E-D8AD-4019-9F53-4F42D51E328F}" srcOrd="0" destOrd="0" presId="urn:microsoft.com/office/officeart/2008/layout/CircularPictureCallout"/>
    <dgm:cxn modelId="{B697E867-DEB8-48FB-8B7D-E29DB38FBB8C}" type="presParOf" srcId="{1737593E-D8AD-4019-9F53-4F42D51E328F}" destId="{939229F7-8F45-4E1D-B4ED-4281C0C09218}" srcOrd="0" destOrd="0" presId="urn:microsoft.com/office/officeart/2008/layout/CircularPictureCallout"/>
    <dgm:cxn modelId="{65146056-56F1-4331-B518-4D62FCFBB310}" type="presParOf" srcId="{939229F7-8F45-4E1D-B4ED-4281C0C09218}" destId="{652D6460-6DA7-4DAA-9F1D-D305F0B73442}" srcOrd="0" destOrd="0" presId="urn:microsoft.com/office/officeart/2008/layout/CircularPictureCallout"/>
    <dgm:cxn modelId="{8326C32F-2CC8-4CA2-89C2-5FA3269D8627}" type="presParOf" srcId="{1737593E-D8AD-4019-9F53-4F42D51E328F}" destId="{DD4E9830-FC2D-403F-96AC-632CFAD4925A}"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BF76BC-C179-46A4-8EC5-4E2CB50E61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E093C04-21E7-49C5-B73E-FD0FE8922813}">
      <dgm:prSet phldrT="[Texto]" phldr="1"/>
      <dgm:spPr/>
      <dgm:t>
        <a:bodyPr/>
        <a:lstStyle/>
        <a:p>
          <a:endParaRPr lang="pt-BR" dirty="0"/>
        </a:p>
      </dgm:t>
    </dgm:pt>
    <dgm:pt modelId="{B9C4385F-DAC5-4F51-906F-33FFDC991737}" type="sibTrans" cxnId="{9C9C75B9-32F1-4E3D-9A2F-E266CCF35BE7}">
      <dgm:prSet/>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dgm:spPr>
      <dgm:t>
        <a:bodyPr/>
        <a:lstStyle/>
        <a:p>
          <a:endParaRPr lang="pt-BR"/>
        </a:p>
      </dgm:t>
      <dgm:extLst>
        <a:ext uri="{E40237B7-FDA0-4F09-8148-C483321AD2D9}">
          <dgm14:cNvPr xmlns:dgm14="http://schemas.microsoft.com/office/drawing/2010/diagram" id="0" name="" descr="Resultado de imagem para mcu iot"/>
        </a:ext>
      </dgm:extLst>
    </dgm:pt>
    <dgm:pt modelId="{E17CA515-66A2-44F9-A11C-EA48F9E984E4}" type="parTrans" cxnId="{9C9C75B9-32F1-4E3D-9A2F-E266CCF35BE7}">
      <dgm:prSet/>
      <dgm:spPr/>
      <dgm:t>
        <a:bodyPr/>
        <a:lstStyle/>
        <a:p>
          <a:endParaRPr lang="pt-BR"/>
        </a:p>
      </dgm:t>
    </dgm:pt>
    <dgm:pt modelId="{3BEC00D7-98A7-49B6-A88D-9D3C03266CE1}" type="pres">
      <dgm:prSet presAssocID="{53BF76BC-C179-46A4-8EC5-4E2CB50E6126}" presName="Name0" presStyleCnt="0">
        <dgm:presLayoutVars>
          <dgm:chMax val="7"/>
          <dgm:chPref val="7"/>
          <dgm:dir/>
        </dgm:presLayoutVars>
      </dgm:prSet>
      <dgm:spPr/>
    </dgm:pt>
    <dgm:pt modelId="{1737593E-D8AD-4019-9F53-4F42D51E328F}" type="pres">
      <dgm:prSet presAssocID="{53BF76BC-C179-46A4-8EC5-4E2CB50E6126}" presName="Name1" presStyleCnt="0"/>
      <dgm:spPr/>
    </dgm:pt>
    <dgm:pt modelId="{939229F7-8F45-4E1D-B4ED-4281C0C09218}" type="pres">
      <dgm:prSet presAssocID="{B9C4385F-DAC5-4F51-906F-33FFDC991737}" presName="picture_1" presStyleCnt="0"/>
      <dgm:spPr/>
    </dgm:pt>
    <dgm:pt modelId="{652D6460-6DA7-4DAA-9F1D-D305F0B73442}" type="pres">
      <dgm:prSet presAssocID="{B9C4385F-DAC5-4F51-906F-33FFDC991737}" presName="pictureRepeatNode" presStyleLbl="alignImgPlace1" presStyleIdx="0" presStyleCnt="1" custLinFactNeighborX="29388" custLinFactNeighborY="217"/>
      <dgm:spPr/>
    </dgm:pt>
    <dgm:pt modelId="{DD4E9830-FC2D-403F-96AC-632CFAD4925A}" type="pres">
      <dgm:prSet presAssocID="{FE093C04-21E7-49C5-B73E-FD0FE8922813}" presName="text_1" presStyleLbl="node1" presStyleIdx="0" presStyleCnt="0" custScaleX="10153" custScaleY="10153">
        <dgm:presLayoutVars>
          <dgm:bulletEnabled val="1"/>
        </dgm:presLayoutVars>
      </dgm:prSet>
      <dgm:spPr/>
      <dgm:t>
        <a:bodyPr/>
        <a:lstStyle/>
        <a:p>
          <a:endParaRPr lang="pt-BR"/>
        </a:p>
      </dgm:t>
    </dgm:pt>
  </dgm:ptLst>
  <dgm:cxnLst>
    <dgm:cxn modelId="{896F28B5-5946-441A-B053-E76DF554710D}" type="presOf" srcId="{B9C4385F-DAC5-4F51-906F-33FFDC991737}" destId="{652D6460-6DA7-4DAA-9F1D-D305F0B73442}" srcOrd="0" destOrd="0" presId="urn:microsoft.com/office/officeart/2008/layout/CircularPictureCallout"/>
    <dgm:cxn modelId="{15691DCE-A2F1-44B3-8DBA-1E0FD7DBA4DD}" type="presOf" srcId="{53BF76BC-C179-46A4-8EC5-4E2CB50E6126}" destId="{3BEC00D7-98A7-49B6-A88D-9D3C03266CE1}" srcOrd="0" destOrd="0" presId="urn:microsoft.com/office/officeart/2008/layout/CircularPictureCallout"/>
    <dgm:cxn modelId="{9C9C75B9-32F1-4E3D-9A2F-E266CCF35BE7}" srcId="{53BF76BC-C179-46A4-8EC5-4E2CB50E6126}" destId="{FE093C04-21E7-49C5-B73E-FD0FE8922813}" srcOrd="0" destOrd="0" parTransId="{E17CA515-66A2-44F9-A11C-EA48F9E984E4}" sibTransId="{B9C4385F-DAC5-4F51-906F-33FFDC991737}"/>
    <dgm:cxn modelId="{94BCBBE4-70AA-495D-9228-75AF8A10CAE1}" type="presOf" srcId="{FE093C04-21E7-49C5-B73E-FD0FE8922813}" destId="{DD4E9830-FC2D-403F-96AC-632CFAD4925A}" srcOrd="0" destOrd="0" presId="urn:microsoft.com/office/officeart/2008/layout/CircularPictureCallout"/>
    <dgm:cxn modelId="{360A4313-1732-48BA-AEB2-570F54C602B8}" type="presParOf" srcId="{3BEC00D7-98A7-49B6-A88D-9D3C03266CE1}" destId="{1737593E-D8AD-4019-9F53-4F42D51E328F}" srcOrd="0" destOrd="0" presId="urn:microsoft.com/office/officeart/2008/layout/CircularPictureCallout"/>
    <dgm:cxn modelId="{FB3D7150-2850-45E5-A893-DDD7DB0DFA58}" type="presParOf" srcId="{1737593E-D8AD-4019-9F53-4F42D51E328F}" destId="{939229F7-8F45-4E1D-B4ED-4281C0C09218}" srcOrd="0" destOrd="0" presId="urn:microsoft.com/office/officeart/2008/layout/CircularPictureCallout"/>
    <dgm:cxn modelId="{A4CE1087-B5BA-4D8B-BB10-A98A640832E2}" type="presParOf" srcId="{939229F7-8F45-4E1D-B4ED-4281C0C09218}" destId="{652D6460-6DA7-4DAA-9F1D-D305F0B73442}" srcOrd="0" destOrd="0" presId="urn:microsoft.com/office/officeart/2008/layout/CircularPictureCallout"/>
    <dgm:cxn modelId="{F635BA3A-FB39-4BCC-90A5-855372E6AD94}" type="presParOf" srcId="{1737593E-D8AD-4019-9F53-4F42D51E328F}" destId="{DD4E9830-FC2D-403F-96AC-632CFAD4925A}"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BF76BC-C179-46A4-8EC5-4E2CB50E61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E093C04-21E7-49C5-B73E-FD0FE8922813}">
      <dgm:prSet phldrT="[Texto]" phldr="1"/>
      <dgm:spPr/>
      <dgm:t>
        <a:bodyPr/>
        <a:lstStyle/>
        <a:p>
          <a:endParaRPr lang="pt-BR" dirty="0"/>
        </a:p>
      </dgm:t>
    </dgm:pt>
    <dgm:pt modelId="{B9C4385F-DAC5-4F51-906F-33FFDC991737}" type="sibTrans" cxnId="{9C9C75B9-32F1-4E3D-9A2F-E266CCF35BE7}">
      <dgm:prSet/>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dgm:spPr>
      <dgm:t>
        <a:bodyPr/>
        <a:lstStyle/>
        <a:p>
          <a:endParaRPr lang="pt-BR"/>
        </a:p>
      </dgm:t>
      <dgm:extLst>
        <a:ext uri="{E40237B7-FDA0-4F09-8148-C483321AD2D9}">
          <dgm14:cNvPr xmlns:dgm14="http://schemas.microsoft.com/office/drawing/2010/diagram" id="0" name="" descr="Resultado de imagem para mcu iot"/>
        </a:ext>
      </dgm:extLst>
    </dgm:pt>
    <dgm:pt modelId="{E17CA515-66A2-44F9-A11C-EA48F9E984E4}" type="parTrans" cxnId="{9C9C75B9-32F1-4E3D-9A2F-E266CCF35BE7}">
      <dgm:prSet/>
      <dgm:spPr/>
      <dgm:t>
        <a:bodyPr/>
        <a:lstStyle/>
        <a:p>
          <a:endParaRPr lang="pt-BR"/>
        </a:p>
      </dgm:t>
    </dgm:pt>
    <dgm:pt modelId="{3BEC00D7-98A7-49B6-A88D-9D3C03266CE1}" type="pres">
      <dgm:prSet presAssocID="{53BF76BC-C179-46A4-8EC5-4E2CB50E6126}" presName="Name0" presStyleCnt="0">
        <dgm:presLayoutVars>
          <dgm:chMax val="7"/>
          <dgm:chPref val="7"/>
          <dgm:dir/>
        </dgm:presLayoutVars>
      </dgm:prSet>
      <dgm:spPr/>
    </dgm:pt>
    <dgm:pt modelId="{1737593E-D8AD-4019-9F53-4F42D51E328F}" type="pres">
      <dgm:prSet presAssocID="{53BF76BC-C179-46A4-8EC5-4E2CB50E6126}" presName="Name1" presStyleCnt="0"/>
      <dgm:spPr/>
    </dgm:pt>
    <dgm:pt modelId="{939229F7-8F45-4E1D-B4ED-4281C0C09218}" type="pres">
      <dgm:prSet presAssocID="{B9C4385F-DAC5-4F51-906F-33FFDC991737}" presName="picture_1" presStyleCnt="0"/>
      <dgm:spPr/>
    </dgm:pt>
    <dgm:pt modelId="{652D6460-6DA7-4DAA-9F1D-D305F0B73442}" type="pres">
      <dgm:prSet presAssocID="{B9C4385F-DAC5-4F51-906F-33FFDC991737}" presName="pictureRepeatNode" presStyleLbl="alignImgPlace1" presStyleIdx="0" presStyleCnt="1" custLinFactNeighborX="29388" custLinFactNeighborY="217"/>
      <dgm:spPr/>
    </dgm:pt>
    <dgm:pt modelId="{DD4E9830-FC2D-403F-96AC-632CFAD4925A}" type="pres">
      <dgm:prSet presAssocID="{FE093C04-21E7-49C5-B73E-FD0FE8922813}" presName="text_1" presStyleLbl="node1" presStyleIdx="0" presStyleCnt="0" custScaleX="10153" custScaleY="10153">
        <dgm:presLayoutVars>
          <dgm:bulletEnabled val="1"/>
        </dgm:presLayoutVars>
      </dgm:prSet>
      <dgm:spPr/>
      <dgm:t>
        <a:bodyPr/>
        <a:lstStyle/>
        <a:p>
          <a:endParaRPr lang="pt-BR"/>
        </a:p>
      </dgm:t>
    </dgm:pt>
  </dgm:ptLst>
  <dgm:cxnLst>
    <dgm:cxn modelId="{9C9C75B9-32F1-4E3D-9A2F-E266CCF35BE7}" srcId="{53BF76BC-C179-46A4-8EC5-4E2CB50E6126}" destId="{FE093C04-21E7-49C5-B73E-FD0FE8922813}" srcOrd="0" destOrd="0" parTransId="{E17CA515-66A2-44F9-A11C-EA48F9E984E4}" sibTransId="{B9C4385F-DAC5-4F51-906F-33FFDC991737}"/>
    <dgm:cxn modelId="{A040CC04-A7D9-4024-8FC7-E9A21E5E5A4B}" type="presOf" srcId="{B9C4385F-DAC5-4F51-906F-33FFDC991737}" destId="{652D6460-6DA7-4DAA-9F1D-D305F0B73442}" srcOrd="0" destOrd="0" presId="urn:microsoft.com/office/officeart/2008/layout/CircularPictureCallout"/>
    <dgm:cxn modelId="{3366ED9E-8473-4931-9D86-77BF9F168399}" type="presOf" srcId="{53BF76BC-C179-46A4-8EC5-4E2CB50E6126}" destId="{3BEC00D7-98A7-49B6-A88D-9D3C03266CE1}" srcOrd="0" destOrd="0" presId="urn:microsoft.com/office/officeart/2008/layout/CircularPictureCallout"/>
    <dgm:cxn modelId="{6F67AAAA-A378-4647-8780-6A423AEBA064}" type="presOf" srcId="{FE093C04-21E7-49C5-B73E-FD0FE8922813}" destId="{DD4E9830-FC2D-403F-96AC-632CFAD4925A}" srcOrd="0" destOrd="0" presId="urn:microsoft.com/office/officeart/2008/layout/CircularPictureCallout"/>
    <dgm:cxn modelId="{E323EBC8-7261-4AFF-BD5E-5FB766347E66}" type="presParOf" srcId="{3BEC00D7-98A7-49B6-A88D-9D3C03266CE1}" destId="{1737593E-D8AD-4019-9F53-4F42D51E328F}" srcOrd="0" destOrd="0" presId="urn:microsoft.com/office/officeart/2008/layout/CircularPictureCallout"/>
    <dgm:cxn modelId="{1FECD38F-4902-4BF4-92DA-FCC6D389EE46}" type="presParOf" srcId="{1737593E-D8AD-4019-9F53-4F42D51E328F}" destId="{939229F7-8F45-4E1D-B4ED-4281C0C09218}" srcOrd="0" destOrd="0" presId="urn:microsoft.com/office/officeart/2008/layout/CircularPictureCallout"/>
    <dgm:cxn modelId="{24D66DA3-F470-4AD9-BAF0-D57211790150}" type="presParOf" srcId="{939229F7-8F45-4E1D-B4ED-4281C0C09218}" destId="{652D6460-6DA7-4DAA-9F1D-D305F0B73442}" srcOrd="0" destOrd="0" presId="urn:microsoft.com/office/officeart/2008/layout/CircularPictureCallout"/>
    <dgm:cxn modelId="{A157DD9F-A12C-4F34-AAE5-93DEC239E314}" type="presParOf" srcId="{1737593E-D8AD-4019-9F53-4F42D51E328F}" destId="{DD4E9830-FC2D-403F-96AC-632CFAD4925A}"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D6460-6DA7-4DAA-9F1D-D305F0B73442}">
      <dsp:nvSpPr>
        <dsp:cNvPr id="0" name=""/>
        <dsp:cNvSpPr/>
      </dsp:nvSpPr>
      <dsp:spPr>
        <a:xfrm>
          <a:off x="1006975" y="354748"/>
          <a:ext cx="1268422" cy="1268422"/>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E9830-FC2D-403F-96AC-632CFAD4925A}">
      <dsp:nvSpPr>
        <dsp:cNvPr id="0" name=""/>
        <dsp:cNvSpPr/>
      </dsp:nvSpPr>
      <dsp:spPr>
        <a:xfrm>
          <a:off x="1227211" y="1213568"/>
          <a:ext cx="82421" cy="424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pt-BR" sz="500" kern="1200" dirty="0"/>
        </a:p>
      </dsp:txBody>
      <dsp:txXfrm>
        <a:off x="1227211" y="1213568"/>
        <a:ext cx="82421" cy="42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D6460-6DA7-4DAA-9F1D-D305F0B73442}">
      <dsp:nvSpPr>
        <dsp:cNvPr id="0" name=""/>
        <dsp:cNvSpPr/>
      </dsp:nvSpPr>
      <dsp:spPr>
        <a:xfrm>
          <a:off x="1006975" y="354748"/>
          <a:ext cx="1268422" cy="1268422"/>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E9830-FC2D-403F-96AC-632CFAD4925A}">
      <dsp:nvSpPr>
        <dsp:cNvPr id="0" name=""/>
        <dsp:cNvSpPr/>
      </dsp:nvSpPr>
      <dsp:spPr>
        <a:xfrm>
          <a:off x="1227211" y="1213568"/>
          <a:ext cx="82421" cy="424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pt-BR" sz="500" kern="1200" dirty="0"/>
        </a:p>
      </dsp:txBody>
      <dsp:txXfrm>
        <a:off x="1227211" y="1213568"/>
        <a:ext cx="82421" cy="42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D6460-6DA7-4DAA-9F1D-D305F0B73442}">
      <dsp:nvSpPr>
        <dsp:cNvPr id="0" name=""/>
        <dsp:cNvSpPr/>
      </dsp:nvSpPr>
      <dsp:spPr>
        <a:xfrm>
          <a:off x="1006975" y="354748"/>
          <a:ext cx="1268422" cy="1268422"/>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E9830-FC2D-403F-96AC-632CFAD4925A}">
      <dsp:nvSpPr>
        <dsp:cNvPr id="0" name=""/>
        <dsp:cNvSpPr/>
      </dsp:nvSpPr>
      <dsp:spPr>
        <a:xfrm>
          <a:off x="1227211" y="1213568"/>
          <a:ext cx="82421" cy="424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pt-BR" sz="500" kern="1200" dirty="0"/>
        </a:p>
      </dsp:txBody>
      <dsp:txXfrm>
        <a:off x="1227211" y="1213568"/>
        <a:ext cx="82421" cy="424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D6460-6DA7-4DAA-9F1D-D305F0B73442}">
      <dsp:nvSpPr>
        <dsp:cNvPr id="0" name=""/>
        <dsp:cNvSpPr/>
      </dsp:nvSpPr>
      <dsp:spPr>
        <a:xfrm>
          <a:off x="1006975" y="354748"/>
          <a:ext cx="1268422" cy="1268422"/>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E9830-FC2D-403F-96AC-632CFAD4925A}">
      <dsp:nvSpPr>
        <dsp:cNvPr id="0" name=""/>
        <dsp:cNvSpPr/>
      </dsp:nvSpPr>
      <dsp:spPr>
        <a:xfrm>
          <a:off x="1227211" y="1213568"/>
          <a:ext cx="82421" cy="424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pt-BR" sz="500" kern="1200" dirty="0"/>
        </a:p>
      </dsp:txBody>
      <dsp:txXfrm>
        <a:off x="1227211" y="1213568"/>
        <a:ext cx="82421" cy="424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D6460-6DA7-4DAA-9F1D-D305F0B73442}">
      <dsp:nvSpPr>
        <dsp:cNvPr id="0" name=""/>
        <dsp:cNvSpPr/>
      </dsp:nvSpPr>
      <dsp:spPr>
        <a:xfrm>
          <a:off x="1006975" y="354748"/>
          <a:ext cx="1268422" cy="1268422"/>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33000"/>
                    </a14:imgEffect>
                  </a14:imgLayer>
                </a14:imgProps>
              </a:ex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E9830-FC2D-403F-96AC-632CFAD4925A}">
      <dsp:nvSpPr>
        <dsp:cNvPr id="0" name=""/>
        <dsp:cNvSpPr/>
      </dsp:nvSpPr>
      <dsp:spPr>
        <a:xfrm>
          <a:off x="1227211" y="1213568"/>
          <a:ext cx="82421" cy="424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pt-BR" sz="500" kern="1200" dirty="0"/>
        </a:p>
      </dsp:txBody>
      <dsp:txXfrm>
        <a:off x="1227211" y="1213568"/>
        <a:ext cx="82421" cy="424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D6460-6DA7-4DAA-9F1D-D305F0B73442}">
      <dsp:nvSpPr>
        <dsp:cNvPr id="0" name=""/>
        <dsp:cNvSpPr/>
      </dsp:nvSpPr>
      <dsp:spPr>
        <a:xfrm>
          <a:off x="1006975" y="354748"/>
          <a:ext cx="1268422" cy="1268422"/>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33000"/>
                    </a14:imgEffect>
                  </a14:imgLayer>
                </a14:imgProps>
              </a:ex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E9830-FC2D-403F-96AC-632CFAD4925A}">
      <dsp:nvSpPr>
        <dsp:cNvPr id="0" name=""/>
        <dsp:cNvSpPr/>
      </dsp:nvSpPr>
      <dsp:spPr>
        <a:xfrm>
          <a:off x="1227211" y="1213568"/>
          <a:ext cx="82421" cy="424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pt-BR" sz="500" kern="1200" dirty="0"/>
        </a:p>
      </dsp:txBody>
      <dsp:txXfrm>
        <a:off x="1227211" y="1213568"/>
        <a:ext cx="82421" cy="424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D6460-6DA7-4DAA-9F1D-D305F0B73442}">
      <dsp:nvSpPr>
        <dsp:cNvPr id="0" name=""/>
        <dsp:cNvSpPr/>
      </dsp:nvSpPr>
      <dsp:spPr>
        <a:xfrm>
          <a:off x="1006975" y="354748"/>
          <a:ext cx="1268422" cy="1268422"/>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E9830-FC2D-403F-96AC-632CFAD4925A}">
      <dsp:nvSpPr>
        <dsp:cNvPr id="0" name=""/>
        <dsp:cNvSpPr/>
      </dsp:nvSpPr>
      <dsp:spPr>
        <a:xfrm>
          <a:off x="1227211" y="1213568"/>
          <a:ext cx="82421" cy="424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pt-BR" sz="500" kern="1200" dirty="0"/>
        </a:p>
      </dsp:txBody>
      <dsp:txXfrm>
        <a:off x="1227211" y="1213568"/>
        <a:ext cx="82421" cy="424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D6460-6DA7-4DAA-9F1D-D305F0B73442}">
      <dsp:nvSpPr>
        <dsp:cNvPr id="0" name=""/>
        <dsp:cNvSpPr/>
      </dsp:nvSpPr>
      <dsp:spPr>
        <a:xfrm>
          <a:off x="1006975" y="354748"/>
          <a:ext cx="1268422" cy="1268422"/>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E9830-FC2D-403F-96AC-632CFAD4925A}">
      <dsp:nvSpPr>
        <dsp:cNvPr id="0" name=""/>
        <dsp:cNvSpPr/>
      </dsp:nvSpPr>
      <dsp:spPr>
        <a:xfrm>
          <a:off x="1227211" y="1213568"/>
          <a:ext cx="82421" cy="424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pt-BR" sz="500" kern="1200" dirty="0"/>
        </a:p>
      </dsp:txBody>
      <dsp:txXfrm>
        <a:off x="1227211" y="1213568"/>
        <a:ext cx="82421" cy="424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D6460-6DA7-4DAA-9F1D-D305F0B73442}">
      <dsp:nvSpPr>
        <dsp:cNvPr id="0" name=""/>
        <dsp:cNvSpPr/>
      </dsp:nvSpPr>
      <dsp:spPr>
        <a:xfrm>
          <a:off x="1006975" y="354748"/>
          <a:ext cx="1268422" cy="1268422"/>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E9830-FC2D-403F-96AC-632CFAD4925A}">
      <dsp:nvSpPr>
        <dsp:cNvPr id="0" name=""/>
        <dsp:cNvSpPr/>
      </dsp:nvSpPr>
      <dsp:spPr>
        <a:xfrm>
          <a:off x="1227211" y="1213568"/>
          <a:ext cx="82421" cy="424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pt-BR" sz="500" kern="1200" dirty="0"/>
        </a:p>
      </dsp:txBody>
      <dsp:txXfrm>
        <a:off x="1227211" y="1213568"/>
        <a:ext cx="82421" cy="42498"/>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0DE59C4-F2E5-4898-AEBF-D65AF405808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CDF93C48-F5DD-468F-ADB2-EDA12C09B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A89A502E-558E-4A38-826A-DDED406DCE0E}"/>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5" name="Espaço Reservado para Rodapé 4">
            <a:extLst>
              <a:ext uri="{FF2B5EF4-FFF2-40B4-BE49-F238E27FC236}">
                <a16:creationId xmlns="" xmlns:a16="http://schemas.microsoft.com/office/drawing/2014/main" id="{E955328C-9122-4C9D-BE83-159B2C838D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555A9C5-C162-48A9-A223-24C1787AA5FD}"/>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126518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860F4F-E340-43D6-97F4-6FCACB23877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4A21F6A-D5B2-49AD-88B2-60D429A5577C}"/>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0474A7AC-ADA5-4F36-8B4A-6B9AD6DAED6B}"/>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5" name="Espaço Reservado para Rodapé 4">
            <a:extLst>
              <a:ext uri="{FF2B5EF4-FFF2-40B4-BE49-F238E27FC236}">
                <a16:creationId xmlns="" xmlns:a16="http://schemas.microsoft.com/office/drawing/2014/main" id="{BBE5AA3E-9730-47CD-A8D2-66F02677D39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FA0CA7A8-6F1C-428B-B800-21A9C388F888}"/>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315949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A54C8901-C49F-4DCE-B323-76574903AC6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30E0F954-FC61-419C-B04A-531DBE35C607}"/>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C29ABCCB-03B0-4017-8B4B-127678DD7A7F}"/>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5" name="Espaço Reservado para Rodapé 4">
            <a:extLst>
              <a:ext uri="{FF2B5EF4-FFF2-40B4-BE49-F238E27FC236}">
                <a16:creationId xmlns="" xmlns:a16="http://schemas.microsoft.com/office/drawing/2014/main" id="{AAF70C8E-4C0F-4165-A11C-1F760E1F7B7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57D0AF84-957E-48F7-8255-E1F5E83761AD}"/>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21478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746907D-AA09-45D5-966A-68166F7A877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8B1C8A58-72B9-48C7-AD88-9DE96CF38D34}"/>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AD28B789-5924-4CB6-B9E3-3A2E91929903}"/>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5" name="Espaço Reservado para Rodapé 4">
            <a:extLst>
              <a:ext uri="{FF2B5EF4-FFF2-40B4-BE49-F238E27FC236}">
                <a16:creationId xmlns="" xmlns:a16="http://schemas.microsoft.com/office/drawing/2014/main" id="{F96821A2-F8D1-4C1B-B117-B04E9A2EA63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792E265B-156C-47D2-A682-D53E20B9D956}"/>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42741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7097AC5-8A5D-46B8-BC7E-5975CCF299B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89B310F9-E489-40A2-8E3F-C26A13925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F27495FC-A17F-49F0-B48C-9D062417921C}"/>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5" name="Espaço Reservado para Rodapé 4">
            <a:extLst>
              <a:ext uri="{FF2B5EF4-FFF2-40B4-BE49-F238E27FC236}">
                <a16:creationId xmlns="" xmlns:a16="http://schemas.microsoft.com/office/drawing/2014/main" id="{CC4956F7-9699-4975-AE58-470D7B3BE2D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D42BBA5E-319F-4434-872B-BC676249CE01}"/>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297555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8953F17-A168-4D97-9047-D50D3995380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C3FB4E0D-E2D8-45AA-9DB5-82145CD667C4}"/>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124D6CA6-BE74-4683-B1B0-7BF07C956932}"/>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D1AC8DF-2C73-42AD-A807-B5023546373C}"/>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6" name="Espaço Reservado para Rodapé 5">
            <a:extLst>
              <a:ext uri="{FF2B5EF4-FFF2-40B4-BE49-F238E27FC236}">
                <a16:creationId xmlns="" xmlns:a16="http://schemas.microsoft.com/office/drawing/2014/main" id="{8294FD57-F8B6-42C9-8C53-3754084F7C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B04DCAE-9866-46DD-9F89-91B085725DE8}"/>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352167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E745B00-09A0-427D-B241-079FDE211F1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CD8DB3E-7ACE-4527-BE27-A2C94CCA3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6AE69413-2C57-4EB1-A8A8-250DEF60E43F}"/>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569986FF-FAC9-4007-B9B5-3F916E3E4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505C1A12-4E8F-4738-85B4-E08EA53EEA92}"/>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33F9D03-6B04-4FE3-8CB5-AB2B280058D0}"/>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8" name="Espaço Reservado para Rodapé 7">
            <a:extLst>
              <a:ext uri="{FF2B5EF4-FFF2-40B4-BE49-F238E27FC236}">
                <a16:creationId xmlns="" xmlns:a16="http://schemas.microsoft.com/office/drawing/2014/main" id="{35023897-9443-4FD4-8B23-5B6CEAF1B18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141B75F8-CA9E-4740-B3CA-4036B0D4F329}"/>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427354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18A776-DF92-4C9D-90C7-228BD71B2E0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B1CD3920-A9AE-4555-99EC-C5BB404647D1}"/>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4" name="Espaço Reservado para Rodapé 3">
            <a:extLst>
              <a:ext uri="{FF2B5EF4-FFF2-40B4-BE49-F238E27FC236}">
                <a16:creationId xmlns="" xmlns:a16="http://schemas.microsoft.com/office/drawing/2014/main" id="{CF961D07-62D9-435D-8046-0583D10006E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AAD96112-83DE-4B80-9432-3C2EC5C3A370}"/>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160402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40DCE6D9-3ADF-4AC3-A29E-15675C2F0FB6}"/>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3" name="Espaço Reservado para Rodapé 2">
            <a:extLst>
              <a:ext uri="{FF2B5EF4-FFF2-40B4-BE49-F238E27FC236}">
                <a16:creationId xmlns="" xmlns:a16="http://schemas.microsoft.com/office/drawing/2014/main" id="{84C10AFD-B365-4D69-9CB7-F480DD0A879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05E96863-3D47-4623-897A-D316DFBA4457}"/>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272111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1D3BB5-F2C1-484D-A0A6-8EF99C8BB03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C0D4E6BA-ECC2-4BCC-8417-3B1C6D9E5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6F41BC3A-E7EB-4D7E-B7A9-85AEDDF47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F6FF3803-A9BC-4886-98C4-FECF40B5612B}"/>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6" name="Espaço Reservado para Rodapé 5">
            <a:extLst>
              <a:ext uri="{FF2B5EF4-FFF2-40B4-BE49-F238E27FC236}">
                <a16:creationId xmlns="" xmlns:a16="http://schemas.microsoft.com/office/drawing/2014/main" id="{C5B2B017-4C3F-412F-A7A7-A5DE846CEB4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6BD99751-4354-4132-96B1-DECDA583847D}"/>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386406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E8B498-6C5B-40CF-8F32-0C0230C3DC8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ED648BE8-7382-4DD7-B77D-EB1108F15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4F6251F9-97CB-430C-A3D3-2CDA3D20D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1928F167-B727-46C0-8F05-5492EA588D20}"/>
              </a:ext>
            </a:extLst>
          </p:cNvPr>
          <p:cNvSpPr>
            <a:spLocks noGrp="1"/>
          </p:cNvSpPr>
          <p:nvPr>
            <p:ph type="dt" sz="half" idx="10"/>
          </p:nvPr>
        </p:nvSpPr>
        <p:spPr/>
        <p:txBody>
          <a:bodyPr/>
          <a:lstStyle/>
          <a:p>
            <a:fld id="{F06E13B2-3947-4423-BF86-E29ACBD52DA0}" type="datetimeFigureOut">
              <a:rPr lang="pt-BR" smtClean="0"/>
              <a:t>09/04/2018</a:t>
            </a:fld>
            <a:endParaRPr lang="pt-BR"/>
          </a:p>
        </p:txBody>
      </p:sp>
      <p:sp>
        <p:nvSpPr>
          <p:cNvPr id="6" name="Espaço Reservado para Rodapé 5">
            <a:extLst>
              <a:ext uri="{FF2B5EF4-FFF2-40B4-BE49-F238E27FC236}">
                <a16:creationId xmlns="" xmlns:a16="http://schemas.microsoft.com/office/drawing/2014/main" id="{15D1937B-3E63-4434-B85D-FA837BBF691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E0BBCC04-4345-4F1B-B32C-B99B9C2E4AE4}"/>
              </a:ext>
            </a:extLst>
          </p:cNvPr>
          <p:cNvSpPr>
            <a:spLocks noGrp="1"/>
          </p:cNvSpPr>
          <p:nvPr>
            <p:ph type="sldNum" sz="quarter" idx="12"/>
          </p:nvPr>
        </p:nvSpPr>
        <p:spPr/>
        <p:txBody>
          <a:bodyPr/>
          <a:lstStyle/>
          <a:p>
            <a:fld id="{C3BA301C-730D-4EB8-8626-1CEDB8D3FFB4}" type="slidenum">
              <a:rPr lang="pt-BR" smtClean="0"/>
              <a:t>‹nº›</a:t>
            </a:fld>
            <a:endParaRPr lang="pt-BR"/>
          </a:p>
        </p:txBody>
      </p:sp>
    </p:spTree>
    <p:extLst>
      <p:ext uri="{BB962C8B-B14F-4D97-AF65-F5344CB8AC3E}">
        <p14:creationId xmlns:p14="http://schemas.microsoft.com/office/powerpoint/2010/main" val="300265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371DA0BE-2EEC-41F5-B532-9B0A25CBD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6CAB823C-3984-4A2D-9D95-5B37EC066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48F4436F-E332-4A8F-B994-E928D7ED0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E13B2-3947-4423-BF86-E29ACBD52DA0}" type="datetimeFigureOut">
              <a:rPr lang="pt-BR" smtClean="0"/>
              <a:t>09/04/2018</a:t>
            </a:fld>
            <a:endParaRPr lang="pt-BR"/>
          </a:p>
        </p:txBody>
      </p:sp>
      <p:sp>
        <p:nvSpPr>
          <p:cNvPr id="5" name="Espaço Reservado para Rodapé 4">
            <a:extLst>
              <a:ext uri="{FF2B5EF4-FFF2-40B4-BE49-F238E27FC236}">
                <a16:creationId xmlns="" xmlns:a16="http://schemas.microsoft.com/office/drawing/2014/main" id="{7686C015-43B2-4376-8C72-EAB9364A0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77ECC13F-8130-46BD-88EA-BA963DE3A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A301C-730D-4EB8-8626-1CEDB8D3FFB4}" type="slidenum">
              <a:rPr lang="pt-BR" smtClean="0"/>
              <a:t>‹nº›</a:t>
            </a:fld>
            <a:endParaRPr lang="pt-BR"/>
          </a:p>
        </p:txBody>
      </p:sp>
    </p:spTree>
    <p:extLst>
      <p:ext uri="{BB962C8B-B14F-4D97-AF65-F5344CB8AC3E}">
        <p14:creationId xmlns:p14="http://schemas.microsoft.com/office/powerpoint/2010/main" val="1609955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20.png"/><Relationship Id="rId3" Type="http://schemas.microsoft.com/office/2007/relationships/hdphoto" Target="../media/hdphoto1.wdp"/><Relationship Id="rId7" Type="http://schemas.microsoft.com/office/2007/relationships/hdphoto" Target="../media/hdphoto3.wdp"/><Relationship Id="rId12" Type="http://schemas.microsoft.com/office/2007/relationships/diagramDrawing" Target="../diagrams/drawing8.xml"/><Relationship Id="rId2" Type="http://schemas.openxmlformats.org/officeDocument/2006/relationships/image" Target="../media/image5.png"/><Relationship Id="rId16" Type="http://schemas.microsoft.com/office/2007/relationships/hdphoto" Target="../media/hdphoto6.wdp"/><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diagramColors" Target="../diagrams/colors8.xml"/><Relationship Id="rId5" Type="http://schemas.microsoft.com/office/2007/relationships/hdphoto" Target="../media/hdphoto2.wdp"/><Relationship Id="rId15" Type="http://schemas.openxmlformats.org/officeDocument/2006/relationships/image" Target="../media/image10.png"/><Relationship Id="rId10" Type="http://schemas.openxmlformats.org/officeDocument/2006/relationships/diagramQuickStyle" Target="../diagrams/quickStyle8.xml"/><Relationship Id="rId4" Type="http://schemas.openxmlformats.org/officeDocument/2006/relationships/image" Target="../media/image6.png"/><Relationship Id="rId9" Type="http://schemas.openxmlformats.org/officeDocument/2006/relationships/diagramLayout" Target="../diagrams/layout8.xml"/><Relationship Id="rId14" Type="http://schemas.microsoft.com/office/2007/relationships/hdphoto" Target="../media/hdphoto5.wdp"/></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12" Type="http://schemas.microsoft.com/office/2007/relationships/diagramDrawing" Target="../diagrams/drawing9.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diagramColors" Target="../diagrams/colors9.xml"/><Relationship Id="rId5" Type="http://schemas.microsoft.com/office/2007/relationships/hdphoto" Target="../media/hdphoto2.wdp"/><Relationship Id="rId15" Type="http://schemas.openxmlformats.org/officeDocument/2006/relationships/image" Target="../media/image21.png"/><Relationship Id="rId10" Type="http://schemas.openxmlformats.org/officeDocument/2006/relationships/diagramQuickStyle" Target="../diagrams/quickStyle9.xml"/><Relationship Id="rId4" Type="http://schemas.openxmlformats.org/officeDocument/2006/relationships/image" Target="../media/image6.png"/><Relationship Id="rId9" Type="http://schemas.openxmlformats.org/officeDocument/2006/relationships/diagramLayout" Target="../diagrams/layout9.xml"/><Relationship Id="rId14" Type="http://schemas.microsoft.com/office/2007/relationships/hdphoto" Target="../media/hdphoto5.wdp"/></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12" Type="http://schemas.microsoft.com/office/2007/relationships/diagramDrawing" Target="../diagrams/drawing1.xml"/><Relationship Id="rId2" Type="http://schemas.openxmlformats.org/officeDocument/2006/relationships/image" Target="../media/image5.png"/><Relationship Id="rId16" Type="http://schemas.microsoft.com/office/2007/relationships/hdphoto" Target="../media/hdphoto6.wdp"/><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diagramColors" Target="../diagrams/colors1.xml"/><Relationship Id="rId5" Type="http://schemas.microsoft.com/office/2007/relationships/hdphoto" Target="../media/hdphoto2.wdp"/><Relationship Id="rId15" Type="http://schemas.openxmlformats.org/officeDocument/2006/relationships/image" Target="../media/image10.png"/><Relationship Id="rId10" Type="http://schemas.openxmlformats.org/officeDocument/2006/relationships/diagramQuickStyle" Target="../diagrams/quickStyle1.xml"/><Relationship Id="rId4" Type="http://schemas.openxmlformats.org/officeDocument/2006/relationships/image" Target="../media/image6.png"/><Relationship Id="rId9" Type="http://schemas.openxmlformats.org/officeDocument/2006/relationships/diagramLayout" Target="../diagrams/layout1.xml"/><Relationship Id="rId14" Type="http://schemas.microsoft.com/office/2007/relationships/hdphoto" Target="../media/hdphoto5.wdp"/></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microsoft.com/office/2007/relationships/hdphoto" Target="../media/hdphoto5.wdp"/><Relationship Id="rId3" Type="http://schemas.microsoft.com/office/2007/relationships/hdphoto" Target="../media/hdphoto1.wdp"/><Relationship Id="rId7" Type="http://schemas.openxmlformats.org/officeDocument/2006/relationships/diagramData" Target="../diagrams/data2.xml"/><Relationship Id="rId12"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3.wdp"/><Relationship Id="rId11" Type="http://schemas.microsoft.com/office/2007/relationships/diagramDrawing" Target="../diagrams/drawing2.xml"/><Relationship Id="rId5" Type="http://schemas.openxmlformats.org/officeDocument/2006/relationships/image" Target="../media/image12.png"/><Relationship Id="rId15" Type="http://schemas.microsoft.com/office/2007/relationships/hdphoto" Target="../media/hdphoto6.wdp"/><Relationship Id="rId10" Type="http://schemas.openxmlformats.org/officeDocument/2006/relationships/diagramColors" Target="../diagrams/colors2.xml"/><Relationship Id="rId4" Type="http://schemas.openxmlformats.org/officeDocument/2006/relationships/image" Target="../media/image11.png"/><Relationship Id="rId9" Type="http://schemas.openxmlformats.org/officeDocument/2006/relationships/diagramQuickStyle" Target="../diagrams/quickStyle2.xml"/><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13" Type="http://schemas.microsoft.com/office/2007/relationships/hdphoto" Target="../media/hdphoto5.wdp"/><Relationship Id="rId3" Type="http://schemas.microsoft.com/office/2007/relationships/hdphoto" Target="../media/hdphoto1.wdp"/><Relationship Id="rId7" Type="http://schemas.openxmlformats.org/officeDocument/2006/relationships/diagramData" Target="../diagrams/data3.xml"/><Relationship Id="rId12"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3.wdp"/><Relationship Id="rId11" Type="http://schemas.microsoft.com/office/2007/relationships/diagramDrawing" Target="../diagrams/drawing3.xml"/><Relationship Id="rId5" Type="http://schemas.openxmlformats.org/officeDocument/2006/relationships/image" Target="../media/image12.png"/><Relationship Id="rId15" Type="http://schemas.microsoft.com/office/2007/relationships/hdphoto" Target="../media/hdphoto6.wdp"/><Relationship Id="rId10" Type="http://schemas.openxmlformats.org/officeDocument/2006/relationships/diagramColors" Target="../diagrams/colors3.xml"/><Relationship Id="rId4" Type="http://schemas.openxmlformats.org/officeDocument/2006/relationships/image" Target="../media/image11.png"/><Relationship Id="rId9" Type="http://schemas.openxmlformats.org/officeDocument/2006/relationships/diagramQuickStyle" Target="../diagrams/quickStyle3.xml"/><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13" Type="http://schemas.microsoft.com/office/2007/relationships/hdphoto" Target="../media/hdphoto5.wdp"/><Relationship Id="rId18" Type="http://schemas.openxmlformats.org/officeDocument/2006/relationships/image" Target="../media/image10.png"/><Relationship Id="rId3" Type="http://schemas.microsoft.com/office/2007/relationships/hdphoto" Target="../media/hdphoto1.wdp"/><Relationship Id="rId7" Type="http://schemas.openxmlformats.org/officeDocument/2006/relationships/diagramData" Target="../diagrams/data4.xml"/><Relationship Id="rId12" Type="http://schemas.openxmlformats.org/officeDocument/2006/relationships/image" Target="../media/image9.png"/><Relationship Id="rId17" Type="http://schemas.openxmlformats.org/officeDocument/2006/relationships/image" Target="../media/image16.jpeg"/><Relationship Id="rId2" Type="http://schemas.openxmlformats.org/officeDocument/2006/relationships/image" Target="../media/image5.png"/><Relationship Id="rId16" Type="http://schemas.openxmlformats.org/officeDocument/2006/relationships/image" Target="../media/image15.jpeg"/><Relationship Id="rId1" Type="http://schemas.openxmlformats.org/officeDocument/2006/relationships/slideLayout" Target="../slideLayouts/slideLayout2.xml"/><Relationship Id="rId6" Type="http://schemas.microsoft.com/office/2007/relationships/hdphoto" Target="../media/hdphoto3.wdp"/><Relationship Id="rId11" Type="http://schemas.microsoft.com/office/2007/relationships/diagramDrawing" Target="../diagrams/drawing4.xml"/><Relationship Id="rId5" Type="http://schemas.openxmlformats.org/officeDocument/2006/relationships/image" Target="../media/image12.png"/><Relationship Id="rId15" Type="http://schemas.openxmlformats.org/officeDocument/2006/relationships/image" Target="../media/image14.jpeg"/><Relationship Id="rId10" Type="http://schemas.openxmlformats.org/officeDocument/2006/relationships/diagramColors" Target="../diagrams/colors4.xml"/><Relationship Id="rId19" Type="http://schemas.microsoft.com/office/2007/relationships/hdphoto" Target="../media/hdphoto6.wdp"/><Relationship Id="rId4" Type="http://schemas.openxmlformats.org/officeDocument/2006/relationships/image" Target="../media/image11.png"/><Relationship Id="rId9" Type="http://schemas.openxmlformats.org/officeDocument/2006/relationships/diagramQuickStyle" Target="../diagrams/quickStyle4.xml"/><Relationship Id="rId14"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12" Type="http://schemas.microsoft.com/office/2007/relationships/diagramDrawing" Target="../diagrams/drawing5.xml"/><Relationship Id="rId2" Type="http://schemas.openxmlformats.org/officeDocument/2006/relationships/image" Target="../media/image5.png"/><Relationship Id="rId16" Type="http://schemas.microsoft.com/office/2007/relationships/hdphoto" Target="../media/hdphoto6.wdp"/><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diagramColors" Target="../diagrams/colors5.xml"/><Relationship Id="rId5" Type="http://schemas.microsoft.com/office/2007/relationships/hdphoto" Target="../media/hdphoto2.wdp"/><Relationship Id="rId15" Type="http://schemas.openxmlformats.org/officeDocument/2006/relationships/image" Target="../media/image10.png"/><Relationship Id="rId10" Type="http://schemas.openxmlformats.org/officeDocument/2006/relationships/diagramQuickStyle" Target="../diagrams/quickStyle5.xml"/><Relationship Id="rId4" Type="http://schemas.openxmlformats.org/officeDocument/2006/relationships/image" Target="../media/image6.png"/><Relationship Id="rId9" Type="http://schemas.openxmlformats.org/officeDocument/2006/relationships/diagramLayout" Target="../diagrams/layout5.xml"/><Relationship Id="rId14" Type="http://schemas.microsoft.com/office/2007/relationships/hdphoto" Target="../media/hdphoto5.wdp"/></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12" Type="http://schemas.microsoft.com/office/2007/relationships/diagramDrawing" Target="../diagrams/drawing6.xml"/><Relationship Id="rId2" Type="http://schemas.openxmlformats.org/officeDocument/2006/relationships/image" Target="../media/image5.png"/><Relationship Id="rId16" Type="http://schemas.microsoft.com/office/2007/relationships/hdphoto" Target="../media/hdphoto6.wdp"/><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diagramColors" Target="../diagrams/colors6.xml"/><Relationship Id="rId5" Type="http://schemas.microsoft.com/office/2007/relationships/hdphoto" Target="../media/hdphoto2.wdp"/><Relationship Id="rId15" Type="http://schemas.openxmlformats.org/officeDocument/2006/relationships/image" Target="../media/image10.png"/><Relationship Id="rId10" Type="http://schemas.openxmlformats.org/officeDocument/2006/relationships/diagramQuickStyle" Target="../diagrams/quickStyle6.xml"/><Relationship Id="rId4" Type="http://schemas.openxmlformats.org/officeDocument/2006/relationships/image" Target="../media/image6.png"/><Relationship Id="rId9" Type="http://schemas.openxmlformats.org/officeDocument/2006/relationships/diagramLayout" Target="../diagrams/layout6.xml"/><Relationship Id="rId14" Type="http://schemas.microsoft.com/office/2007/relationships/hdphoto" Target="../media/hdphoto5.wdp"/></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13" Type="http://schemas.microsoft.com/office/2007/relationships/hdphoto" Target="../media/hdphoto5.wdp"/><Relationship Id="rId3" Type="http://schemas.openxmlformats.org/officeDocument/2006/relationships/image" Target="../media/image6.png"/><Relationship Id="rId7" Type="http://schemas.openxmlformats.org/officeDocument/2006/relationships/diagramData" Target="../diagrams/data7.xml"/><Relationship Id="rId12" Type="http://schemas.openxmlformats.org/officeDocument/2006/relationships/image" Target="../media/image9.png"/><Relationship Id="rId2" Type="http://schemas.openxmlformats.org/officeDocument/2006/relationships/image" Target="../media/image18.png"/><Relationship Id="rId16" Type="http://schemas.microsoft.com/office/2007/relationships/hdphoto" Target="../media/hdphoto6.wdp"/><Relationship Id="rId1" Type="http://schemas.openxmlformats.org/officeDocument/2006/relationships/slideLayout" Target="../slideLayouts/slideLayout2.xml"/><Relationship Id="rId6" Type="http://schemas.microsoft.com/office/2007/relationships/hdphoto" Target="../media/hdphoto3.wdp"/><Relationship Id="rId11" Type="http://schemas.microsoft.com/office/2007/relationships/diagramDrawing" Target="../diagrams/drawing7.xml"/><Relationship Id="rId5" Type="http://schemas.openxmlformats.org/officeDocument/2006/relationships/image" Target="../media/image12.png"/><Relationship Id="rId15" Type="http://schemas.openxmlformats.org/officeDocument/2006/relationships/image" Target="../media/image10.png"/><Relationship Id="rId10" Type="http://schemas.openxmlformats.org/officeDocument/2006/relationships/diagramColors" Target="../diagrams/colors7.xml"/><Relationship Id="rId4" Type="http://schemas.microsoft.com/office/2007/relationships/hdphoto" Target="../media/hdphoto2.wdp"/><Relationship Id="rId9" Type="http://schemas.openxmlformats.org/officeDocument/2006/relationships/diagramQuickStyle" Target="../diagrams/quickStyle7.xml"/><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 xmlns:a16="http://schemas.microsoft.com/office/drawing/2014/main" id="{F6D9CBEA-79BD-4EDD-8B0F-781D41B0D173}"/>
              </a:ext>
            </a:extLst>
          </p:cNvPr>
          <p:cNvSpPr/>
          <p:nvPr/>
        </p:nvSpPr>
        <p:spPr>
          <a:xfrm>
            <a:off x="0" y="0"/>
            <a:ext cx="12192000" cy="3429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 xmlns:a16="http://schemas.microsoft.com/office/drawing/2014/main" id="{D1129455-AE32-49D3-B348-3BB3203799A6}"/>
              </a:ext>
            </a:extLst>
          </p:cNvPr>
          <p:cNvSpPr txBox="1"/>
          <p:nvPr/>
        </p:nvSpPr>
        <p:spPr>
          <a:xfrm>
            <a:off x="6096000" y="1114335"/>
            <a:ext cx="5820427" cy="1200329"/>
          </a:xfrm>
          <a:prstGeom prst="rect">
            <a:avLst/>
          </a:prstGeom>
          <a:noFill/>
        </p:spPr>
        <p:txBody>
          <a:bodyPr wrap="square" rtlCol="0">
            <a:spAutoFit/>
          </a:bodyPr>
          <a:lstStyle/>
          <a:p>
            <a:pPr algn="r"/>
            <a:r>
              <a:rPr lang="pt-BR" sz="3600" dirty="0">
                <a:solidFill>
                  <a:schemeClr val="bg1"/>
                </a:solidFill>
                <a:latin typeface="Quattrocento Sans" panose="020B0802050000020003" pitchFamily="34" charset="0"/>
              </a:rPr>
              <a:t>Revolucionar a forma de se </a:t>
            </a:r>
            <a:r>
              <a:rPr lang="pt-BR" sz="3600" dirty="0" smtClean="0">
                <a:solidFill>
                  <a:schemeClr val="bg1"/>
                </a:solidFill>
                <a:latin typeface="Quattrocento Sans" panose="020B0802050000020003" pitchFamily="34" charset="0"/>
              </a:rPr>
              <a:t>comunicar com as coisas</a:t>
            </a:r>
            <a:endParaRPr lang="pt-BR" sz="3600" dirty="0">
              <a:solidFill>
                <a:schemeClr val="bg1"/>
              </a:solidFill>
              <a:latin typeface="Quattrocento Sans" panose="020B0802050000020003" pitchFamily="34" charset="0"/>
            </a:endParaRPr>
          </a:p>
        </p:txBody>
      </p:sp>
      <p:sp>
        <p:nvSpPr>
          <p:cNvPr id="7" name="CaixaDeTexto 6">
            <a:extLst>
              <a:ext uri="{FF2B5EF4-FFF2-40B4-BE49-F238E27FC236}">
                <a16:creationId xmlns="" xmlns:a16="http://schemas.microsoft.com/office/drawing/2014/main" id="{F41E02CF-9AD4-44C6-B8DB-41E3C89C8FED}"/>
              </a:ext>
            </a:extLst>
          </p:cNvPr>
          <p:cNvSpPr txBox="1"/>
          <p:nvPr/>
        </p:nvSpPr>
        <p:spPr>
          <a:xfrm>
            <a:off x="2795245" y="4543335"/>
            <a:ext cx="3461361" cy="1077218"/>
          </a:xfrm>
          <a:prstGeom prst="rect">
            <a:avLst/>
          </a:prstGeom>
          <a:noFill/>
        </p:spPr>
        <p:txBody>
          <a:bodyPr wrap="square" rtlCol="0">
            <a:spAutoFit/>
          </a:bodyPr>
          <a:lstStyle/>
          <a:p>
            <a:pPr algn="ctr"/>
            <a:r>
              <a:rPr lang="pt-BR" sz="3200" dirty="0" smtClean="0">
                <a:solidFill>
                  <a:srgbClr val="0AE1FE"/>
                </a:solidFill>
                <a:latin typeface="Raleway Medium" panose="020B0603030101060003" pitchFamily="34" charset="0"/>
              </a:rPr>
              <a:t>Controle usando o celular.</a:t>
            </a:r>
            <a:endParaRPr lang="pt-BR" sz="3200" dirty="0">
              <a:solidFill>
                <a:srgbClr val="0AE1FE"/>
              </a:solidFill>
              <a:latin typeface="Raleway Medium" panose="020B0603030101060003" pitchFamily="34" charset="0"/>
            </a:endParaRPr>
          </a:p>
        </p:txBody>
      </p:sp>
      <p:pic>
        <p:nvPicPr>
          <p:cNvPr id="1026" name="Picture 2" descr="Resultado de imagem para icone pessoa celular">
            <a:extLst>
              <a:ext uri="{FF2B5EF4-FFF2-40B4-BE49-F238E27FC236}">
                <a16:creationId xmlns="" xmlns:a16="http://schemas.microsoft.com/office/drawing/2014/main" id="{393E17E4-5D65-4CB4-BEC4-EE81BD6776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365" y="3972951"/>
            <a:ext cx="1927274" cy="19272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m para gps icon">
            <a:extLst>
              <a:ext uri="{FF2B5EF4-FFF2-40B4-BE49-F238E27FC236}">
                <a16:creationId xmlns="" xmlns:a16="http://schemas.microsoft.com/office/drawing/2014/main" id="{3AA9A55D-FC20-4C77-BEB6-5805CFDFA1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7212" y="4182141"/>
            <a:ext cx="1772530" cy="1772530"/>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 xmlns:a16="http://schemas.microsoft.com/office/drawing/2014/main" id="{10ABC21C-B0BB-48C5-8667-8CB2E7F2C467}"/>
              </a:ext>
            </a:extLst>
          </p:cNvPr>
          <p:cNvSpPr txBox="1"/>
          <p:nvPr/>
        </p:nvSpPr>
        <p:spPr>
          <a:xfrm>
            <a:off x="8510953" y="4529797"/>
            <a:ext cx="3405473" cy="1077218"/>
          </a:xfrm>
          <a:prstGeom prst="rect">
            <a:avLst/>
          </a:prstGeom>
          <a:noFill/>
        </p:spPr>
        <p:txBody>
          <a:bodyPr wrap="square" rtlCol="0">
            <a:spAutoFit/>
          </a:bodyPr>
          <a:lstStyle/>
          <a:p>
            <a:pPr algn="ctr"/>
            <a:r>
              <a:rPr lang="pt-BR" sz="3200" dirty="0">
                <a:solidFill>
                  <a:srgbClr val="0AE1FE"/>
                </a:solidFill>
                <a:latin typeface="Raleway Medium" panose="020B0603030101060003" pitchFamily="34" charset="0"/>
              </a:rPr>
              <a:t>Monitoramento </a:t>
            </a:r>
            <a:r>
              <a:rPr lang="pt-BR" sz="3200" dirty="0" smtClean="0">
                <a:solidFill>
                  <a:srgbClr val="0AE1FE"/>
                </a:solidFill>
                <a:latin typeface="Raleway Medium" panose="020B0603030101060003" pitchFamily="34" charset="0"/>
              </a:rPr>
              <a:t>usando sensores</a:t>
            </a:r>
            <a:endParaRPr lang="pt-BR" sz="3200" dirty="0">
              <a:solidFill>
                <a:srgbClr val="0AE1FE"/>
              </a:solidFill>
              <a:latin typeface="Raleway Medium" panose="020B0603030101060003" pitchFamily="34" charset="0"/>
            </a:endParaRPr>
          </a:p>
        </p:txBody>
      </p:sp>
      <p:sp>
        <p:nvSpPr>
          <p:cNvPr id="6" name="CaixaDeTexto 5"/>
          <p:cNvSpPr txBox="1"/>
          <p:nvPr/>
        </p:nvSpPr>
        <p:spPr>
          <a:xfrm>
            <a:off x="5820426" y="344894"/>
            <a:ext cx="6096000" cy="769441"/>
          </a:xfrm>
          <a:prstGeom prst="rect">
            <a:avLst/>
          </a:prstGeom>
          <a:noFill/>
        </p:spPr>
        <p:txBody>
          <a:bodyPr wrap="square" rtlCol="0">
            <a:spAutoFit/>
          </a:bodyPr>
          <a:lstStyle/>
          <a:p>
            <a:pPr algn="ctr"/>
            <a:r>
              <a:rPr lang="pt-BR" sz="4400" dirty="0" smtClean="0">
                <a:solidFill>
                  <a:srgbClr val="FF3300"/>
                </a:solidFill>
                <a:latin typeface="Raleway Medium"/>
              </a:rPr>
              <a:t>Internet </a:t>
            </a:r>
            <a:r>
              <a:rPr lang="pt-BR" sz="4400" dirty="0" err="1" smtClean="0">
                <a:solidFill>
                  <a:srgbClr val="FF3300"/>
                </a:solidFill>
                <a:latin typeface="Raleway Medium"/>
              </a:rPr>
              <a:t>of</a:t>
            </a:r>
            <a:r>
              <a:rPr lang="pt-BR" sz="4400" dirty="0" smtClean="0">
                <a:solidFill>
                  <a:srgbClr val="FF3300"/>
                </a:solidFill>
                <a:latin typeface="Raleway Medium"/>
              </a:rPr>
              <a:t> </a:t>
            </a:r>
            <a:r>
              <a:rPr lang="pt-BR" sz="4400" dirty="0" err="1" smtClean="0">
                <a:solidFill>
                  <a:srgbClr val="FF3300"/>
                </a:solidFill>
                <a:latin typeface="Raleway Medium"/>
              </a:rPr>
              <a:t>Things</a:t>
            </a:r>
            <a:endParaRPr lang="pt-BR" sz="4400" dirty="0">
              <a:solidFill>
                <a:srgbClr val="FF3300"/>
              </a:solidFill>
              <a:latin typeface="Raleway Medium"/>
            </a:endParaRPr>
          </a:p>
        </p:txBody>
      </p:sp>
      <p:pic>
        <p:nvPicPr>
          <p:cNvPr id="10"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756" y="445687"/>
            <a:ext cx="2684563" cy="241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511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5">
            <a:extLst>
              <a:ext uri="{FF2B5EF4-FFF2-40B4-BE49-F238E27FC236}">
                <a16:creationId xmlns="" xmlns:a16="http://schemas.microsoft.com/office/drawing/2014/main" id="{1925D254-C4CF-4540-BD05-22249FB0F600}"/>
              </a:ext>
            </a:extLst>
          </p:cNvPr>
          <p:cNvSpPr/>
          <p:nvPr/>
        </p:nvSpPr>
        <p:spPr>
          <a:xfrm>
            <a:off x="0" y="5210827"/>
            <a:ext cx="12192000" cy="1647173"/>
          </a:xfrm>
          <a:prstGeom prst="rect">
            <a:avLst/>
          </a:prstGeom>
          <a:solidFill>
            <a:schemeClr val="bg2">
              <a:lumMod val="1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559889" y="5447464"/>
            <a:ext cx="1161710" cy="1161710"/>
          </a:xfrm>
          <a:prstGeom prst="rect">
            <a:avLst/>
          </a:prstGeom>
        </p:spPr>
      </p:pic>
      <p:pic>
        <p:nvPicPr>
          <p:cNvPr id="10" name="Picture 10" descr="Resultado de imagem para icon smartphone png">
            <a:extLst>
              <a:ext uri="{FF2B5EF4-FFF2-40B4-BE49-F238E27FC236}">
                <a16:creationId xmlns="" xmlns:a16="http://schemas.microsoft.com/office/drawing/2014/main" id="{D38405A9-42BC-4B0E-B49B-3DBFACC0860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02123" y="5447464"/>
            <a:ext cx="1161710" cy="1161710"/>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descr="Resultado de imagem para internet"/>
          <p:cNvSpPr/>
          <p:nvPr/>
        </p:nvSpPr>
        <p:spPr>
          <a:xfrm>
            <a:off x="981166" y="5389892"/>
            <a:ext cx="1276853" cy="1276853"/>
          </a:xfrm>
          <a:prstGeom prst="ellipse">
            <a:avLst/>
          </a:prstGeom>
          <a: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l="-52000" r="-5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2" name="Diagrama 11"/>
          <p:cNvGraphicFramePr/>
          <p:nvPr>
            <p:extLst>
              <p:ext uri="{D42A27DB-BD31-4B8C-83A1-F6EECF244321}">
                <p14:modId xmlns:p14="http://schemas.microsoft.com/office/powerpoint/2010/main" val="3777816979"/>
              </p:ext>
            </p:extLst>
          </p:nvPr>
        </p:nvGraphicFramePr>
        <p:xfrm>
          <a:off x="3559155" y="5021310"/>
          <a:ext cx="2536845" cy="19724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3"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501928" y="5347905"/>
            <a:ext cx="1267363" cy="1267363"/>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981166" y="440100"/>
            <a:ext cx="922086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sz="4400" dirty="0" smtClean="0">
                <a:latin typeface="Arial" panose="020B0604020202020204" pitchFamily="34" charset="0"/>
                <a:cs typeface="Arial" panose="020B0604020202020204" pitchFamily="34" charset="0"/>
              </a:rPr>
              <a:t>Feedback da topologia</a:t>
            </a:r>
            <a:r>
              <a:rPr lang="pt-BR" sz="4400" dirty="0" smtClean="0">
                <a:latin typeface="Arial" panose="020B0604020202020204" pitchFamily="34" charset="0"/>
                <a:cs typeface="Arial" panose="020B0604020202020204" pitchFamily="34" charset="0"/>
              </a:rPr>
              <a:t>.</a:t>
            </a:r>
            <a:endParaRPr lang="pt-BR" sz="4400" dirty="0">
              <a:latin typeface="Arial" panose="020B0604020202020204" pitchFamily="34" charset="0"/>
              <a:cs typeface="Arial" panose="020B0604020202020204" pitchFamily="34" charset="0"/>
            </a:endParaRPr>
          </a:p>
        </p:txBody>
      </p:sp>
      <p:pic>
        <p:nvPicPr>
          <p:cNvPr id="17"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15" cstate="print">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17655" y="5271426"/>
            <a:ext cx="1682311" cy="15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15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5">
            <a:extLst>
              <a:ext uri="{FF2B5EF4-FFF2-40B4-BE49-F238E27FC236}">
                <a16:creationId xmlns="" xmlns:a16="http://schemas.microsoft.com/office/drawing/2014/main" id="{1925D254-C4CF-4540-BD05-22249FB0F600}"/>
              </a:ext>
            </a:extLst>
          </p:cNvPr>
          <p:cNvSpPr/>
          <p:nvPr/>
        </p:nvSpPr>
        <p:spPr>
          <a:xfrm>
            <a:off x="0" y="5210827"/>
            <a:ext cx="12192000" cy="1647173"/>
          </a:xfrm>
          <a:prstGeom prst="rect">
            <a:avLst/>
          </a:prstGeom>
          <a:solidFill>
            <a:schemeClr val="bg2">
              <a:lumMod val="1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559889" y="5447464"/>
            <a:ext cx="1161710" cy="1161710"/>
          </a:xfrm>
          <a:prstGeom prst="rect">
            <a:avLst/>
          </a:prstGeom>
        </p:spPr>
      </p:pic>
      <p:pic>
        <p:nvPicPr>
          <p:cNvPr id="10" name="Picture 10" descr="Resultado de imagem para icon smartphone png">
            <a:extLst>
              <a:ext uri="{FF2B5EF4-FFF2-40B4-BE49-F238E27FC236}">
                <a16:creationId xmlns="" xmlns:a16="http://schemas.microsoft.com/office/drawing/2014/main" id="{D38405A9-42BC-4B0E-B49B-3DBFACC0860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02123" y="5447464"/>
            <a:ext cx="1161710" cy="1161710"/>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descr="Resultado de imagem para internet"/>
          <p:cNvSpPr/>
          <p:nvPr/>
        </p:nvSpPr>
        <p:spPr>
          <a:xfrm>
            <a:off x="981166" y="5389892"/>
            <a:ext cx="1276853" cy="1276853"/>
          </a:xfrm>
          <a:prstGeom prst="ellipse">
            <a:avLst/>
          </a:prstGeom>
          <a: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l="-52000" r="-5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2" name="Diagrama 11"/>
          <p:cNvGraphicFramePr/>
          <p:nvPr>
            <p:extLst>
              <p:ext uri="{D42A27DB-BD31-4B8C-83A1-F6EECF244321}">
                <p14:modId xmlns:p14="http://schemas.microsoft.com/office/powerpoint/2010/main" val="3777816979"/>
              </p:ext>
            </p:extLst>
          </p:nvPr>
        </p:nvGraphicFramePr>
        <p:xfrm>
          <a:off x="3559155" y="5021310"/>
          <a:ext cx="2536845" cy="19724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3"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01928" y="5347905"/>
            <a:ext cx="1267363" cy="12673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217655" y="5271426"/>
            <a:ext cx="1682311" cy="1513784"/>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p:cNvSpPr txBox="1"/>
          <p:nvPr/>
        </p:nvSpPr>
        <p:spPr>
          <a:xfrm>
            <a:off x="981166" y="440100"/>
            <a:ext cx="922086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sz="4400" dirty="0" smtClean="0">
                <a:latin typeface="Arial" panose="020B0604020202020204" pitchFamily="34" charset="0"/>
                <a:cs typeface="Arial" panose="020B0604020202020204" pitchFamily="34" charset="0"/>
              </a:rPr>
              <a:t>O que é </a:t>
            </a:r>
            <a:r>
              <a:rPr lang="pt-BR" sz="4400" dirty="0" err="1" smtClean="0">
                <a:latin typeface="Arial" panose="020B0604020202020204" pitchFamily="34" charset="0"/>
                <a:cs typeface="Arial" panose="020B0604020202020204" pitchFamily="34" charset="0"/>
              </a:rPr>
              <a:t>Iot</a:t>
            </a:r>
            <a:r>
              <a:rPr lang="pt-BR" sz="4400" dirty="0" smtClean="0">
                <a:latin typeface="Arial" panose="020B0604020202020204" pitchFamily="34" charset="0"/>
                <a:cs typeface="Arial" panose="020B0604020202020204" pitchFamily="34" charset="0"/>
              </a:rPr>
              <a:t> ?.</a:t>
            </a:r>
            <a:endParaRPr lang="pt-BR" sz="4400" dirty="0">
              <a:latin typeface="Arial" panose="020B0604020202020204" pitchFamily="34" charset="0"/>
              <a:cs typeface="Arial" panose="020B0604020202020204" pitchFamily="34" charset="0"/>
            </a:endParaRPr>
          </a:p>
        </p:txBody>
      </p:sp>
      <p:sp>
        <p:nvSpPr>
          <p:cNvPr id="18" name="CaixaDeTexto 17"/>
          <p:cNvSpPr txBox="1"/>
          <p:nvPr/>
        </p:nvSpPr>
        <p:spPr>
          <a:xfrm>
            <a:off x="1485566" y="1446178"/>
            <a:ext cx="9220868" cy="3416320"/>
          </a:xfrm>
          <a:prstGeom prst="rect">
            <a:avLst/>
          </a:prstGeom>
          <a:noFill/>
        </p:spPr>
        <p:txBody>
          <a:bodyPr wrap="square" rtlCol="0">
            <a:spAutoFit/>
          </a:bodyPr>
          <a:lstStyle/>
          <a:p>
            <a:r>
              <a:rPr lang="pt-BR" sz="2400" dirty="0" smtClean="0">
                <a:latin typeface="Arial" panose="020B0604020202020204" pitchFamily="34" charset="0"/>
                <a:cs typeface="Arial" panose="020B0604020202020204" pitchFamily="34" charset="0"/>
              </a:rPr>
              <a:t>Internet </a:t>
            </a:r>
            <a:r>
              <a:rPr lang="pt-BR" sz="2400" dirty="0" err="1" smtClean="0">
                <a:latin typeface="Arial" panose="020B0604020202020204" pitchFamily="34" charset="0"/>
                <a:cs typeface="Arial" panose="020B0604020202020204" pitchFamily="34" charset="0"/>
              </a:rPr>
              <a:t>of</a:t>
            </a:r>
            <a:r>
              <a:rPr lang="pt-BR" sz="2400" dirty="0" smtClean="0">
                <a:latin typeface="Arial" panose="020B0604020202020204" pitchFamily="34" charset="0"/>
                <a:cs typeface="Arial" panose="020B0604020202020204" pitchFamily="34" charset="0"/>
              </a:rPr>
              <a:t> </a:t>
            </a:r>
            <a:r>
              <a:rPr lang="pt-BR" sz="2400" dirty="0" err="1" smtClean="0">
                <a:latin typeface="Arial" panose="020B0604020202020204" pitchFamily="34" charset="0"/>
                <a:cs typeface="Arial" panose="020B0604020202020204" pitchFamily="34" charset="0"/>
              </a:rPr>
              <a:t>Things</a:t>
            </a:r>
            <a:r>
              <a:rPr lang="pt-BR" sz="2400" dirty="0" smtClean="0">
                <a:latin typeface="Arial" panose="020B0604020202020204" pitchFamily="34" charset="0"/>
                <a:cs typeface="Arial" panose="020B0604020202020204" pitchFamily="34" charset="0"/>
              </a:rPr>
              <a:t> é o novo conceito de poder trabalhar com objetos com </a:t>
            </a:r>
            <a:r>
              <a:rPr lang="pt-BR" sz="2400" dirty="0" err="1" smtClean="0">
                <a:latin typeface="Arial" panose="020B0604020202020204" pitchFamily="34" charset="0"/>
                <a:cs typeface="Arial" panose="020B0604020202020204" pitchFamily="34" charset="0"/>
              </a:rPr>
              <a:t>Ips</a:t>
            </a:r>
            <a:r>
              <a:rPr lang="pt-BR" sz="2400" dirty="0" smtClean="0">
                <a:latin typeface="Arial" panose="020B0604020202020204" pitchFamily="34" charset="0"/>
                <a:cs typeface="Arial" panose="020B0604020202020204" pitchFamily="34" charset="0"/>
              </a:rPr>
              <a:t> e poder receber dados de sensores e etc. Mas </a:t>
            </a:r>
            <a:r>
              <a:rPr lang="pt-BR" sz="2400" smtClean="0">
                <a:latin typeface="Arial" panose="020B0604020202020204" pitchFamily="34" charset="0"/>
                <a:cs typeface="Arial" panose="020B0604020202020204" pitchFamily="34" charset="0"/>
              </a:rPr>
              <a:t>porque usar IOT?</a:t>
            </a:r>
            <a:endParaRPr lang="pt-BR" sz="2400" dirty="0" smtClean="0">
              <a:latin typeface="Arial" panose="020B060402020202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a:p>
            <a:r>
              <a:rPr lang="pt-BR" sz="2400" dirty="0" err="1" smtClean="0">
                <a:latin typeface="Arial" panose="020B0604020202020204" pitchFamily="34" charset="0"/>
                <a:cs typeface="Arial" panose="020B0604020202020204" pitchFamily="34" charset="0"/>
              </a:rPr>
              <a:t>Iot</a:t>
            </a:r>
            <a:r>
              <a:rPr lang="pt-BR" sz="2400" dirty="0" smtClean="0">
                <a:latin typeface="Arial" panose="020B0604020202020204" pitchFamily="34" charset="0"/>
                <a:cs typeface="Arial" panose="020B0604020202020204" pitchFamily="34" charset="0"/>
              </a:rPr>
              <a:t> são todos os dispositivos finais que conseguem captar dados e poder enviam para alguém que esta fazendo o requerimento deles, além disso podemos usar sensores em arquiteturas de </a:t>
            </a:r>
            <a:r>
              <a:rPr lang="pt-BR" sz="2400" dirty="0" err="1" smtClean="0">
                <a:latin typeface="Arial" panose="020B0604020202020204" pitchFamily="34" charset="0"/>
                <a:cs typeface="Arial" panose="020B0604020202020204" pitchFamily="34" charset="0"/>
              </a:rPr>
              <a:t>Iot</a:t>
            </a:r>
            <a:r>
              <a:rPr lang="pt-BR" sz="2400" dirty="0" smtClean="0">
                <a:latin typeface="Arial" panose="020B0604020202020204" pitchFamily="34" charset="0"/>
                <a:cs typeface="Arial" panose="020B0604020202020204" pitchFamily="34" charset="0"/>
              </a:rPr>
              <a:t> para podermos receber dados exatos de uma determinada </a:t>
            </a:r>
            <a:r>
              <a:rPr lang="pt-BR" sz="2400" dirty="0" err="1" smtClean="0">
                <a:latin typeface="Arial" panose="020B0604020202020204" pitchFamily="34" charset="0"/>
                <a:cs typeface="Arial" panose="020B0604020202020204" pitchFamily="34" charset="0"/>
              </a:rPr>
              <a:t>aréa</a:t>
            </a:r>
            <a:r>
              <a:rPr lang="pt-BR" sz="2400" dirty="0" smtClean="0">
                <a:latin typeface="Arial" panose="020B0604020202020204" pitchFamily="34" charset="0"/>
                <a:cs typeface="Arial" panose="020B0604020202020204" pitchFamily="34" charset="0"/>
              </a:rPr>
              <a:t> estudada.</a:t>
            </a:r>
          </a:p>
        </p:txBody>
      </p:sp>
    </p:spTree>
    <p:extLst>
      <p:ext uri="{BB962C8B-B14F-4D97-AF65-F5344CB8AC3E}">
        <p14:creationId xmlns:p14="http://schemas.microsoft.com/office/powerpoint/2010/main" val="4122820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6429" y="1171733"/>
            <a:ext cx="4603531" cy="4142368"/>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2990194" y="5314101"/>
            <a:ext cx="6096000" cy="769441"/>
          </a:xfrm>
          <a:prstGeom prst="rect">
            <a:avLst/>
          </a:prstGeom>
          <a:noFill/>
        </p:spPr>
        <p:txBody>
          <a:bodyPr wrap="square" rtlCol="0">
            <a:spAutoFit/>
          </a:bodyPr>
          <a:lstStyle/>
          <a:p>
            <a:pPr algn="ctr"/>
            <a:r>
              <a:rPr lang="pt-BR" sz="4400" dirty="0" smtClean="0">
                <a:solidFill>
                  <a:srgbClr val="FF3300"/>
                </a:solidFill>
                <a:latin typeface="Raleway Medium"/>
              </a:rPr>
              <a:t>Internet </a:t>
            </a:r>
            <a:r>
              <a:rPr lang="pt-BR" sz="4400" dirty="0" err="1" smtClean="0">
                <a:solidFill>
                  <a:srgbClr val="FF3300"/>
                </a:solidFill>
                <a:latin typeface="Raleway Medium"/>
              </a:rPr>
              <a:t>of</a:t>
            </a:r>
            <a:r>
              <a:rPr lang="pt-BR" sz="4400" dirty="0" smtClean="0">
                <a:solidFill>
                  <a:srgbClr val="FF3300"/>
                </a:solidFill>
                <a:latin typeface="Raleway Medium"/>
              </a:rPr>
              <a:t> </a:t>
            </a:r>
            <a:r>
              <a:rPr lang="pt-BR" sz="4400" dirty="0" err="1" smtClean="0">
                <a:solidFill>
                  <a:srgbClr val="FF3300"/>
                </a:solidFill>
                <a:latin typeface="Raleway Medium"/>
              </a:rPr>
              <a:t>Things</a:t>
            </a:r>
            <a:endParaRPr lang="pt-BR" sz="4400" dirty="0">
              <a:solidFill>
                <a:srgbClr val="FF3300"/>
              </a:solidFill>
              <a:latin typeface="Raleway Medium"/>
            </a:endParaRPr>
          </a:p>
        </p:txBody>
      </p:sp>
      <p:sp>
        <p:nvSpPr>
          <p:cNvPr id="5" name="CaixaDeTexto 4"/>
          <p:cNvSpPr txBox="1"/>
          <p:nvPr/>
        </p:nvSpPr>
        <p:spPr>
          <a:xfrm>
            <a:off x="8755118" y="5857976"/>
            <a:ext cx="3547241" cy="830997"/>
          </a:xfrm>
          <a:prstGeom prst="rect">
            <a:avLst/>
          </a:prstGeom>
          <a:noFill/>
        </p:spPr>
        <p:txBody>
          <a:bodyPr wrap="square" rtlCol="0">
            <a:spAutoFit/>
          </a:bodyPr>
          <a:lstStyle/>
          <a:p>
            <a:pPr algn="ctr"/>
            <a:r>
              <a:rPr lang="pt-BR" sz="2400" dirty="0" smtClean="0">
                <a:solidFill>
                  <a:srgbClr val="FF3300"/>
                </a:solidFill>
                <a:latin typeface="Arial" panose="020B0604020202020204" pitchFamily="34" charset="0"/>
                <a:cs typeface="Arial" panose="020B0604020202020204" pitchFamily="34" charset="0"/>
              </a:rPr>
              <a:t>Caio Henrique G.</a:t>
            </a:r>
          </a:p>
          <a:p>
            <a:pPr algn="ctr"/>
            <a:r>
              <a:rPr lang="pt-BR" sz="2400" dirty="0" smtClean="0">
                <a:solidFill>
                  <a:srgbClr val="FF3300"/>
                </a:solidFill>
                <a:latin typeface="Arial" panose="020B0604020202020204" pitchFamily="34" charset="0"/>
                <a:cs typeface="Arial" panose="020B0604020202020204" pitchFamily="34" charset="0"/>
              </a:rPr>
              <a:t>TT3 - Redes</a:t>
            </a:r>
            <a:endParaRPr lang="pt-BR" sz="2400" dirty="0">
              <a:solidFill>
                <a:srgbClr val="FF33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619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 xmlns:a16="http://schemas.microsoft.com/office/drawing/2014/main" id="{F5D77321-94D7-46A2-B989-FF2CB627B160}"/>
              </a:ext>
            </a:extLst>
          </p:cNvPr>
          <p:cNvSpPr/>
          <p:nvPr/>
        </p:nvSpPr>
        <p:spPr>
          <a:xfrm>
            <a:off x="0" y="0"/>
            <a:ext cx="4250028" cy="6858000"/>
          </a:xfrm>
          <a:prstGeom prst="rect">
            <a:avLst/>
          </a:prstGeom>
          <a:solidFill>
            <a:srgbClr val="0070C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 xmlns:a16="http://schemas.microsoft.com/office/drawing/2014/main" id="{92B1D658-FF7D-41FC-BE1B-FAC3AFE2E8C8}"/>
              </a:ext>
            </a:extLst>
          </p:cNvPr>
          <p:cNvSpPr txBox="1"/>
          <p:nvPr/>
        </p:nvSpPr>
        <p:spPr>
          <a:xfrm>
            <a:off x="-1" y="540913"/>
            <a:ext cx="4250027" cy="707886"/>
          </a:xfrm>
          <a:prstGeom prst="rect">
            <a:avLst/>
          </a:prstGeom>
          <a:noFill/>
        </p:spPr>
        <p:txBody>
          <a:bodyPr wrap="square" rtlCol="0">
            <a:spAutoFit/>
          </a:bodyPr>
          <a:lstStyle/>
          <a:p>
            <a:pPr algn="ctr"/>
            <a:r>
              <a:rPr lang="pt-BR" sz="4000" dirty="0" smtClean="0">
                <a:solidFill>
                  <a:schemeClr val="bg1"/>
                </a:solidFill>
                <a:latin typeface="Raleway Medium" panose="020B0603030101060003" pitchFamily="34" charset="0"/>
              </a:rPr>
              <a:t>Tópicos</a:t>
            </a:r>
            <a:endParaRPr lang="pt-BR" sz="4000" dirty="0">
              <a:solidFill>
                <a:schemeClr val="bg1"/>
              </a:solidFill>
              <a:latin typeface="Raleway Medium" panose="020B0603030101060003" pitchFamily="34" charset="0"/>
            </a:endParaRPr>
          </a:p>
        </p:txBody>
      </p:sp>
      <p:pic>
        <p:nvPicPr>
          <p:cNvPr id="3076"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449" y="24237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 xmlns:a16="http://schemas.microsoft.com/office/drawing/2014/main" id="{56A1DC4D-3E64-4CB2-B56A-6767E0AC9930}"/>
              </a:ext>
            </a:extLst>
          </p:cNvPr>
          <p:cNvSpPr txBox="1"/>
          <p:nvPr/>
        </p:nvSpPr>
        <p:spPr>
          <a:xfrm>
            <a:off x="5434885" y="1094704"/>
            <a:ext cx="5035639" cy="3970318"/>
          </a:xfrm>
          <a:prstGeom prst="rect">
            <a:avLst/>
          </a:prstGeom>
          <a:noFill/>
        </p:spPr>
        <p:txBody>
          <a:bodyPr wrap="square" rtlCol="0">
            <a:spAutoFit/>
          </a:bodyPr>
          <a:lstStyle/>
          <a:p>
            <a:pPr marL="285750" indent="-285750">
              <a:buFont typeface="Wingdings" panose="05000000000000000000" pitchFamily="2" charset="2"/>
              <a:buChar char="ü"/>
            </a:pPr>
            <a:r>
              <a:rPr lang="pt-BR" dirty="0" smtClean="0">
                <a:latin typeface="Quattrocento Sans" panose="020B0802050000020003" pitchFamily="34" charset="0"/>
              </a:rPr>
              <a:t>Internet.</a:t>
            </a:r>
            <a:endParaRPr lang="pt-BR" dirty="0">
              <a:latin typeface="Quattrocento Sans" panose="020B0802050000020003" pitchFamily="34" charset="0"/>
            </a:endParaRPr>
          </a:p>
          <a:p>
            <a:pPr marL="285750" indent="-285750">
              <a:buFont typeface="Wingdings" panose="05000000000000000000" pitchFamily="2" charset="2"/>
              <a:buChar char="ü"/>
            </a:pPr>
            <a:endParaRPr lang="pt-BR" dirty="0"/>
          </a:p>
          <a:p>
            <a:pPr marL="285750" indent="-285750">
              <a:buFont typeface="Wingdings" panose="05000000000000000000" pitchFamily="2" charset="2"/>
              <a:buChar char="ü"/>
            </a:pPr>
            <a:r>
              <a:rPr lang="pt-BR" dirty="0" smtClean="0">
                <a:latin typeface="Quattrocento Sans" panose="020B0802050000020003" pitchFamily="34" charset="0"/>
              </a:rPr>
              <a:t>Coisa / Sensores / Tipos.</a:t>
            </a:r>
            <a:endParaRPr lang="pt-BR" dirty="0">
              <a:latin typeface="Quattrocento Sans" panose="020B0802050000020003" pitchFamily="34" charset="0"/>
            </a:endParaRPr>
          </a:p>
          <a:p>
            <a:pPr marL="285750" indent="-285750">
              <a:buFont typeface="Wingdings" panose="05000000000000000000" pitchFamily="2" charset="2"/>
              <a:buChar char="ü"/>
            </a:pPr>
            <a:endParaRPr lang="pt-BR" dirty="0">
              <a:latin typeface="Quattrocento Sans" panose="020B0802050000020003" pitchFamily="34" charset="0"/>
            </a:endParaRPr>
          </a:p>
          <a:p>
            <a:pPr marL="285750" indent="-285750">
              <a:buFont typeface="Wingdings" panose="05000000000000000000" pitchFamily="2" charset="2"/>
              <a:buChar char="ü"/>
            </a:pPr>
            <a:r>
              <a:rPr lang="pt-BR" dirty="0" smtClean="0">
                <a:latin typeface="Quattrocento Sans" panose="020B0802050000020003" pitchFamily="34" charset="0"/>
              </a:rPr>
              <a:t>MCU</a:t>
            </a:r>
            <a:r>
              <a:rPr lang="pt-BR" dirty="0" smtClean="0">
                <a:latin typeface="Quattrocento Sans" panose="020B0802050000020003" pitchFamily="34" charset="0"/>
              </a:rPr>
              <a:t>.</a:t>
            </a:r>
            <a:endParaRPr lang="pt-BR" dirty="0">
              <a:latin typeface="Quattrocento Sans" panose="020B0802050000020003" pitchFamily="34" charset="0"/>
            </a:endParaRPr>
          </a:p>
          <a:p>
            <a:pPr marL="285750" indent="-285750">
              <a:buFont typeface="Wingdings" panose="05000000000000000000" pitchFamily="2" charset="2"/>
              <a:buChar char="ü"/>
            </a:pPr>
            <a:endParaRPr lang="pt-BR" dirty="0" smtClean="0">
              <a:latin typeface="Quattrocento Sans" panose="020B0802050000020003" pitchFamily="34" charset="0"/>
            </a:endParaRPr>
          </a:p>
          <a:p>
            <a:pPr marL="285750" indent="-285750">
              <a:buFont typeface="Wingdings" panose="05000000000000000000" pitchFamily="2" charset="2"/>
              <a:buChar char="ü"/>
            </a:pPr>
            <a:r>
              <a:rPr lang="pt-BR" dirty="0" smtClean="0">
                <a:latin typeface="Quattrocento Sans" panose="020B0802050000020003" pitchFamily="34" charset="0"/>
              </a:rPr>
              <a:t>SBC / </a:t>
            </a:r>
            <a:r>
              <a:rPr lang="pt-BR" dirty="0" err="1" smtClean="0">
                <a:latin typeface="Quattrocento Sans" panose="020B0802050000020003" pitchFamily="34" charset="0"/>
              </a:rPr>
              <a:t>Broker</a:t>
            </a:r>
            <a:r>
              <a:rPr lang="pt-BR" dirty="0" smtClean="0">
                <a:latin typeface="Quattrocento Sans" panose="020B0802050000020003" pitchFamily="34" charset="0"/>
              </a:rPr>
              <a:t>.</a:t>
            </a:r>
            <a:endParaRPr lang="pt-BR" dirty="0">
              <a:latin typeface="Quattrocento Sans" panose="020B0802050000020003" pitchFamily="34" charset="0"/>
            </a:endParaRPr>
          </a:p>
          <a:p>
            <a:pPr marL="285750" indent="-285750">
              <a:buFont typeface="Wingdings" panose="05000000000000000000" pitchFamily="2" charset="2"/>
              <a:buChar char="ü"/>
            </a:pPr>
            <a:endParaRPr lang="pt-BR" dirty="0">
              <a:latin typeface="Quattrocento Sans" panose="020B0802050000020003" pitchFamily="34" charset="0"/>
            </a:endParaRPr>
          </a:p>
          <a:p>
            <a:pPr marL="285750" indent="-285750">
              <a:buFont typeface="Wingdings" panose="05000000000000000000" pitchFamily="2" charset="2"/>
              <a:buChar char="ü"/>
            </a:pPr>
            <a:r>
              <a:rPr lang="pt-BR" dirty="0" smtClean="0">
                <a:latin typeface="Quattrocento Sans" panose="020B0802050000020003" pitchFamily="34" charset="0"/>
              </a:rPr>
              <a:t>Topologia </a:t>
            </a:r>
            <a:r>
              <a:rPr lang="pt-BR" dirty="0" err="1" smtClean="0">
                <a:latin typeface="Quattrocento Sans" panose="020B0802050000020003" pitchFamily="34" charset="0"/>
              </a:rPr>
              <a:t>Iot</a:t>
            </a:r>
            <a:r>
              <a:rPr lang="pt-BR" dirty="0" smtClean="0">
                <a:latin typeface="Quattrocento Sans" panose="020B0802050000020003" pitchFamily="34" charset="0"/>
              </a:rPr>
              <a:t>.</a:t>
            </a:r>
            <a:endParaRPr lang="pt-BR" dirty="0">
              <a:latin typeface="Quattrocento Sans" panose="020B0802050000020003" pitchFamily="34" charset="0"/>
            </a:endParaRPr>
          </a:p>
          <a:p>
            <a:pPr marL="285750" indent="-285750">
              <a:buFont typeface="Wingdings" panose="05000000000000000000" pitchFamily="2" charset="2"/>
              <a:buChar char="ü"/>
            </a:pPr>
            <a:endParaRPr lang="pt-BR" dirty="0">
              <a:latin typeface="Quattrocento Sans" panose="020B0802050000020003" pitchFamily="34" charset="0"/>
            </a:endParaRPr>
          </a:p>
          <a:p>
            <a:pPr marL="285750" indent="-285750">
              <a:buFont typeface="Wingdings" panose="05000000000000000000" pitchFamily="2" charset="2"/>
              <a:buChar char="ü"/>
            </a:pPr>
            <a:r>
              <a:rPr lang="pt-BR" dirty="0" smtClean="0">
                <a:latin typeface="Quattrocento Sans" panose="020B0802050000020003" pitchFamily="34" charset="0"/>
              </a:rPr>
              <a:t>Feedback da topologia</a:t>
            </a:r>
            <a:r>
              <a:rPr lang="pt-BR" dirty="0" smtClean="0">
                <a:latin typeface="Quattrocento Sans" panose="020B0802050000020003" pitchFamily="34" charset="0"/>
              </a:rPr>
              <a:t>.</a:t>
            </a:r>
            <a:endParaRPr lang="pt-BR" dirty="0">
              <a:latin typeface="Quattrocento Sans" panose="020B0802050000020003" pitchFamily="34" charset="0"/>
            </a:endParaRPr>
          </a:p>
          <a:p>
            <a:pPr marL="285750" indent="-285750">
              <a:buFont typeface="Wingdings" panose="05000000000000000000" pitchFamily="2" charset="2"/>
              <a:buChar char="ü"/>
            </a:pPr>
            <a:endParaRPr lang="pt-BR" dirty="0">
              <a:latin typeface="Quattrocento Sans" panose="020B0802050000020003" pitchFamily="34" charset="0"/>
            </a:endParaRPr>
          </a:p>
          <a:p>
            <a:pPr marL="285750" indent="-285750">
              <a:buFont typeface="Wingdings" panose="05000000000000000000" pitchFamily="2" charset="2"/>
              <a:buChar char="ü"/>
            </a:pPr>
            <a:r>
              <a:rPr lang="pt-BR" dirty="0" smtClean="0">
                <a:latin typeface="Quattrocento Sans" panose="020B0802050000020003" pitchFamily="34" charset="0"/>
              </a:rPr>
              <a:t>O que é </a:t>
            </a:r>
            <a:r>
              <a:rPr lang="pt-BR" dirty="0" err="1" smtClean="0">
                <a:latin typeface="Quattrocento Sans" panose="020B0802050000020003" pitchFamily="34" charset="0"/>
              </a:rPr>
              <a:t>Iot</a:t>
            </a:r>
            <a:r>
              <a:rPr lang="pt-BR" dirty="0" smtClean="0">
                <a:latin typeface="Quattrocento Sans" panose="020B0802050000020003" pitchFamily="34" charset="0"/>
              </a:rPr>
              <a:t> ? </a:t>
            </a:r>
            <a:endParaRPr lang="pt-BR" dirty="0">
              <a:latin typeface="Quattrocento Sans" panose="020B0802050000020003" pitchFamily="34" charset="0"/>
            </a:endParaRPr>
          </a:p>
          <a:p>
            <a:endParaRPr lang="pt-BR" dirty="0">
              <a:latin typeface="Quattrocento Sans" panose="020B0802050000020003" pitchFamily="34" charset="0"/>
            </a:endParaRPr>
          </a:p>
        </p:txBody>
      </p:sp>
    </p:spTree>
    <p:extLst>
      <p:ext uri="{BB962C8B-B14F-4D97-AF65-F5344CB8AC3E}">
        <p14:creationId xmlns:p14="http://schemas.microsoft.com/office/powerpoint/2010/main" val="3250261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 xmlns:a16="http://schemas.microsoft.com/office/drawing/2014/main" id="{1925D254-C4CF-4540-BD05-22249FB0F600}"/>
              </a:ext>
            </a:extLst>
          </p:cNvPr>
          <p:cNvSpPr/>
          <p:nvPr/>
        </p:nvSpPr>
        <p:spPr>
          <a:xfrm>
            <a:off x="0" y="5210827"/>
            <a:ext cx="12192000" cy="1647173"/>
          </a:xfrm>
          <a:prstGeom prst="rect">
            <a:avLst/>
          </a:prstGeom>
          <a:solidFill>
            <a:schemeClr val="bg2">
              <a:lumMod val="1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981166" y="440100"/>
            <a:ext cx="922086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sz="4400" dirty="0" smtClean="0">
                <a:latin typeface="Arial" panose="020B0604020202020204" pitchFamily="34" charset="0"/>
                <a:cs typeface="Arial" panose="020B0604020202020204" pitchFamily="34" charset="0"/>
              </a:rPr>
              <a:t>Internet.</a:t>
            </a:r>
            <a:endParaRPr lang="pt-BR" sz="4400" dirty="0">
              <a:latin typeface="Arial" panose="020B0604020202020204" pitchFamily="34" charset="0"/>
              <a:cs typeface="Arial" panose="020B0604020202020204" pitchFamily="34" charset="0"/>
            </a:endParaRPr>
          </a:p>
        </p:txBody>
      </p:sp>
      <p:pic>
        <p:nvPicPr>
          <p:cNvPr id="21" name="Imagem 20"/>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559889" y="5447464"/>
            <a:ext cx="1161710" cy="1161710"/>
          </a:xfrm>
          <a:prstGeom prst="rect">
            <a:avLst/>
          </a:prstGeom>
        </p:spPr>
      </p:pic>
      <p:pic>
        <p:nvPicPr>
          <p:cNvPr id="22" name="Picture 10" descr="Resultado de imagem para icon smartphone png">
            <a:extLst>
              <a:ext uri="{FF2B5EF4-FFF2-40B4-BE49-F238E27FC236}">
                <a16:creationId xmlns="" xmlns:a16="http://schemas.microsoft.com/office/drawing/2014/main" id="{D38405A9-42BC-4B0E-B49B-3DBFACC0860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02123" y="5447464"/>
            <a:ext cx="1161710" cy="1161710"/>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descr="Resultado de imagem para internet"/>
          <p:cNvSpPr/>
          <p:nvPr/>
        </p:nvSpPr>
        <p:spPr>
          <a:xfrm>
            <a:off x="981166" y="5389892"/>
            <a:ext cx="1276853" cy="1276853"/>
          </a:xfrm>
          <a:prstGeom prst="ellipse">
            <a:avLst/>
          </a:prstGeom>
          <a:blipFill>
            <a:blip r:embed="rId6">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rcRect/>
            <a:stretch>
              <a:fillRect l="-52000" r="-5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4" name="Diagrama 23"/>
          <p:cNvGraphicFramePr/>
          <p:nvPr>
            <p:extLst>
              <p:ext uri="{D42A27DB-BD31-4B8C-83A1-F6EECF244321}">
                <p14:modId xmlns:p14="http://schemas.microsoft.com/office/powerpoint/2010/main" val="3851830000"/>
              </p:ext>
            </p:extLst>
          </p:nvPr>
        </p:nvGraphicFramePr>
        <p:xfrm>
          <a:off x="3559155" y="5021310"/>
          <a:ext cx="2536845" cy="19724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5"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01928" y="5347905"/>
            <a:ext cx="1267363" cy="1267363"/>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p:cNvSpPr txBox="1"/>
          <p:nvPr/>
        </p:nvSpPr>
        <p:spPr>
          <a:xfrm>
            <a:off x="1485566" y="1446178"/>
            <a:ext cx="9220868" cy="3416320"/>
          </a:xfrm>
          <a:prstGeom prst="rect">
            <a:avLst/>
          </a:prstGeom>
          <a:noFill/>
        </p:spPr>
        <p:txBody>
          <a:bodyPr wrap="square" rtlCol="0">
            <a:spAutoFit/>
          </a:bodyPr>
          <a:lstStyle/>
          <a:p>
            <a:r>
              <a:rPr lang="pt-BR" sz="2400" dirty="0" smtClean="0">
                <a:latin typeface="Arial" panose="020B0604020202020204" pitchFamily="34" charset="0"/>
                <a:cs typeface="Arial" panose="020B0604020202020204" pitchFamily="34" charset="0"/>
              </a:rPr>
              <a:t>A Internet é o primeiro passo para podermos trabalhar com o conceito de IOT, pois o IOT é integrado na Internet. Mas oque é Internet ?</a:t>
            </a:r>
          </a:p>
          <a:p>
            <a:endParaRPr lang="pt-BR" sz="2400" dirty="0">
              <a:latin typeface="Arial" panose="020B0604020202020204" pitchFamily="34" charset="0"/>
              <a:cs typeface="Arial" panose="020B0604020202020204" pitchFamily="34" charset="0"/>
            </a:endParaRPr>
          </a:p>
          <a:p>
            <a:r>
              <a:rPr lang="pt-BR" sz="2400" dirty="0" smtClean="0">
                <a:latin typeface="Arial" panose="020B0604020202020204" pitchFamily="34" charset="0"/>
                <a:cs typeface="Arial" panose="020B0604020202020204" pitchFamily="34" charset="0"/>
              </a:rPr>
              <a:t>A Internet é um sistema global que interliga milhões de </a:t>
            </a:r>
            <a:r>
              <a:rPr lang="pt-BR" sz="2400" dirty="0" err="1" smtClean="0">
                <a:latin typeface="Arial" panose="020B0604020202020204" pitchFamily="34" charset="0"/>
                <a:cs typeface="Arial" panose="020B0604020202020204" pitchFamily="34" charset="0"/>
              </a:rPr>
              <a:t>Ips</a:t>
            </a:r>
            <a:r>
              <a:rPr lang="pt-BR" sz="2400" dirty="0" smtClean="0">
                <a:latin typeface="Arial" panose="020B0604020202020204" pitchFamily="34" charset="0"/>
                <a:cs typeface="Arial" panose="020B0604020202020204" pitchFamily="34" charset="0"/>
              </a:rPr>
              <a:t>, que interliga derivadas redes, fazendo com que os usuário possam ter informações, acesso e a troca de dados. Nessas informações e troca de dados funciona por trás uma grande troca de protocolos para poder atender o serviço utilizado.</a:t>
            </a:r>
            <a:endParaRPr lang="pt-BR" sz="1600" dirty="0">
              <a:latin typeface="Arial" panose="020B0604020202020204" pitchFamily="34" charset="0"/>
              <a:cs typeface="Arial" panose="020B0604020202020204" pitchFamily="34" charset="0"/>
            </a:endParaRPr>
          </a:p>
        </p:txBody>
      </p:sp>
      <p:pic>
        <p:nvPicPr>
          <p:cNvPr id="27"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15" cstate="print">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17655" y="5271426"/>
            <a:ext cx="1682311" cy="15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554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ângulo 20">
            <a:extLst>
              <a:ext uri="{FF2B5EF4-FFF2-40B4-BE49-F238E27FC236}">
                <a16:creationId xmlns="" xmlns:a16="http://schemas.microsoft.com/office/drawing/2014/main" id="{1925D254-C4CF-4540-BD05-22249FB0F600}"/>
              </a:ext>
            </a:extLst>
          </p:cNvPr>
          <p:cNvSpPr/>
          <p:nvPr/>
        </p:nvSpPr>
        <p:spPr>
          <a:xfrm>
            <a:off x="0" y="5210827"/>
            <a:ext cx="12192000" cy="1647173"/>
          </a:xfrm>
          <a:prstGeom prst="rect">
            <a:avLst/>
          </a:prstGeom>
          <a:solidFill>
            <a:schemeClr val="bg2">
              <a:lumMod val="1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559889" y="5447464"/>
            <a:ext cx="1161710" cy="1161710"/>
          </a:xfrm>
          <a:prstGeom prst="rect">
            <a:avLst/>
          </a:prstGeom>
        </p:spPr>
      </p:pic>
      <p:pic>
        <p:nvPicPr>
          <p:cNvPr id="14" name="Picture 10" descr="Resultado de imagem para icon smartphone png">
            <a:extLst>
              <a:ext uri="{FF2B5EF4-FFF2-40B4-BE49-F238E27FC236}">
                <a16:creationId xmlns="" xmlns:a16="http://schemas.microsoft.com/office/drawing/2014/main" id="{D38405A9-42BC-4B0E-B49B-3DBFACC086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2123" y="5447464"/>
            <a:ext cx="1161710" cy="1161710"/>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descr="Resultado de imagem para internet"/>
          <p:cNvSpPr/>
          <p:nvPr/>
        </p:nvSpPr>
        <p:spPr>
          <a:xfrm>
            <a:off x="981166" y="5389892"/>
            <a:ext cx="1276853" cy="1276853"/>
          </a:xfrm>
          <a:prstGeom prst="ellipse">
            <a:avLst/>
          </a:prstGeom>
          <a: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l="-52000" r="-5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6" name="Diagrama 15"/>
          <p:cNvGraphicFramePr/>
          <p:nvPr>
            <p:extLst>
              <p:ext uri="{D42A27DB-BD31-4B8C-83A1-F6EECF244321}">
                <p14:modId xmlns:p14="http://schemas.microsoft.com/office/powerpoint/2010/main" val="3777816979"/>
              </p:ext>
            </p:extLst>
          </p:nvPr>
        </p:nvGraphicFramePr>
        <p:xfrm>
          <a:off x="3559155" y="5021310"/>
          <a:ext cx="2536845" cy="19724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7"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01928" y="5347905"/>
            <a:ext cx="1267363" cy="1267363"/>
          </a:xfrm>
          <a:prstGeom prst="rect">
            <a:avLst/>
          </a:prstGeom>
          <a:noFill/>
          <a:extLst>
            <a:ext uri="{909E8E84-426E-40DD-AFC4-6F175D3DCCD1}">
              <a14:hiddenFill xmlns:a14="http://schemas.microsoft.com/office/drawing/2010/main">
                <a:solidFill>
                  <a:srgbClr val="FFFFFF"/>
                </a:solidFill>
              </a14:hiddenFill>
            </a:ext>
          </a:extLst>
        </p:spPr>
      </p:pic>
      <p:sp>
        <p:nvSpPr>
          <p:cNvPr id="20" name="CaixaDeTexto 19"/>
          <p:cNvSpPr txBox="1"/>
          <p:nvPr/>
        </p:nvSpPr>
        <p:spPr>
          <a:xfrm>
            <a:off x="981166" y="440100"/>
            <a:ext cx="922086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sz="4400" dirty="0" smtClean="0">
                <a:latin typeface="Arial" panose="020B0604020202020204" pitchFamily="34" charset="0"/>
                <a:cs typeface="Arial" panose="020B0604020202020204" pitchFamily="34" charset="0"/>
              </a:rPr>
              <a:t>Coisas “</a:t>
            </a:r>
            <a:r>
              <a:rPr lang="pt-BR" sz="4400" dirty="0" err="1" smtClean="0">
                <a:latin typeface="Arial" panose="020B0604020202020204" pitchFamily="34" charset="0"/>
                <a:cs typeface="Arial" panose="020B0604020202020204" pitchFamily="34" charset="0"/>
              </a:rPr>
              <a:t>Things</a:t>
            </a:r>
            <a:r>
              <a:rPr lang="pt-BR" sz="4400" dirty="0" smtClean="0">
                <a:latin typeface="Arial" panose="020B0604020202020204" pitchFamily="34" charset="0"/>
                <a:cs typeface="Arial" panose="020B0604020202020204" pitchFamily="34" charset="0"/>
              </a:rPr>
              <a:t>”</a:t>
            </a:r>
            <a:endParaRPr lang="pt-BR" sz="4400" dirty="0">
              <a:latin typeface="Arial" panose="020B0604020202020204" pitchFamily="34" charset="0"/>
              <a:cs typeface="Arial" panose="020B0604020202020204" pitchFamily="34" charset="0"/>
            </a:endParaRPr>
          </a:p>
        </p:txBody>
      </p:sp>
      <p:sp>
        <p:nvSpPr>
          <p:cNvPr id="27" name="CaixaDeTexto 26"/>
          <p:cNvSpPr txBox="1"/>
          <p:nvPr/>
        </p:nvSpPr>
        <p:spPr>
          <a:xfrm>
            <a:off x="1485566" y="1446178"/>
            <a:ext cx="9220868" cy="3416320"/>
          </a:xfrm>
          <a:prstGeom prst="rect">
            <a:avLst/>
          </a:prstGeom>
          <a:noFill/>
        </p:spPr>
        <p:txBody>
          <a:bodyPr wrap="square" rtlCol="0">
            <a:spAutoFit/>
          </a:bodyPr>
          <a:lstStyle/>
          <a:p>
            <a:r>
              <a:rPr lang="pt-BR" sz="2400" dirty="0" smtClean="0">
                <a:latin typeface="Arial" panose="020B0604020202020204" pitchFamily="34" charset="0"/>
                <a:cs typeface="Arial" panose="020B0604020202020204" pitchFamily="34" charset="0"/>
              </a:rPr>
              <a:t>A Internet é o primeiro passo para podermos trabalhar com o conceito de IOT, pois o IOT é integrado na Internet. Mas oque é Internet ?</a:t>
            </a:r>
          </a:p>
          <a:p>
            <a:endParaRPr lang="pt-BR" sz="2400" dirty="0">
              <a:latin typeface="Arial" panose="020B0604020202020204" pitchFamily="34" charset="0"/>
              <a:cs typeface="Arial" panose="020B0604020202020204" pitchFamily="34" charset="0"/>
            </a:endParaRPr>
          </a:p>
          <a:p>
            <a:r>
              <a:rPr lang="pt-BR" sz="2400" dirty="0" smtClean="0">
                <a:latin typeface="Arial" panose="020B0604020202020204" pitchFamily="34" charset="0"/>
                <a:cs typeface="Arial" panose="020B0604020202020204" pitchFamily="34" charset="0"/>
              </a:rPr>
              <a:t>A Internet é um sistema global que interliga milhões de </a:t>
            </a:r>
            <a:r>
              <a:rPr lang="pt-BR" sz="2400" dirty="0" err="1" smtClean="0">
                <a:latin typeface="Arial" panose="020B0604020202020204" pitchFamily="34" charset="0"/>
                <a:cs typeface="Arial" panose="020B0604020202020204" pitchFamily="34" charset="0"/>
              </a:rPr>
              <a:t>Ips</a:t>
            </a:r>
            <a:r>
              <a:rPr lang="pt-BR" sz="2400" dirty="0" smtClean="0">
                <a:latin typeface="Arial" panose="020B0604020202020204" pitchFamily="34" charset="0"/>
                <a:cs typeface="Arial" panose="020B0604020202020204" pitchFamily="34" charset="0"/>
              </a:rPr>
              <a:t>, que interliga derivadas redes, fazendo com que os usuário possam ter informações, acesso e a troca de dados. Nessas informações e troca de dados funciona por trás uma grande troca de protocolos para poder atender o serviço utilizado.</a:t>
            </a:r>
            <a:endParaRPr lang="pt-BR" sz="1600" dirty="0">
              <a:latin typeface="Arial" panose="020B0604020202020204" pitchFamily="34" charset="0"/>
              <a:cs typeface="Arial" panose="020B0604020202020204" pitchFamily="34" charset="0"/>
            </a:endParaRPr>
          </a:p>
        </p:txBody>
      </p:sp>
      <p:pic>
        <p:nvPicPr>
          <p:cNvPr id="28"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17655" y="5271426"/>
            <a:ext cx="1682311" cy="15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00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ângulo 20">
            <a:extLst>
              <a:ext uri="{FF2B5EF4-FFF2-40B4-BE49-F238E27FC236}">
                <a16:creationId xmlns="" xmlns:a16="http://schemas.microsoft.com/office/drawing/2014/main" id="{1925D254-C4CF-4540-BD05-22249FB0F600}"/>
              </a:ext>
            </a:extLst>
          </p:cNvPr>
          <p:cNvSpPr/>
          <p:nvPr/>
        </p:nvSpPr>
        <p:spPr>
          <a:xfrm>
            <a:off x="0" y="5210827"/>
            <a:ext cx="12192000" cy="1647173"/>
          </a:xfrm>
          <a:prstGeom prst="rect">
            <a:avLst/>
          </a:prstGeom>
          <a:solidFill>
            <a:schemeClr val="bg2">
              <a:lumMod val="1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559889" y="5447464"/>
            <a:ext cx="1161710" cy="1161710"/>
          </a:xfrm>
          <a:prstGeom prst="rect">
            <a:avLst/>
          </a:prstGeom>
        </p:spPr>
      </p:pic>
      <p:pic>
        <p:nvPicPr>
          <p:cNvPr id="14" name="Picture 10" descr="Resultado de imagem para icon smartphone png">
            <a:extLst>
              <a:ext uri="{FF2B5EF4-FFF2-40B4-BE49-F238E27FC236}">
                <a16:creationId xmlns="" xmlns:a16="http://schemas.microsoft.com/office/drawing/2014/main" id="{D38405A9-42BC-4B0E-B49B-3DBFACC086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2123" y="5447464"/>
            <a:ext cx="1161710" cy="1161710"/>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descr="Resultado de imagem para internet"/>
          <p:cNvSpPr/>
          <p:nvPr/>
        </p:nvSpPr>
        <p:spPr>
          <a:xfrm>
            <a:off x="981166" y="5389892"/>
            <a:ext cx="1276853" cy="1276853"/>
          </a:xfrm>
          <a:prstGeom prst="ellipse">
            <a:avLst/>
          </a:prstGeom>
          <a: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l="-52000" r="-5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6" name="Diagrama 15"/>
          <p:cNvGraphicFramePr/>
          <p:nvPr>
            <p:extLst>
              <p:ext uri="{D42A27DB-BD31-4B8C-83A1-F6EECF244321}">
                <p14:modId xmlns:p14="http://schemas.microsoft.com/office/powerpoint/2010/main" val="3777816979"/>
              </p:ext>
            </p:extLst>
          </p:nvPr>
        </p:nvGraphicFramePr>
        <p:xfrm>
          <a:off x="3559155" y="5021310"/>
          <a:ext cx="2536845" cy="19724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7"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01928" y="5347905"/>
            <a:ext cx="1267363" cy="1267363"/>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981166" y="440100"/>
            <a:ext cx="922086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sz="4400" dirty="0" smtClean="0">
                <a:latin typeface="Arial" panose="020B0604020202020204" pitchFamily="34" charset="0"/>
                <a:cs typeface="Arial" panose="020B0604020202020204" pitchFamily="34" charset="0"/>
              </a:rPr>
              <a:t>Sensores</a:t>
            </a:r>
            <a:r>
              <a:rPr lang="pt-BR" sz="4400" dirty="0" smtClean="0">
                <a:latin typeface="Arial" panose="020B0604020202020204" pitchFamily="34" charset="0"/>
                <a:cs typeface="Arial" panose="020B0604020202020204" pitchFamily="34" charset="0"/>
              </a:rPr>
              <a:t>.</a:t>
            </a:r>
            <a:endParaRPr lang="pt-BR" sz="4400" dirty="0">
              <a:latin typeface="Arial" panose="020B0604020202020204" pitchFamily="34" charset="0"/>
              <a:cs typeface="Arial" panose="020B0604020202020204" pitchFamily="34" charset="0"/>
            </a:endParaRPr>
          </a:p>
        </p:txBody>
      </p:sp>
      <p:sp>
        <p:nvSpPr>
          <p:cNvPr id="11" name="CaixaDeTexto 10"/>
          <p:cNvSpPr txBox="1"/>
          <p:nvPr/>
        </p:nvSpPr>
        <p:spPr>
          <a:xfrm>
            <a:off x="1485566" y="1446178"/>
            <a:ext cx="9220868" cy="3785652"/>
          </a:xfrm>
          <a:prstGeom prst="rect">
            <a:avLst/>
          </a:prstGeom>
          <a:noFill/>
        </p:spPr>
        <p:txBody>
          <a:bodyPr wrap="square" rtlCol="0">
            <a:spAutoFit/>
          </a:bodyPr>
          <a:lstStyle/>
          <a:p>
            <a:r>
              <a:rPr lang="pt-BR" sz="2400" dirty="0" smtClean="0">
                <a:latin typeface="Arial" panose="020B0604020202020204" pitchFamily="34" charset="0"/>
                <a:cs typeface="Arial" panose="020B0604020202020204" pitchFamily="34" charset="0"/>
              </a:rPr>
              <a:t>Em </a:t>
            </a:r>
            <a:r>
              <a:rPr lang="pt-BR" sz="2400" dirty="0" err="1" smtClean="0">
                <a:latin typeface="Arial" panose="020B0604020202020204" pitchFamily="34" charset="0"/>
                <a:cs typeface="Arial" panose="020B0604020202020204" pitchFamily="34" charset="0"/>
              </a:rPr>
              <a:t>Iot</a:t>
            </a:r>
            <a:r>
              <a:rPr lang="pt-BR" sz="2400" dirty="0" smtClean="0">
                <a:latin typeface="Arial" panose="020B0604020202020204" pitchFamily="34" charset="0"/>
                <a:cs typeface="Arial" panose="020B0604020202020204" pitchFamily="34" charset="0"/>
              </a:rPr>
              <a:t> um dos principais alvos, e poder usar sensores  conectados na internet para melhorar serviços e trazer respostas mais eficaz e exatas para os usuários.</a:t>
            </a:r>
          </a:p>
          <a:p>
            <a:endParaRPr lang="pt-BR" sz="2400" dirty="0">
              <a:latin typeface="Arial" panose="020B0604020202020204" pitchFamily="34" charset="0"/>
              <a:cs typeface="Arial" panose="020B0604020202020204" pitchFamily="34" charset="0"/>
            </a:endParaRPr>
          </a:p>
          <a:p>
            <a:r>
              <a:rPr lang="pt-BR" sz="2400" dirty="0" smtClean="0">
                <a:latin typeface="Arial" panose="020B0604020202020204" pitchFamily="34" charset="0"/>
                <a:cs typeface="Arial" panose="020B0604020202020204" pitchFamily="34" charset="0"/>
              </a:rPr>
              <a:t>Os sensores são as primeiras coisas imaginadas ao pensar em IOT, além de oferecer um ótimo valor no mercado, eles são usados principalmente por seus potenciais como precisão, alcance, poder de decisão e repetição. Além dos sensores temos que levar em consideração as etiquetas de identificação (RFID) e os atuadores complexos. </a:t>
            </a:r>
            <a:endParaRPr lang="pt-BR" sz="1600" dirty="0">
              <a:latin typeface="Arial" panose="020B0604020202020204" pitchFamily="34" charset="0"/>
              <a:cs typeface="Arial" panose="020B0604020202020204" pitchFamily="34" charset="0"/>
            </a:endParaRPr>
          </a:p>
        </p:txBody>
      </p:sp>
      <p:pic>
        <p:nvPicPr>
          <p:cNvPr id="18"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17655" y="5271426"/>
            <a:ext cx="1682311" cy="15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84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ângulo 20">
            <a:extLst>
              <a:ext uri="{FF2B5EF4-FFF2-40B4-BE49-F238E27FC236}">
                <a16:creationId xmlns="" xmlns:a16="http://schemas.microsoft.com/office/drawing/2014/main" id="{1925D254-C4CF-4540-BD05-22249FB0F600}"/>
              </a:ext>
            </a:extLst>
          </p:cNvPr>
          <p:cNvSpPr/>
          <p:nvPr/>
        </p:nvSpPr>
        <p:spPr>
          <a:xfrm>
            <a:off x="0" y="5210827"/>
            <a:ext cx="12192000" cy="1647173"/>
          </a:xfrm>
          <a:prstGeom prst="rect">
            <a:avLst/>
          </a:prstGeom>
          <a:solidFill>
            <a:schemeClr val="bg2">
              <a:lumMod val="1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559889" y="5447464"/>
            <a:ext cx="1161710" cy="1161710"/>
          </a:xfrm>
          <a:prstGeom prst="rect">
            <a:avLst/>
          </a:prstGeom>
        </p:spPr>
      </p:pic>
      <p:pic>
        <p:nvPicPr>
          <p:cNvPr id="14" name="Picture 10" descr="Resultado de imagem para icon smartphone png">
            <a:extLst>
              <a:ext uri="{FF2B5EF4-FFF2-40B4-BE49-F238E27FC236}">
                <a16:creationId xmlns="" xmlns:a16="http://schemas.microsoft.com/office/drawing/2014/main" id="{D38405A9-42BC-4B0E-B49B-3DBFACC086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2123" y="5447464"/>
            <a:ext cx="1161710" cy="1161710"/>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descr="Resultado de imagem para internet"/>
          <p:cNvSpPr/>
          <p:nvPr/>
        </p:nvSpPr>
        <p:spPr>
          <a:xfrm>
            <a:off x="981166" y="5389892"/>
            <a:ext cx="1276853" cy="1276853"/>
          </a:xfrm>
          <a:prstGeom prst="ellipse">
            <a:avLst/>
          </a:prstGeom>
          <a: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l="-52000" r="-5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6" name="Diagrama 15"/>
          <p:cNvGraphicFramePr/>
          <p:nvPr>
            <p:extLst>
              <p:ext uri="{D42A27DB-BD31-4B8C-83A1-F6EECF244321}">
                <p14:modId xmlns:p14="http://schemas.microsoft.com/office/powerpoint/2010/main" val="3777816979"/>
              </p:ext>
            </p:extLst>
          </p:nvPr>
        </p:nvGraphicFramePr>
        <p:xfrm>
          <a:off x="3559155" y="5021310"/>
          <a:ext cx="2536845" cy="19724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7"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01928" y="5347905"/>
            <a:ext cx="1267363" cy="1267363"/>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981166" y="440100"/>
            <a:ext cx="922086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sz="4400" dirty="0" smtClean="0">
                <a:latin typeface="Arial" panose="020B0604020202020204" pitchFamily="34" charset="0"/>
                <a:cs typeface="Arial" panose="020B0604020202020204" pitchFamily="34" charset="0"/>
              </a:rPr>
              <a:t>Sensores / Tipos</a:t>
            </a:r>
            <a:r>
              <a:rPr lang="pt-BR" sz="4400" dirty="0" smtClean="0">
                <a:latin typeface="Arial" panose="020B0604020202020204" pitchFamily="34" charset="0"/>
                <a:cs typeface="Arial" panose="020B0604020202020204" pitchFamily="34" charset="0"/>
              </a:rPr>
              <a:t>.</a:t>
            </a:r>
            <a:endParaRPr lang="pt-BR" sz="4400" dirty="0">
              <a:latin typeface="Arial" panose="020B0604020202020204" pitchFamily="34" charset="0"/>
              <a:cs typeface="Arial" panose="020B0604020202020204" pitchFamily="34" charset="0"/>
            </a:endParaRPr>
          </a:p>
        </p:txBody>
      </p:sp>
      <p:sp>
        <p:nvSpPr>
          <p:cNvPr id="11" name="CaixaDeTexto 10"/>
          <p:cNvSpPr txBox="1"/>
          <p:nvPr/>
        </p:nvSpPr>
        <p:spPr>
          <a:xfrm>
            <a:off x="832660" y="1388606"/>
            <a:ext cx="2578267" cy="4154984"/>
          </a:xfrm>
          <a:prstGeom prst="rect">
            <a:avLst/>
          </a:prstGeom>
          <a:noFill/>
        </p:spPr>
        <p:txBody>
          <a:bodyPr wrap="square" rtlCol="0">
            <a:spAutoFit/>
          </a:bodyPr>
          <a:lstStyle/>
          <a:p>
            <a:r>
              <a:rPr lang="pt-BR" sz="2400" dirty="0" smtClean="0">
                <a:latin typeface="Arial" panose="020B0604020202020204" pitchFamily="34" charset="0"/>
                <a:cs typeface="Arial" panose="020B0604020202020204" pitchFamily="34" charset="0"/>
              </a:rPr>
              <a:t>Os tipos de sensores que podemos usar em um projeto de IOT, são derivados em muitos, podemos observar alguns tipos de sensores ao lado.</a:t>
            </a:r>
          </a:p>
          <a:p>
            <a:endParaRPr lang="pt-BR" sz="2400" dirty="0">
              <a:latin typeface="Arial" panose="020B0604020202020204" pitchFamily="34" charset="0"/>
              <a:cs typeface="Arial" panose="020B0604020202020204" pitchFamily="34" charset="0"/>
            </a:endParaRPr>
          </a:p>
        </p:txBody>
      </p:sp>
      <p:pic>
        <p:nvPicPr>
          <p:cNvPr id="3074" name="Picture 2" descr="Resultado de imagem para sensor de nivel io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31774" y="1388606"/>
            <a:ext cx="1759826" cy="17598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m para sensor de batimento cardiaco iot"/>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flipH="1">
            <a:off x="5591600" y="3271936"/>
            <a:ext cx="1813569" cy="181356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m para sensor de vibraÃ§Ã£o iot"/>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flipH="1">
            <a:off x="7405169" y="1446178"/>
            <a:ext cx="1839142" cy="170043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sultado de imagem para sensor de catraca iot"/>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391249" y="3151897"/>
            <a:ext cx="2632633" cy="187986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de seta reta 2"/>
          <p:cNvCxnSpPr>
            <a:stCxn id="3074" idx="2"/>
          </p:cNvCxnSpPr>
          <p:nvPr/>
        </p:nvCxnSpPr>
        <p:spPr>
          <a:xfrm flipH="1">
            <a:off x="4619297" y="3148432"/>
            <a:ext cx="92390" cy="80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de seta reta 5"/>
          <p:cNvCxnSpPr>
            <a:stCxn id="3078" idx="0"/>
          </p:cNvCxnSpPr>
          <p:nvPr/>
        </p:nvCxnSpPr>
        <p:spPr>
          <a:xfrm flipV="1">
            <a:off x="6498384" y="2752075"/>
            <a:ext cx="0" cy="519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p:nvPr/>
        </p:nvCxnSpPr>
        <p:spPr>
          <a:xfrm flipH="1">
            <a:off x="8259624" y="3148432"/>
            <a:ext cx="92390" cy="80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p:cNvCxnSpPr>
            <a:stCxn id="3082" idx="0"/>
          </p:cNvCxnSpPr>
          <p:nvPr/>
        </p:nvCxnSpPr>
        <p:spPr>
          <a:xfrm flipH="1" flipV="1">
            <a:off x="10707565" y="2632036"/>
            <a:ext cx="1" cy="519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3705956" y="4080649"/>
            <a:ext cx="1885644" cy="369332"/>
          </a:xfrm>
          <a:prstGeom prst="rect">
            <a:avLst/>
          </a:prstGeom>
          <a:noFill/>
        </p:spPr>
        <p:txBody>
          <a:bodyPr wrap="none" rtlCol="0">
            <a:spAutoFit/>
          </a:bodyPr>
          <a:lstStyle/>
          <a:p>
            <a:r>
              <a:rPr lang="pt-BR" dirty="0" smtClean="0"/>
              <a:t>Sensor de Pressão</a:t>
            </a:r>
            <a:endParaRPr lang="pt-BR" dirty="0"/>
          </a:p>
        </p:txBody>
      </p:sp>
      <p:sp>
        <p:nvSpPr>
          <p:cNvPr id="24" name="CaixaDeTexto 23"/>
          <p:cNvSpPr txBox="1"/>
          <p:nvPr/>
        </p:nvSpPr>
        <p:spPr>
          <a:xfrm>
            <a:off x="5726167" y="2337515"/>
            <a:ext cx="1667444" cy="369332"/>
          </a:xfrm>
          <a:prstGeom prst="rect">
            <a:avLst/>
          </a:prstGeom>
          <a:noFill/>
        </p:spPr>
        <p:txBody>
          <a:bodyPr wrap="none" rtlCol="0">
            <a:spAutoFit/>
          </a:bodyPr>
          <a:lstStyle/>
          <a:p>
            <a:r>
              <a:rPr lang="pt-BR" dirty="0" smtClean="0"/>
              <a:t>Sensor de Pulso</a:t>
            </a:r>
            <a:endParaRPr lang="pt-BR" dirty="0"/>
          </a:p>
        </p:txBody>
      </p:sp>
      <p:sp>
        <p:nvSpPr>
          <p:cNvPr id="26" name="CaixaDeTexto 25"/>
          <p:cNvSpPr txBox="1"/>
          <p:nvPr/>
        </p:nvSpPr>
        <p:spPr>
          <a:xfrm>
            <a:off x="7374150" y="4136210"/>
            <a:ext cx="1955728" cy="369332"/>
          </a:xfrm>
          <a:prstGeom prst="rect">
            <a:avLst/>
          </a:prstGeom>
          <a:noFill/>
        </p:spPr>
        <p:txBody>
          <a:bodyPr wrap="none" rtlCol="0">
            <a:spAutoFit/>
          </a:bodyPr>
          <a:lstStyle/>
          <a:p>
            <a:r>
              <a:rPr lang="pt-BR" dirty="0" smtClean="0"/>
              <a:t>Sensor de vibração</a:t>
            </a:r>
            <a:endParaRPr lang="pt-BR" dirty="0"/>
          </a:p>
        </p:txBody>
      </p:sp>
      <p:sp>
        <p:nvSpPr>
          <p:cNvPr id="27" name="CaixaDeTexto 26"/>
          <p:cNvSpPr txBox="1"/>
          <p:nvPr/>
        </p:nvSpPr>
        <p:spPr>
          <a:xfrm>
            <a:off x="9769291" y="2242514"/>
            <a:ext cx="1821396" cy="369332"/>
          </a:xfrm>
          <a:prstGeom prst="rect">
            <a:avLst/>
          </a:prstGeom>
          <a:noFill/>
        </p:spPr>
        <p:txBody>
          <a:bodyPr wrap="none" rtlCol="0">
            <a:spAutoFit/>
          </a:bodyPr>
          <a:lstStyle/>
          <a:p>
            <a:r>
              <a:rPr lang="pt-BR" dirty="0" smtClean="0"/>
              <a:t>Sensor de leitura </a:t>
            </a:r>
            <a:endParaRPr lang="pt-BR" dirty="0"/>
          </a:p>
        </p:txBody>
      </p:sp>
      <p:pic>
        <p:nvPicPr>
          <p:cNvPr id="33"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18" cstate="print">
            <a:extLst>
              <a:ext uri="{BEBA8EAE-BF5A-486C-A8C5-ECC9F3942E4B}">
                <a14:imgProps xmlns:a14="http://schemas.microsoft.com/office/drawing/2010/main">
                  <a14:imgLayer r:embed="rId1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17655" y="5271426"/>
            <a:ext cx="1682311" cy="15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90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 xmlns:a16="http://schemas.microsoft.com/office/drawing/2014/main" id="{1925D254-C4CF-4540-BD05-22249FB0F600}"/>
              </a:ext>
            </a:extLst>
          </p:cNvPr>
          <p:cNvSpPr/>
          <p:nvPr/>
        </p:nvSpPr>
        <p:spPr>
          <a:xfrm>
            <a:off x="0" y="5210827"/>
            <a:ext cx="12192000" cy="1647173"/>
          </a:xfrm>
          <a:prstGeom prst="rect">
            <a:avLst/>
          </a:prstGeom>
          <a:solidFill>
            <a:schemeClr val="bg2">
              <a:lumMod val="1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1" name="Imagem 30"/>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559889" y="5447464"/>
            <a:ext cx="1161710" cy="1161710"/>
          </a:xfrm>
          <a:prstGeom prst="rect">
            <a:avLst/>
          </a:prstGeom>
        </p:spPr>
      </p:pic>
      <p:pic>
        <p:nvPicPr>
          <p:cNvPr id="8" name="Picture 10" descr="Resultado de imagem para icon smartphone png">
            <a:extLst>
              <a:ext uri="{FF2B5EF4-FFF2-40B4-BE49-F238E27FC236}">
                <a16:creationId xmlns="" xmlns:a16="http://schemas.microsoft.com/office/drawing/2014/main" id="{D38405A9-42BC-4B0E-B49B-3DBFACC0860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02123" y="5447464"/>
            <a:ext cx="1161710" cy="1161710"/>
          </a:xfrm>
          <a:prstGeom prst="rect">
            <a:avLst/>
          </a:prstGeom>
          <a:noFill/>
          <a:extLst>
            <a:ext uri="{909E8E84-426E-40DD-AFC4-6F175D3DCCD1}">
              <a14:hiddenFill xmlns:a14="http://schemas.microsoft.com/office/drawing/2010/main">
                <a:solidFill>
                  <a:srgbClr val="FFFFFF"/>
                </a:solidFill>
              </a14:hiddenFill>
            </a:ext>
          </a:extLst>
        </p:spPr>
      </p:pic>
      <p:sp>
        <p:nvSpPr>
          <p:cNvPr id="9" name="Elipse 8" descr="Resultado de imagem para internet"/>
          <p:cNvSpPr/>
          <p:nvPr/>
        </p:nvSpPr>
        <p:spPr>
          <a:xfrm>
            <a:off x="981166" y="5389892"/>
            <a:ext cx="1276853" cy="1276853"/>
          </a:xfrm>
          <a:prstGeom prst="ellipse">
            <a:avLst/>
          </a:prstGeom>
          <a: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l="-52000" r="-5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0" name="Diagrama 9"/>
          <p:cNvGraphicFramePr/>
          <p:nvPr>
            <p:extLst>
              <p:ext uri="{D42A27DB-BD31-4B8C-83A1-F6EECF244321}">
                <p14:modId xmlns:p14="http://schemas.microsoft.com/office/powerpoint/2010/main" val="4020491771"/>
              </p:ext>
            </p:extLst>
          </p:nvPr>
        </p:nvGraphicFramePr>
        <p:xfrm>
          <a:off x="3559155" y="5021310"/>
          <a:ext cx="2536845" cy="19724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01928" y="5347905"/>
            <a:ext cx="1267363" cy="1267363"/>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981166" y="440100"/>
            <a:ext cx="922086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sz="4400" dirty="0" smtClean="0">
                <a:latin typeface="Arial" panose="020B0604020202020204" pitchFamily="34" charset="0"/>
                <a:cs typeface="Arial" panose="020B0604020202020204" pitchFamily="34" charset="0"/>
              </a:rPr>
              <a:t>MCU-Unidade de </a:t>
            </a:r>
            <a:r>
              <a:rPr lang="pt-BR" sz="4400" dirty="0" err="1" smtClean="0">
                <a:latin typeface="Arial" panose="020B0604020202020204" pitchFamily="34" charset="0"/>
                <a:cs typeface="Arial" panose="020B0604020202020204" pitchFamily="34" charset="0"/>
              </a:rPr>
              <a:t>MicroControlador</a:t>
            </a:r>
            <a:r>
              <a:rPr lang="pt-BR" sz="4400" dirty="0" smtClean="0">
                <a:latin typeface="Arial" panose="020B0604020202020204" pitchFamily="34" charset="0"/>
                <a:cs typeface="Arial" panose="020B0604020202020204" pitchFamily="34" charset="0"/>
              </a:rPr>
              <a:t>.</a:t>
            </a:r>
            <a:endParaRPr lang="pt-BR" sz="4400" dirty="0">
              <a:latin typeface="Arial" panose="020B0604020202020204" pitchFamily="34" charset="0"/>
              <a:cs typeface="Arial" panose="020B0604020202020204" pitchFamily="34" charset="0"/>
            </a:endParaRPr>
          </a:p>
        </p:txBody>
      </p:sp>
      <p:sp>
        <p:nvSpPr>
          <p:cNvPr id="13" name="CaixaDeTexto 12"/>
          <p:cNvSpPr txBox="1"/>
          <p:nvPr/>
        </p:nvSpPr>
        <p:spPr>
          <a:xfrm>
            <a:off x="1485566" y="1446178"/>
            <a:ext cx="9220868" cy="2308324"/>
          </a:xfrm>
          <a:prstGeom prst="rect">
            <a:avLst/>
          </a:prstGeom>
          <a:noFill/>
        </p:spPr>
        <p:txBody>
          <a:bodyPr wrap="square" rtlCol="0">
            <a:spAutoFit/>
          </a:bodyPr>
          <a:lstStyle/>
          <a:p>
            <a:r>
              <a:rPr lang="pt-BR" sz="2400" dirty="0" smtClean="0">
                <a:latin typeface="Arial" panose="020B0604020202020204" pitchFamily="34" charset="0"/>
                <a:cs typeface="Arial" panose="020B0604020202020204" pitchFamily="34" charset="0"/>
              </a:rPr>
              <a:t>O MCU realiza a interligação dos sensores que são ligados para poder realizar a arquitetura de </a:t>
            </a:r>
            <a:r>
              <a:rPr lang="pt-BR" sz="2400" dirty="0" err="1" smtClean="0">
                <a:latin typeface="Arial" panose="020B0604020202020204" pitchFamily="34" charset="0"/>
                <a:cs typeface="Arial" panose="020B0604020202020204" pitchFamily="34" charset="0"/>
              </a:rPr>
              <a:t>Iot</a:t>
            </a:r>
            <a:r>
              <a:rPr lang="pt-BR" sz="2400" dirty="0" smtClean="0">
                <a:latin typeface="Arial" panose="020B0604020202020204" pitchFamily="34" charset="0"/>
                <a:cs typeface="Arial" panose="020B0604020202020204" pitchFamily="34" charset="0"/>
              </a:rPr>
              <a:t>.</a:t>
            </a:r>
          </a:p>
          <a:p>
            <a:endParaRPr lang="pt-BR" sz="2400" dirty="0" smtClean="0">
              <a:latin typeface="Arial" panose="020B0604020202020204" pitchFamily="34" charset="0"/>
              <a:cs typeface="Arial" panose="020B0604020202020204" pitchFamily="34" charset="0"/>
            </a:endParaRPr>
          </a:p>
          <a:p>
            <a:r>
              <a:rPr lang="pt-BR" sz="2400" dirty="0" smtClean="0">
                <a:latin typeface="Arial" panose="020B0604020202020204" pitchFamily="34" charset="0"/>
                <a:cs typeface="Arial" panose="020B0604020202020204" pitchFamily="34" charset="0"/>
              </a:rPr>
              <a:t>São dispositivos que podem ser programados, para poder ser </a:t>
            </a:r>
            <a:r>
              <a:rPr lang="pt-BR" sz="2400" dirty="0" err="1" smtClean="0">
                <a:latin typeface="Arial" panose="020B0604020202020204" pitchFamily="34" charset="0"/>
                <a:cs typeface="Arial" panose="020B0604020202020204" pitchFamily="34" charset="0"/>
              </a:rPr>
              <a:t>ser</a:t>
            </a:r>
            <a:r>
              <a:rPr lang="pt-BR" sz="2400" dirty="0" smtClean="0">
                <a:latin typeface="Arial" panose="020B0604020202020204" pitchFamily="34" charset="0"/>
                <a:cs typeface="Arial" panose="020B0604020202020204" pitchFamily="34" charset="0"/>
              </a:rPr>
              <a:t> responsável pelos sensores que são ligados neles, uma das maiores empresas que criam esses MCU são o ARDUINO. </a:t>
            </a:r>
            <a:endParaRPr lang="pt-BR" sz="2400" dirty="0">
              <a:latin typeface="Arial" panose="020B0604020202020204" pitchFamily="34" charset="0"/>
              <a:cs typeface="Arial" panose="020B0604020202020204" pitchFamily="34" charset="0"/>
            </a:endParaRPr>
          </a:p>
        </p:txBody>
      </p:sp>
      <p:pic>
        <p:nvPicPr>
          <p:cNvPr id="14"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15" cstate="print">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17655" y="5271426"/>
            <a:ext cx="1682311" cy="15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282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 xmlns:a16="http://schemas.microsoft.com/office/drawing/2014/main" id="{1925D254-C4CF-4540-BD05-22249FB0F600}"/>
              </a:ext>
            </a:extLst>
          </p:cNvPr>
          <p:cNvSpPr/>
          <p:nvPr/>
        </p:nvSpPr>
        <p:spPr>
          <a:xfrm>
            <a:off x="0" y="5210827"/>
            <a:ext cx="12192000" cy="1647173"/>
          </a:xfrm>
          <a:prstGeom prst="rect">
            <a:avLst/>
          </a:prstGeom>
          <a:solidFill>
            <a:schemeClr val="bg2">
              <a:lumMod val="1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1" name="Imagem 30"/>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559889" y="5447464"/>
            <a:ext cx="1161710" cy="1161710"/>
          </a:xfrm>
          <a:prstGeom prst="rect">
            <a:avLst/>
          </a:prstGeom>
        </p:spPr>
      </p:pic>
      <p:pic>
        <p:nvPicPr>
          <p:cNvPr id="8" name="Picture 10" descr="Resultado de imagem para icon smartphone png">
            <a:extLst>
              <a:ext uri="{FF2B5EF4-FFF2-40B4-BE49-F238E27FC236}">
                <a16:creationId xmlns="" xmlns:a16="http://schemas.microsoft.com/office/drawing/2014/main" id="{D38405A9-42BC-4B0E-B49B-3DBFACC0860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02123" y="5447464"/>
            <a:ext cx="1161710" cy="1161710"/>
          </a:xfrm>
          <a:prstGeom prst="rect">
            <a:avLst/>
          </a:prstGeom>
          <a:noFill/>
          <a:extLst>
            <a:ext uri="{909E8E84-426E-40DD-AFC4-6F175D3DCCD1}">
              <a14:hiddenFill xmlns:a14="http://schemas.microsoft.com/office/drawing/2010/main">
                <a:solidFill>
                  <a:srgbClr val="FFFFFF"/>
                </a:solidFill>
              </a14:hiddenFill>
            </a:ext>
          </a:extLst>
        </p:spPr>
      </p:pic>
      <p:sp>
        <p:nvSpPr>
          <p:cNvPr id="9" name="Elipse 8" descr="Resultado de imagem para internet"/>
          <p:cNvSpPr/>
          <p:nvPr/>
        </p:nvSpPr>
        <p:spPr>
          <a:xfrm>
            <a:off x="981166" y="5389892"/>
            <a:ext cx="1276853" cy="1276853"/>
          </a:xfrm>
          <a:prstGeom prst="ellipse">
            <a:avLst/>
          </a:prstGeom>
          <a: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l="-52000" r="-5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0" name="Diagrama 9"/>
          <p:cNvGraphicFramePr/>
          <p:nvPr>
            <p:extLst>
              <p:ext uri="{D42A27DB-BD31-4B8C-83A1-F6EECF244321}">
                <p14:modId xmlns:p14="http://schemas.microsoft.com/office/powerpoint/2010/main" val="4020491771"/>
              </p:ext>
            </p:extLst>
          </p:nvPr>
        </p:nvGraphicFramePr>
        <p:xfrm>
          <a:off x="3559155" y="5021310"/>
          <a:ext cx="2536845" cy="19724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01928" y="5347905"/>
            <a:ext cx="1267363" cy="1267363"/>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981166" y="440100"/>
            <a:ext cx="922086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sz="4400" dirty="0" smtClean="0">
                <a:latin typeface="Arial" panose="020B0604020202020204" pitchFamily="34" charset="0"/>
                <a:cs typeface="Arial" panose="020B0604020202020204" pitchFamily="34" charset="0"/>
              </a:rPr>
              <a:t>SBC / </a:t>
            </a:r>
            <a:r>
              <a:rPr lang="pt-BR" sz="4400" dirty="0" err="1" smtClean="0">
                <a:latin typeface="Arial" panose="020B0604020202020204" pitchFamily="34" charset="0"/>
                <a:cs typeface="Arial" panose="020B0604020202020204" pitchFamily="34" charset="0"/>
              </a:rPr>
              <a:t>Broker</a:t>
            </a:r>
            <a:r>
              <a:rPr lang="pt-BR" sz="4400" dirty="0" smtClean="0">
                <a:latin typeface="Arial" panose="020B0604020202020204" pitchFamily="34" charset="0"/>
                <a:cs typeface="Arial" panose="020B0604020202020204" pitchFamily="34" charset="0"/>
              </a:rPr>
              <a:t>.</a:t>
            </a:r>
            <a:endParaRPr lang="pt-BR" sz="4400" dirty="0">
              <a:latin typeface="Arial" panose="020B0604020202020204" pitchFamily="34" charset="0"/>
              <a:cs typeface="Arial" panose="020B0604020202020204" pitchFamily="34" charset="0"/>
            </a:endParaRPr>
          </a:p>
        </p:txBody>
      </p:sp>
      <p:sp>
        <p:nvSpPr>
          <p:cNvPr id="13" name="CaixaDeTexto 12"/>
          <p:cNvSpPr txBox="1"/>
          <p:nvPr/>
        </p:nvSpPr>
        <p:spPr>
          <a:xfrm>
            <a:off x="1619592" y="1388606"/>
            <a:ext cx="9725268" cy="3785652"/>
          </a:xfrm>
          <a:prstGeom prst="rect">
            <a:avLst/>
          </a:prstGeom>
          <a:noFill/>
        </p:spPr>
        <p:txBody>
          <a:bodyPr wrap="square" rtlCol="0">
            <a:spAutoFit/>
          </a:bodyPr>
          <a:lstStyle/>
          <a:p>
            <a:r>
              <a:rPr lang="pt-BR" sz="2400" dirty="0" smtClean="0">
                <a:latin typeface="Arial" panose="020B0604020202020204" pitchFamily="34" charset="0"/>
                <a:cs typeface="Arial" panose="020B0604020202020204" pitchFamily="34" charset="0"/>
              </a:rPr>
              <a:t>O SCB / </a:t>
            </a:r>
            <a:r>
              <a:rPr lang="pt-BR" sz="2400" dirty="0" err="1" smtClean="0">
                <a:latin typeface="Arial" panose="020B0604020202020204" pitchFamily="34" charset="0"/>
                <a:cs typeface="Arial" panose="020B0604020202020204" pitchFamily="34" charset="0"/>
              </a:rPr>
              <a:t>Broker</a:t>
            </a:r>
            <a:r>
              <a:rPr lang="pt-BR" sz="2400" dirty="0" smtClean="0">
                <a:latin typeface="Arial" panose="020B0604020202020204" pitchFamily="34" charset="0"/>
                <a:cs typeface="Arial" panose="020B0604020202020204" pitchFamily="34" charset="0"/>
              </a:rPr>
              <a:t> realiza o gerenciamento e controle, ele envia as mensagens dos sensores de IOT e manda para seu destino. Porque usar um Service </a:t>
            </a:r>
            <a:r>
              <a:rPr lang="pt-BR" sz="2400" dirty="0" err="1" smtClean="0">
                <a:latin typeface="Arial" panose="020B0604020202020204" pitchFamily="34" charset="0"/>
                <a:cs typeface="Arial" panose="020B0604020202020204" pitchFamily="34" charset="0"/>
              </a:rPr>
              <a:t>Broker</a:t>
            </a:r>
            <a:r>
              <a:rPr lang="pt-BR" sz="2400" dirty="0" smtClean="0">
                <a:latin typeface="Arial" panose="020B0604020202020204" pitchFamily="34" charset="0"/>
                <a:cs typeface="Arial" panose="020B0604020202020204" pitchFamily="34" charset="0"/>
              </a:rPr>
              <a:t> no IOT ? E </a:t>
            </a:r>
            <a:r>
              <a:rPr lang="pt-BR" sz="2400" dirty="0" err="1" smtClean="0">
                <a:latin typeface="Arial" panose="020B0604020202020204" pitchFamily="34" charset="0"/>
                <a:cs typeface="Arial" panose="020B0604020202020204" pitchFamily="34" charset="0"/>
              </a:rPr>
              <a:t>oqeu</a:t>
            </a:r>
            <a:r>
              <a:rPr lang="pt-BR" sz="2400" dirty="0" smtClean="0">
                <a:latin typeface="Arial" panose="020B0604020202020204" pitchFamily="34" charset="0"/>
                <a:cs typeface="Arial" panose="020B0604020202020204" pitchFamily="34" charset="0"/>
              </a:rPr>
              <a:t> e um SBC?</a:t>
            </a:r>
          </a:p>
          <a:p>
            <a:endParaRPr lang="pt-BR" sz="2400" dirty="0" smtClean="0">
              <a:latin typeface="Arial" panose="020B0604020202020204" pitchFamily="34" charset="0"/>
              <a:cs typeface="Arial" panose="020B0604020202020204" pitchFamily="34" charset="0"/>
            </a:endParaRPr>
          </a:p>
          <a:p>
            <a:r>
              <a:rPr lang="pt-BR" sz="2400" dirty="0" smtClean="0">
                <a:latin typeface="Arial" panose="020B0604020202020204" pitchFamily="34" charset="0"/>
                <a:cs typeface="Arial" panose="020B0604020202020204" pitchFamily="34" charset="0"/>
              </a:rPr>
              <a:t>Pois bem, o SBC serve como um intermediário de dados, que são passados pelo sensores, para o micro controlador que então e passado para o cliente, porem os micros controladores não conseguem fazer uma segurança nesses dados, ai que entra o </a:t>
            </a:r>
            <a:r>
              <a:rPr lang="pt-BR" sz="2400" dirty="0" err="1" smtClean="0">
                <a:latin typeface="Arial" panose="020B0604020202020204" pitchFamily="34" charset="0"/>
                <a:cs typeface="Arial" panose="020B0604020202020204" pitchFamily="34" charset="0"/>
              </a:rPr>
              <a:t>Broker</a:t>
            </a:r>
            <a:r>
              <a:rPr lang="pt-BR" sz="2400" dirty="0" smtClean="0">
                <a:latin typeface="Arial" panose="020B0604020202020204" pitchFamily="34" charset="0"/>
                <a:cs typeface="Arial" panose="020B0604020202020204" pitchFamily="34" charset="0"/>
              </a:rPr>
              <a:t> que consegue fazer um segurança correta dos dados, usando o protocolo MQTT.</a:t>
            </a:r>
            <a:endParaRPr lang="pt-BR" sz="2400" dirty="0">
              <a:latin typeface="Arial" panose="020B0604020202020204" pitchFamily="34" charset="0"/>
              <a:cs typeface="Arial" panose="020B0604020202020204" pitchFamily="34" charset="0"/>
            </a:endParaRPr>
          </a:p>
        </p:txBody>
      </p:sp>
      <p:pic>
        <p:nvPicPr>
          <p:cNvPr id="14"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15" cstate="print">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17655" y="5271426"/>
            <a:ext cx="1682311" cy="15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603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5">
            <a:extLst>
              <a:ext uri="{FF2B5EF4-FFF2-40B4-BE49-F238E27FC236}">
                <a16:creationId xmlns="" xmlns:a16="http://schemas.microsoft.com/office/drawing/2014/main" id="{1925D254-C4CF-4540-BD05-22249FB0F600}"/>
              </a:ext>
            </a:extLst>
          </p:cNvPr>
          <p:cNvSpPr/>
          <p:nvPr/>
        </p:nvSpPr>
        <p:spPr>
          <a:xfrm>
            <a:off x="0" y="5210827"/>
            <a:ext cx="12192000" cy="1647173"/>
          </a:xfrm>
          <a:prstGeom prst="rect">
            <a:avLst/>
          </a:prstGeom>
          <a:solidFill>
            <a:schemeClr val="bg2">
              <a:lumMod val="1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9889" y="5447464"/>
            <a:ext cx="1161710" cy="1161710"/>
          </a:xfrm>
          <a:prstGeom prst="rect">
            <a:avLst/>
          </a:prstGeom>
        </p:spPr>
      </p:pic>
      <p:pic>
        <p:nvPicPr>
          <p:cNvPr id="10" name="Picture 10" descr="Resultado de imagem para icon smartphone png">
            <a:extLst>
              <a:ext uri="{FF2B5EF4-FFF2-40B4-BE49-F238E27FC236}">
                <a16:creationId xmlns="" xmlns:a16="http://schemas.microsoft.com/office/drawing/2014/main" id="{D38405A9-42BC-4B0E-B49B-3DBFACC08607}"/>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02123" y="5447464"/>
            <a:ext cx="1161710" cy="1161710"/>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descr="Resultado de imagem para internet"/>
          <p:cNvSpPr/>
          <p:nvPr/>
        </p:nvSpPr>
        <p:spPr>
          <a:xfrm>
            <a:off x="981166" y="5389892"/>
            <a:ext cx="1276853" cy="1276853"/>
          </a:xfrm>
          <a:prstGeom prst="ellipse">
            <a:avLst/>
          </a:prstGeom>
          <a: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l="-52000" r="-5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2" name="Diagrama 11"/>
          <p:cNvGraphicFramePr/>
          <p:nvPr>
            <p:extLst>
              <p:ext uri="{D42A27DB-BD31-4B8C-83A1-F6EECF244321}">
                <p14:modId xmlns:p14="http://schemas.microsoft.com/office/powerpoint/2010/main" val="3777816979"/>
              </p:ext>
            </p:extLst>
          </p:nvPr>
        </p:nvGraphicFramePr>
        <p:xfrm>
          <a:off x="3559155" y="5021310"/>
          <a:ext cx="2536845" cy="19724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3" name="Picture 4" descr="Resultado de imagem para icone funcionalidade">
            <a:extLst>
              <a:ext uri="{FF2B5EF4-FFF2-40B4-BE49-F238E27FC236}">
                <a16:creationId xmlns="" xmlns:a16="http://schemas.microsoft.com/office/drawing/2014/main" id="{FC4D06D3-E30C-4574-932E-83741EDBF619}"/>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01928" y="5347905"/>
            <a:ext cx="1267363" cy="1267363"/>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981166" y="440100"/>
            <a:ext cx="922086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sz="4400" dirty="0" smtClean="0">
                <a:latin typeface="Arial" panose="020B0604020202020204" pitchFamily="34" charset="0"/>
                <a:cs typeface="Arial" panose="020B0604020202020204" pitchFamily="34" charset="0"/>
              </a:rPr>
              <a:t>Topologia</a:t>
            </a:r>
            <a:r>
              <a:rPr lang="pt-BR" sz="4400" dirty="0" smtClean="0">
                <a:latin typeface="Arial" panose="020B0604020202020204" pitchFamily="34" charset="0"/>
                <a:cs typeface="Arial" panose="020B0604020202020204" pitchFamily="34" charset="0"/>
              </a:rPr>
              <a:t>.</a:t>
            </a:r>
            <a:endParaRPr lang="pt-BR" sz="4400" dirty="0">
              <a:latin typeface="Arial" panose="020B0604020202020204" pitchFamily="34" charset="0"/>
              <a:cs typeface="Arial" panose="020B0604020202020204" pitchFamily="34" charset="0"/>
            </a:endParaRPr>
          </a:p>
        </p:txBody>
      </p:sp>
      <p:pic>
        <p:nvPicPr>
          <p:cNvPr id="2" name="Imagem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19592" y="1220865"/>
            <a:ext cx="8424041" cy="3935785"/>
          </a:xfrm>
          <a:prstGeom prst="rect">
            <a:avLst/>
          </a:prstGeom>
        </p:spPr>
      </p:pic>
      <p:pic>
        <p:nvPicPr>
          <p:cNvPr id="22" name="Picture 12" descr="Imagem relacionada">
            <a:extLst>
              <a:ext uri="{FF2B5EF4-FFF2-40B4-BE49-F238E27FC236}">
                <a16:creationId xmlns="" xmlns:a16="http://schemas.microsoft.com/office/drawing/2014/main" id="{BEF7E4B7-BFEB-4829-A002-C12F06B65B06}"/>
              </a:ext>
            </a:extLst>
          </p:cNvPr>
          <p:cNvPicPr>
            <a:picLocks noChangeAspect="1" noChangeArrowheads="1"/>
          </p:cNvPicPr>
          <p:nvPr/>
        </p:nvPicPr>
        <p:blipFill>
          <a:blip r:embed="rId15" cstate="print">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17655" y="5271426"/>
            <a:ext cx="1682311" cy="15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79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596</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Arial</vt:lpstr>
      <vt:lpstr>Calibri</vt:lpstr>
      <vt:lpstr>Calibri Light</vt:lpstr>
      <vt:lpstr>Quattrocento Sans</vt:lpstr>
      <vt:lpstr>Raleway Medium</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DANIEL CLEMENTE DA SILVA</dc:creator>
  <cp:lastModifiedBy>CAIO HENRIQUE GUERRA DE SOUZA</cp:lastModifiedBy>
  <cp:revision>47</cp:revision>
  <dcterms:created xsi:type="dcterms:W3CDTF">2018-01-21T15:47:45Z</dcterms:created>
  <dcterms:modified xsi:type="dcterms:W3CDTF">2018-04-09T20:04:09Z</dcterms:modified>
</cp:coreProperties>
</file>