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</p:sldMasterIdLst>
  <p:notesMasterIdLst>
    <p:notesMasterId r:id="rId9"/>
  </p:notesMasterIdLst>
  <p:handoutMasterIdLst>
    <p:handoutMasterId r:id="rId10"/>
  </p:handoutMasterIdLst>
  <p:sldIdLst>
    <p:sldId id="265" r:id="rId6"/>
    <p:sldId id="267" r:id="rId7"/>
    <p:sldId id="268" r:id="rId8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A1E41-11C6-4141-00B0-75098A55381E}" v="2" dt="2024-04-26T23:35:28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2" autoAdjust="0"/>
    <p:restoredTop sz="94660"/>
  </p:normalViewPr>
  <p:slideViewPr>
    <p:cSldViewPr snapToGrid="0">
      <p:cViewPr varScale="1">
        <p:scale>
          <a:sx n="33" d="100"/>
          <a:sy n="33" d="100"/>
        </p:scale>
        <p:origin x="1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, Laisa (Sao Paulo)" userId="S::laisa.gabriel@fiserv.com::55c5b50b-5a24-47c5-a3d8-40fdce60f50b" providerId="AD" clId="Web-{E22A1E41-11C6-4141-00B0-75098A55381E}"/>
    <pc:docChg chg="modSld">
      <pc:chgData name="Gabriel, Laisa (Sao Paulo)" userId="S::laisa.gabriel@fiserv.com::55c5b50b-5a24-47c5-a3d8-40fdce60f50b" providerId="AD" clId="Web-{E22A1E41-11C6-4141-00B0-75098A55381E}" dt="2024-04-26T23:35:28.973" v="0" actId="20577"/>
      <pc:docMkLst>
        <pc:docMk/>
      </pc:docMkLst>
      <pc:sldChg chg="modSp">
        <pc:chgData name="Gabriel, Laisa (Sao Paulo)" userId="S::laisa.gabriel@fiserv.com::55c5b50b-5a24-47c5-a3d8-40fdce60f50b" providerId="AD" clId="Web-{E22A1E41-11C6-4141-00B0-75098A55381E}" dt="2024-04-26T23:35:28.973" v="0" actId="20577"/>
        <pc:sldMkLst>
          <pc:docMk/>
          <pc:sldMk cId="1344381646" sldId="268"/>
        </pc:sldMkLst>
        <pc:spChg chg="mod">
          <ac:chgData name="Gabriel, Laisa (Sao Paulo)" userId="S::laisa.gabriel@fiserv.com::55c5b50b-5a24-47c5-a3d8-40fdce60f50b" providerId="AD" clId="Web-{E22A1E41-11C6-4141-00B0-75098A55381E}" dt="2024-04-26T23:35:28.973" v="0" actId="20577"/>
          <ac:spMkLst>
            <pc:docMk/>
            <pc:sldMk cId="1344381646" sldId="268"/>
            <ac:spMk id="7" creationId="{C8D12F79-30FF-A7BD-8509-BCFDA77E229D}"/>
          </ac:spMkLst>
        </pc:spChg>
      </pc:sldChg>
    </pc:docChg>
  </pc:docChgLst>
  <pc:docChgLst>
    <pc:chgData name="Gabriel, Laisa (Sao Paulo)" userId="S::laisa.gabriel@fiserv.com::55c5b50b-5a24-47c5-a3d8-40fdce60f50b" providerId="AD" clId="Web-{910D83C9-DC88-35A9-0D2A-C66C3A5D7302}"/>
    <pc:docChg chg="modSld">
      <pc:chgData name="Gabriel, Laisa (Sao Paulo)" userId="S::laisa.gabriel@fiserv.com::55c5b50b-5a24-47c5-a3d8-40fdce60f50b" providerId="AD" clId="Web-{910D83C9-DC88-35A9-0D2A-C66C3A5D7302}" dt="2024-04-20T00:39:35.651" v="0" actId="20577"/>
      <pc:docMkLst>
        <pc:docMk/>
      </pc:docMkLst>
      <pc:sldChg chg="modSp">
        <pc:chgData name="Gabriel, Laisa (Sao Paulo)" userId="S::laisa.gabriel@fiserv.com::55c5b50b-5a24-47c5-a3d8-40fdce60f50b" providerId="AD" clId="Web-{910D83C9-DC88-35A9-0D2A-C66C3A5D7302}" dt="2024-04-20T00:39:35.651" v="0" actId="20577"/>
        <pc:sldMkLst>
          <pc:docMk/>
          <pc:sldMk cId="1344381646" sldId="268"/>
        </pc:sldMkLst>
        <pc:spChg chg="mod">
          <ac:chgData name="Gabriel, Laisa (Sao Paulo)" userId="S::laisa.gabriel@fiserv.com::55c5b50b-5a24-47c5-a3d8-40fdce60f50b" providerId="AD" clId="Web-{910D83C9-DC88-35A9-0D2A-C66C3A5D7302}" dt="2024-04-20T00:39:35.651" v="0" actId="20577"/>
          <ac:spMkLst>
            <pc:docMk/>
            <pc:sldMk cId="1344381646" sldId="268"/>
            <ac:spMk id="2" creationId="{8AD8EB38-F530-A32E-B42F-F9B869939D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CA8825-040E-7364-0AF1-03A5E33F68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4A24-0033-1EEF-15DD-D2EA220124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2566-8A39-47CC-8FE3-C5C5AA7D9EFD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253F-6662-7083-8EB0-E50BCF371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F9BE1-F8A4-915E-BA37-1B258B0D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FAF-8343-467F-AF56-26EB5F037E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2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C641-C75A-4121-BE9F-75F1C9BB402A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700FA-F7E6-47CB-A4CA-05F76EC697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39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11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3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2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3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5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3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1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93767A60-4CE2-EC9B-2285-35F07A40C623}"/>
              </a:ext>
            </a:extLst>
          </p:cNvPr>
          <p:cNvSpPr txBox="1"/>
          <p:nvPr/>
        </p:nvSpPr>
        <p:spPr>
          <a:xfrm>
            <a:off x="1446013" y="2188857"/>
            <a:ext cx="1082397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Bin quer impulsionar as redes sociais da sua franquia. Por isso, preparamos algumas postagens para você compartilhar nos seus perfis do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Instagram, Facebook e </a:t>
            </a:r>
            <a:r>
              <a:rPr lang="pt-B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seguir, encontre as artes e legendas para cada post. Personalize-as com o seu logo!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1080x1080.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4F1F72-C42C-2482-B778-8C6EC9C0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340" y="11174151"/>
            <a:ext cx="1324486" cy="13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0A98D0-FA26-2AC3-9C86-C4BF8EDC7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02CBB34-89C1-7EBB-D2B6-337140839B97}"/>
              </a:ext>
            </a:extLst>
          </p:cNvPr>
          <p:cNvSpPr/>
          <p:nvPr/>
        </p:nvSpPr>
        <p:spPr>
          <a:xfrm>
            <a:off x="7641772" y="11582400"/>
            <a:ext cx="5399314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7A971ADE-A38E-25AE-CCCD-027297B395BC}"/>
              </a:ext>
            </a:extLst>
          </p:cNvPr>
          <p:cNvSpPr txBox="1"/>
          <p:nvPr/>
        </p:nvSpPr>
        <p:spPr>
          <a:xfrm>
            <a:off x="8053643" y="12187144"/>
            <a:ext cx="4575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</p:spTree>
    <p:extLst>
      <p:ext uri="{BB962C8B-B14F-4D97-AF65-F5344CB8AC3E}">
        <p14:creationId xmlns:p14="http://schemas.microsoft.com/office/powerpoint/2010/main" val="219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D8EB38-F530-A32E-B42F-F9B869939DC0}"/>
              </a:ext>
            </a:extLst>
          </p:cNvPr>
          <p:cNvSpPr txBox="1"/>
          <p:nvPr/>
        </p:nvSpPr>
        <p:spPr>
          <a:xfrm>
            <a:off x="3175057" y="1034971"/>
            <a:ext cx="736588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FF6600"/>
                </a:solidFill>
                <a:latin typeface="Arial"/>
                <a:cs typeface="Arial"/>
              </a:rPr>
              <a:t>Post  – Antecipação</a:t>
            </a: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FBCB6148-0753-EF9F-EC5E-56EC23AB66A7}"/>
              </a:ext>
            </a:extLst>
          </p:cNvPr>
          <p:cNvSpPr txBox="1"/>
          <p:nvPr/>
        </p:nvSpPr>
        <p:spPr>
          <a:xfrm>
            <a:off x="2186242" y="2201660"/>
            <a:ext cx="934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Inclua a legenda abaixo em sua postagem: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1B2C24F-EBBB-D845-96AC-429447823D2B}"/>
              </a:ext>
            </a:extLst>
          </p:cNvPr>
          <p:cNvCxnSpPr/>
          <p:nvPr/>
        </p:nvCxnSpPr>
        <p:spPr>
          <a:xfrm>
            <a:off x="566057" y="3592285"/>
            <a:ext cx="1254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9">
            <a:extLst>
              <a:ext uri="{FF2B5EF4-FFF2-40B4-BE49-F238E27FC236}">
                <a16:creationId xmlns:a16="http://schemas.microsoft.com/office/drawing/2014/main" id="{C8D12F79-30FF-A7BD-8509-BCFDA77E229D}"/>
              </a:ext>
            </a:extLst>
          </p:cNvPr>
          <p:cNvSpPr txBox="1"/>
          <p:nvPr/>
        </p:nvSpPr>
        <p:spPr>
          <a:xfrm>
            <a:off x="1212862" y="4428913"/>
            <a:ext cx="1129027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  <a:p>
            <a:pPr algn="ctr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a Bin,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recebe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antes 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dinheiro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caixa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liquidar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negócio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No app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ou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no portal,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pode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antecipar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até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mesmo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as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vendas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feitas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em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maquininhas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outras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marcas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, com as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melhores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condições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da Bin!</a:t>
            </a:r>
            <a:endParaRPr lang="en-US" sz="1800" dirty="0"/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👉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Antecipe já!</a:t>
            </a:r>
          </a:p>
          <a:p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>
                <a:latin typeface="Arial"/>
                <a:cs typeface="Arial"/>
              </a:rPr>
              <a:t>##VendaBinVendaBem </a:t>
            </a:r>
            <a:r>
              <a:rPr lang="pt-BR" sz="2400">
                <a:effectLst/>
                <a:latin typeface="Arial"/>
                <a:cs typeface="Arial"/>
              </a:rPr>
              <a:t>#Bin #Varejo #Antecipação</a:t>
            </a:r>
          </a:p>
        </p:txBody>
      </p:sp>
    </p:spTree>
    <p:extLst>
      <p:ext uri="{BB962C8B-B14F-4D97-AF65-F5344CB8AC3E}">
        <p14:creationId xmlns:p14="http://schemas.microsoft.com/office/powerpoint/2010/main" val="134438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5E60B5E3-A244-4ECA-ABAF-D0F160188BF8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B98B13F3-9F9C-4C2D-9814-341FD63F3F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b2add-6510-47cd-8367-7c4bee64b853"/>
    <ds:schemaRef ds:uri="482ad8c9-a8c1-4838-9d8b-9f38f3f7927b"/>
    <ds:schemaRef ds:uri="27ca4f54-35de-4064-a72e-d34a5dd02e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7D822E-91D9-4902-8D9A-E104E1AB532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55FDD49-FF85-4CE4-871F-3641F692F0A8}">
  <ds:schemaRefs>
    <ds:schemaRef ds:uri="http://schemas.microsoft.com/office/2006/metadata/properties"/>
    <ds:schemaRef ds:uri="http://schemas.microsoft.com/office/infopath/2007/PartnerControls"/>
    <ds:schemaRef ds:uri="e80b2add-6510-47cd-8367-7c4bee64b853"/>
    <ds:schemaRef ds:uri="482ad8c9-a8c1-4838-9d8b-9f38f3f792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1878</TotalTime>
  <Words>198</Words>
  <Application>Microsoft Office PowerPoint</Application>
  <PresentationFormat>Custom</PresentationFormat>
  <Paragraphs>33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dc:description> _x000d_
 _x000d_
 _x000d_
 _x000d_
                                           @2020 Fiserv Inc, or its affiliates   |   </dc:description>
  <cp:lastModifiedBy>Gabriel, Laisa (Sao Paulo)</cp:lastModifiedBy>
  <cp:revision>19</cp:revision>
  <dcterms:created xsi:type="dcterms:W3CDTF">2023-08-23T20:40:45Z</dcterms:created>
  <dcterms:modified xsi:type="dcterms:W3CDTF">2024-04-26T23:35:29Z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fb588a2e-8860-44d4-86df-99a24e6821a1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  <property fmtid="{D5CDD505-2E9C-101B-9397-08002B2CF9AE}" pid="7" name="MediaServiceImageTags">
    <vt:lpwstr/>
  </property>
</Properties>
</file>