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2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2"/>
  </p:sldMasterIdLst>
  <p:notesMasterIdLst>
    <p:notesMasterId r:id="rId5"/>
  </p:notesMasterIdLst>
  <p:handoutMasterIdLst>
    <p:handoutMasterId r:id="rId6"/>
  </p:handoutMasterIdLst>
  <p:sldIdLst>
    <p:sldId id="257" r:id="rId3"/>
    <p:sldId id="259" r:id="rId4"/>
  </p:sldIdLst>
  <p:sldSz cx="13716000" cy="24382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>
      <p:cViewPr varScale="1">
        <p:scale>
          <a:sx n="19" d="100"/>
          <a:sy n="19" d="100"/>
        </p:scale>
        <p:origin x="23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4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12" Type="http://schemas.openxmlformats.org/officeDocument/2006/relationships/customXml" Target="../customXml/item3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openxmlformats.org/officeDocument/2006/relationships/customXml" Target="../customXml/item2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3A71DF1-E842-8133-C3A1-5768877D55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5A4190-AA8C-93A0-94FD-91F5ADED149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0B628C-1B21-4246-BA74-D353B510AE91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D7117-138E-5466-A9E0-33B45D914D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2BA465-92D7-218D-2789-26C5181DC5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830EC-7FF9-478D-BB81-1C46ED322E5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79697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FD0F0-78C1-42D9-BB67-28D83435EB75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F5E2B-1A4B-48D4-B07C-AFC28EE1F99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399950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F5E2B-1A4B-48D4-B07C-AFC28EE1F99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8075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F5E2B-1A4B-48D4-B07C-AFC28EE1F99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325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3990364"/>
            <a:ext cx="11658600" cy="8488692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12806412"/>
            <a:ext cx="10287000" cy="5886771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0EAD-8C15-CF46-B38F-3CDED1404637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9AC3-EF58-3647-A2AC-C69CB2BD36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9870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0EAD-8C15-CF46-B38F-3CDED1404637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9AC3-EF58-3647-A2AC-C69CB2BD36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6557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1298138"/>
            <a:ext cx="2957513" cy="2066296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1298138"/>
            <a:ext cx="8701088" cy="2066296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0EAD-8C15-CF46-B38F-3CDED1404637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9AC3-EF58-3647-A2AC-C69CB2BD36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724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0EAD-8C15-CF46-B38F-3CDED1404637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9AC3-EF58-3647-A2AC-C69CB2BD36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8360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6078678"/>
            <a:ext cx="11830050" cy="10142405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16317034"/>
            <a:ext cx="11830050" cy="533365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82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82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82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0EAD-8C15-CF46-B38F-3CDED1404637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9AC3-EF58-3647-A2AC-C69CB2BD36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103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6490689"/>
            <a:ext cx="5829300" cy="1547041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6490689"/>
            <a:ext cx="5829300" cy="1547041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0EAD-8C15-CF46-B38F-3CDED1404637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9AC3-EF58-3647-A2AC-C69CB2BD36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548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1" y="1298143"/>
            <a:ext cx="11830050" cy="471280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5977080"/>
            <a:ext cx="5802510" cy="292927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8906353"/>
            <a:ext cx="5802510" cy="1309990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5977080"/>
            <a:ext cx="5831087" cy="292927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8906353"/>
            <a:ext cx="5831087" cy="1309990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0EAD-8C15-CF46-B38F-3CDED1404637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9AC3-EF58-3647-A2AC-C69CB2BD36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8904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0EAD-8C15-CF46-B38F-3CDED1404637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9AC3-EF58-3647-A2AC-C69CB2BD36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7033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0EAD-8C15-CF46-B38F-3CDED1404637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9AC3-EF58-3647-A2AC-C69CB2BD36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0083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625494"/>
            <a:ext cx="4423767" cy="568923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6" y="3510621"/>
            <a:ext cx="6943725" cy="17327317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7314724"/>
            <a:ext cx="4423767" cy="13551431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0EAD-8C15-CF46-B38F-3CDED1404637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9AC3-EF58-3647-A2AC-C69CB2BD36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377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625494"/>
            <a:ext cx="4423767" cy="568923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6" y="3510621"/>
            <a:ext cx="6943725" cy="17327317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7314724"/>
            <a:ext cx="4423767" cy="13551431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0EAD-8C15-CF46-B38F-3CDED1404637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9AC3-EF58-3647-A2AC-C69CB2BD36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58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1298143"/>
            <a:ext cx="11830050" cy="47128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6490689"/>
            <a:ext cx="11830050" cy="15470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22598890"/>
            <a:ext cx="3086100" cy="12981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B10EAD-8C15-CF46-B38F-3CDED1404637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22598890"/>
            <a:ext cx="4629150" cy="12981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22598890"/>
            <a:ext cx="3086100" cy="12981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B69AC3-EF58-3647-A2AC-C69CB2BD36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3572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9">
            <a:extLst>
              <a:ext uri="{FF2B5EF4-FFF2-40B4-BE49-F238E27FC236}">
                <a16:creationId xmlns:a16="http://schemas.microsoft.com/office/drawing/2014/main" id="{F3BCCBF1-1883-B644-D4F6-4CFABC81E366}"/>
              </a:ext>
            </a:extLst>
          </p:cNvPr>
          <p:cNvSpPr txBox="1"/>
          <p:nvPr/>
        </p:nvSpPr>
        <p:spPr>
          <a:xfrm>
            <a:off x="1476885" y="5072131"/>
            <a:ext cx="10715115" cy="13634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Olá, Franqueado Bin!</a:t>
            </a:r>
          </a:p>
          <a:p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Fortaleça a comunicação com seus clientes e potenciais clientes pelo WhatsApp com os cards que a Bin preparou para você.</a:t>
            </a:r>
            <a:endParaRPr lang="pt-BR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Personalize cada arte com o seu logotipo e contatos, salve-as e dispare-as pelo WhatsApp.</a:t>
            </a:r>
          </a:p>
          <a:p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Para salvar as artes:</a:t>
            </a:r>
          </a:p>
          <a:p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Selecione o slide que deseja salvar. No menu “Arquivo”, selecione “Exportar”.</a:t>
            </a:r>
          </a:p>
          <a:p>
            <a:pPr marL="514350" indent="-514350">
              <a:buAutoNum type="arabicPeriod"/>
            </a:pP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Em “formato do arquivo”, sugerimos usar “.png” para preservar a qualidade da imagem.</a:t>
            </a:r>
          </a:p>
          <a:p>
            <a:pPr marL="514350" indent="-514350">
              <a:buAutoNum type="arabicPeriod"/>
            </a:pP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Nas dimensões, utilizar 1080x1920 </a:t>
            </a:r>
            <a:r>
              <a:rPr lang="pt-BR" sz="4000" dirty="0" err="1">
                <a:latin typeface="Arial" panose="020B0604020202020204" pitchFamily="34" charset="0"/>
                <a:cs typeface="Arial" panose="020B0604020202020204" pitchFamily="34" charset="0"/>
              </a:rPr>
              <a:t>px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14350" indent="-514350">
              <a:buAutoNum type="arabicPeriod"/>
            </a:pP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Para finalizar, clique em “Salvar”.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64F62FC-8619-D4CE-0D7E-FC64815549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20809323"/>
            <a:ext cx="1807026" cy="187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261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EA8F729-A578-A372-B658-1FA592C17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" y="-1"/>
            <a:ext cx="13715554" cy="24383211"/>
          </a:xfrm>
          <a:prstGeom prst="rect">
            <a:avLst/>
          </a:prstGeom>
        </p:spPr>
      </p:pic>
      <p:sp>
        <p:nvSpPr>
          <p:cNvPr id="7" name="CaixaDeTexto 9">
            <a:extLst>
              <a:ext uri="{FF2B5EF4-FFF2-40B4-BE49-F238E27FC236}">
                <a16:creationId xmlns:a16="http://schemas.microsoft.com/office/drawing/2014/main" id="{D750E18A-6AB8-6A16-6914-D7B9E278310A}"/>
              </a:ext>
            </a:extLst>
          </p:cNvPr>
          <p:cNvSpPr txBox="1"/>
          <p:nvPr/>
        </p:nvSpPr>
        <p:spPr>
          <a:xfrm>
            <a:off x="7939343" y="22436044"/>
            <a:ext cx="45755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Insira o seu logo aqui</a:t>
            </a:r>
          </a:p>
        </p:txBody>
      </p:sp>
    </p:spTree>
    <p:extLst>
      <p:ext uri="{BB962C8B-B14F-4D97-AF65-F5344CB8AC3E}">
        <p14:creationId xmlns:p14="http://schemas.microsoft.com/office/powerpoint/2010/main" val="17598927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sisl xmlns:xsd="http://www.w3.org/2001/XMLSchema" xmlns:xsi="http://www.w3.org/2001/XMLSchema-instance" xmlns="http://www.boldonjames.com/2008/01/sie/internal/label" sislVersion="0" policy="180d06e4-a44d-42a9-abe2-9bd0f71c347d" origin="userSelected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CA29345961CA4D8AA46716F77C0E08" ma:contentTypeVersion="17" ma:contentTypeDescription="Create a new document." ma:contentTypeScope="" ma:versionID="c83d3ff54cdfa73a7a1e822aac30fdd9">
  <xsd:schema xmlns:xsd="http://www.w3.org/2001/XMLSchema" xmlns:xs="http://www.w3.org/2001/XMLSchema" xmlns:p="http://schemas.microsoft.com/office/2006/metadata/properties" xmlns:ns2="e80b2add-6510-47cd-8367-7c4bee64b853" xmlns:ns3="482ad8c9-a8c1-4838-9d8b-9f38f3f7927b" xmlns:ns4="27ca4f54-35de-4064-a72e-d34a5dd02eff" targetNamespace="http://schemas.microsoft.com/office/2006/metadata/properties" ma:root="true" ma:fieldsID="50bb8cd6232c2740762bb6a8b62148d4" ns2:_="" ns3:_="" ns4:_="">
    <xsd:import namespace="e80b2add-6510-47cd-8367-7c4bee64b853"/>
    <xsd:import namespace="482ad8c9-a8c1-4838-9d8b-9f38f3f7927b"/>
    <xsd:import namespace="27ca4f54-35de-4064-a72e-d34a5dd02e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2:MediaServiceObjectDetectorVersions" minOccurs="0"/>
                <xsd:element ref="ns2:MediaServiceDateTaken" minOccurs="0"/>
                <xsd:element ref="ns2:MediaLengthInSeconds" minOccurs="0"/>
                <xsd:element ref="ns4:SharedWithUsers" minOccurs="0"/>
                <xsd:element ref="ns4:SharedWithDetail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0b2add-6510-47cd-8367-7c4bee64b8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81522cc6-4dde-43ab-976c-9f3a1a35a2c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1" nillable="true" ma:displayName="Location" ma:description="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2ad8c9-a8c1-4838-9d8b-9f38f3f7927b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8770b736-377c-4832-8438-63c4da9c32e7}" ma:internalName="TaxCatchAll" ma:showField="CatchAllData" ma:web="27ca4f54-35de-4064-a72e-d34a5dd02ef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ca4f54-35de-4064-a72e-d34a5dd02eff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80b2add-6510-47cd-8367-7c4bee64b853">
      <Terms xmlns="http://schemas.microsoft.com/office/infopath/2007/PartnerControls"/>
    </lcf76f155ced4ddcb4097134ff3c332f>
    <TaxCatchAll xmlns="482ad8c9-a8c1-4838-9d8b-9f38f3f7927b" xsi:nil="true"/>
  </documentManagement>
</p:properties>
</file>

<file path=customXml/itemProps1.xml><?xml version="1.0" encoding="utf-8"?>
<ds:datastoreItem xmlns:ds="http://schemas.openxmlformats.org/officeDocument/2006/customXml" ds:itemID="{792D79AF-CA01-411B-B9C7-B7ECB3186FC3}">
  <ds:schemaRefs>
    <ds:schemaRef ds:uri="http://www.w3.org/2001/XMLSchema"/>
    <ds:schemaRef ds:uri="http://www.boldonjames.com/2008/01/sie/internal/label"/>
  </ds:schemaRefs>
</ds:datastoreItem>
</file>

<file path=customXml/itemProps2.xml><?xml version="1.0" encoding="utf-8"?>
<ds:datastoreItem xmlns:ds="http://schemas.openxmlformats.org/officeDocument/2006/customXml" ds:itemID="{95FB3288-20D4-4382-8E58-19E09EA96BCA}"/>
</file>

<file path=customXml/itemProps3.xml><?xml version="1.0" encoding="utf-8"?>
<ds:datastoreItem xmlns:ds="http://schemas.openxmlformats.org/officeDocument/2006/customXml" ds:itemID="{5E9F7433-7535-42A0-9C7E-DE0873DAB2C1}"/>
</file>

<file path=customXml/itemProps4.xml><?xml version="1.0" encoding="utf-8"?>
<ds:datastoreItem xmlns:ds="http://schemas.openxmlformats.org/officeDocument/2006/customXml" ds:itemID="{62B51247-B707-4C81-8B97-81A3164F09F3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1696</TotalTime>
  <Words>103</Words>
  <Application>Microsoft Office PowerPoint</Application>
  <PresentationFormat>Custom</PresentationFormat>
  <Paragraphs>18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Tema do Office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reina</dc:creator>
  <dc:description> _x000d_
 _x000d_
 _x000d_
 _x000d_
                                           @2020 Fiserv Inc, or its affiliates   |   </dc:description>
  <cp:lastModifiedBy>Gabriel, Laisa (Sao Paulo)</cp:lastModifiedBy>
  <cp:revision>5</cp:revision>
  <dcterms:created xsi:type="dcterms:W3CDTF">2024-03-15T19:10:28Z</dcterms:created>
  <dcterms:modified xsi:type="dcterms:W3CDTF">2024-04-03T18:21:00Z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f9b20c2b-c54c-4538-965a-d307c5d60876</vt:lpwstr>
  </property>
  <property fmtid="{D5CDD505-2E9C-101B-9397-08002B2CF9AE}" pid="3" name="bjDocumentSecurityLabel">
    <vt:lpwstr>This item has no classification</vt:lpwstr>
  </property>
  <property fmtid="{D5CDD505-2E9C-101B-9397-08002B2CF9AE}" pid="4" name="bjClsUserRVM">
    <vt:lpwstr>[]</vt:lpwstr>
  </property>
  <property fmtid="{D5CDD505-2E9C-101B-9397-08002B2CF9AE}" pid="5" name="bjSaver">
    <vt:lpwstr>o81XkIhgyaZ4wvs5ByC9zhVPEfEGSfD6</vt:lpwstr>
  </property>
  <property fmtid="{D5CDD505-2E9C-101B-9397-08002B2CF9AE}" pid="6" name="ContentTypeId">
    <vt:lpwstr>0x010100A2CA29345961CA4D8AA46716F77C0E08</vt:lpwstr>
  </property>
</Properties>
</file>