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</p:sldMasterIdLst>
  <p:notesMasterIdLst>
    <p:notesMasterId r:id="rId10"/>
  </p:notesMasterIdLst>
  <p:handoutMasterIdLst>
    <p:handoutMasterId r:id="rId11"/>
  </p:handoutMasterIdLst>
  <p:sldIdLst>
    <p:sldId id="265" r:id="rId6"/>
    <p:sldId id="262" r:id="rId7"/>
    <p:sldId id="263" r:id="rId8"/>
    <p:sldId id="264" r:id="rId9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3AFC3B-ACD4-3F3E-3A75-C95E339434DC}" name="felipe reina" initials="fr" userId="S::felipe@surecomunicacao.onmicrosoft.com::5979f6d8-7a97-4d93-9ccf-190a3ca74bef" providerId="AD"/>
  <p188:author id="{6D95D5F3-75AC-3CEB-7F67-474BBB4C1DA8}" name="Gabriel, Laisa (Sao Paulo)" initials="LG" userId="S::laisa.gabriel@fiserv.com::55c5b50b-5a24-47c5-a3d8-40fdce60f5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4B8A6-1A60-E2C9-FCC7-F2114D9DDC44}" v="6" dt="2024-04-26T23:35:2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3" autoAdjust="0"/>
    <p:restoredTop sz="94660"/>
  </p:normalViewPr>
  <p:slideViewPr>
    <p:cSldViewPr snapToGrid="0">
      <p:cViewPr varScale="1">
        <p:scale>
          <a:sx n="36" d="100"/>
          <a:sy n="36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, Laisa (Sao Paulo)" userId="S::laisa.gabriel@fiserv.com::55c5b50b-5a24-47c5-a3d8-40fdce60f50b" providerId="AD" clId="Web-{F254B8A6-1A60-E2C9-FCC7-F2114D9DDC44}"/>
    <pc:docChg chg="modSld">
      <pc:chgData name="Gabriel, Laisa (Sao Paulo)" userId="S::laisa.gabriel@fiserv.com::55c5b50b-5a24-47c5-a3d8-40fdce60f50b" providerId="AD" clId="Web-{F254B8A6-1A60-E2C9-FCC7-F2114D9DDC44}" dt="2024-04-26T23:35:21.864" v="2" actId="20577"/>
      <pc:docMkLst>
        <pc:docMk/>
      </pc:docMkLst>
      <pc:sldChg chg="modSp">
        <pc:chgData name="Gabriel, Laisa (Sao Paulo)" userId="S::laisa.gabriel@fiserv.com::55c5b50b-5a24-47c5-a3d8-40fdce60f50b" providerId="AD" clId="Web-{F254B8A6-1A60-E2C9-FCC7-F2114D9DDC44}" dt="2024-04-26T23:35:21.864" v="2" actId="20577"/>
        <pc:sldMkLst>
          <pc:docMk/>
          <pc:sldMk cId="2295206077" sldId="264"/>
        </pc:sldMkLst>
        <pc:spChg chg="mod">
          <ac:chgData name="Gabriel, Laisa (Sao Paulo)" userId="S::laisa.gabriel@fiserv.com::55c5b50b-5a24-47c5-a3d8-40fdce60f50b" providerId="AD" clId="Web-{F254B8A6-1A60-E2C9-FCC7-F2114D9DDC44}" dt="2024-04-26T23:35:21.864" v="2" actId="20577"/>
          <ac:spMkLst>
            <pc:docMk/>
            <pc:sldMk cId="2295206077" sldId="264"/>
            <ac:spMk id="7" creationId="{C8D12F79-30FF-A7BD-8509-BCFDA77E22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CA8825-040E-7364-0AF1-03A5E33F68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4A24-0033-1EEF-15DD-D2EA220124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2566-8A39-47CC-8FE3-C5C5AA7D9EFD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253F-6662-7083-8EB0-E50BCF371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F9BE1-F8A4-915E-BA37-1B258B0D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FAF-8343-467F-AF56-26EB5F037E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2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C641-C75A-4121-BE9F-75F1C9BB402A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700FA-F7E6-47CB-A4CA-05F76EC697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139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11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90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19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700FA-F7E6-47CB-A4CA-05F76EC6970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9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43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5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37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98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BFAB-7F1A-4FF2-8628-D22BDB12181E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4C10-F93A-4A82-89BE-7B526C14668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.com.br/pt/bin-ta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93767A60-4CE2-EC9B-2285-35F07A40C623}"/>
              </a:ext>
            </a:extLst>
          </p:cNvPr>
          <p:cNvSpPr txBox="1"/>
          <p:nvPr/>
        </p:nvSpPr>
        <p:spPr>
          <a:xfrm>
            <a:off x="1446013" y="2188857"/>
            <a:ext cx="1082397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Bin quer impulsionar as redes sociais da sua franquia. Por isso, preparamos algumas postagens para você compartilhar nos seus perfis do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Instagram, Facebook e </a:t>
            </a:r>
            <a:r>
              <a:rPr lang="pt-B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 seguir, encontre as artes e legendas para cada post. Personalize-as com o seu logo!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1080x1080.</a:t>
            </a:r>
          </a:p>
          <a:p>
            <a:pPr marL="514350" indent="-514350">
              <a:buAutoNum type="arabicPeriod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4F1F72-C42C-2482-B778-8C6EC9C0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40" y="11174151"/>
            <a:ext cx="1324486" cy="13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</a:t>
            </a:r>
            <a:r>
              <a:rPr lang="pt-BR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endParaRPr lang="pt-BR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A7D843-DCED-48B7-7ED0-464D280D6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  <p:sp>
        <p:nvSpPr>
          <p:cNvPr id="4" name="CaixaDeTexto 9">
            <a:extLst>
              <a:ext uri="{FF2B5EF4-FFF2-40B4-BE49-F238E27FC236}">
                <a16:creationId xmlns:a16="http://schemas.microsoft.com/office/drawing/2014/main" id="{5A19D93B-36DA-2797-418B-C0E5D12D0037}"/>
              </a:ext>
            </a:extLst>
          </p:cNvPr>
          <p:cNvSpPr txBox="1"/>
          <p:nvPr/>
        </p:nvSpPr>
        <p:spPr>
          <a:xfrm>
            <a:off x="6858000" y="12310592"/>
            <a:ext cx="7365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</p:spTree>
    <p:extLst>
      <p:ext uri="{BB962C8B-B14F-4D97-AF65-F5344CB8AC3E}">
        <p14:creationId xmlns:p14="http://schemas.microsoft.com/office/powerpoint/2010/main" val="94461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9">
            <a:extLst>
              <a:ext uri="{FF2B5EF4-FFF2-40B4-BE49-F238E27FC236}">
                <a16:creationId xmlns:a16="http://schemas.microsoft.com/office/drawing/2014/main" id="{6D57DEC1-7021-BFBC-0309-93D2F0ECEF55}"/>
              </a:ext>
            </a:extLst>
          </p:cNvPr>
          <p:cNvSpPr txBox="1"/>
          <p:nvPr/>
        </p:nvSpPr>
        <p:spPr>
          <a:xfrm>
            <a:off x="3175057" y="6129485"/>
            <a:ext cx="7365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1</a:t>
            </a:r>
          </a:p>
          <a:p>
            <a:pPr algn="ctr"/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físicas</a:t>
            </a: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D8EB38-F530-A32E-B42F-F9B869939DC0}"/>
              </a:ext>
            </a:extLst>
          </p:cNvPr>
          <p:cNvSpPr txBox="1"/>
          <p:nvPr/>
        </p:nvSpPr>
        <p:spPr>
          <a:xfrm>
            <a:off x="1774478" y="1034971"/>
            <a:ext cx="1012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</a:t>
            </a:r>
            <a:r>
              <a:rPr lang="pt-BR" sz="4000" b="1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endParaRPr lang="pt-BR" sz="400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FBCB6148-0753-EF9F-EC5E-56EC23AB66A7}"/>
              </a:ext>
            </a:extLst>
          </p:cNvPr>
          <p:cNvSpPr txBox="1"/>
          <p:nvPr/>
        </p:nvSpPr>
        <p:spPr>
          <a:xfrm>
            <a:off x="2186242" y="2201660"/>
            <a:ext cx="9343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Inclua a legenda abaixo em sua postagem: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1B2C24F-EBBB-D845-96AC-429447823D2B}"/>
              </a:ext>
            </a:extLst>
          </p:cNvPr>
          <p:cNvCxnSpPr/>
          <p:nvPr/>
        </p:nvCxnSpPr>
        <p:spPr>
          <a:xfrm>
            <a:off x="566057" y="3592285"/>
            <a:ext cx="12540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9">
            <a:extLst>
              <a:ext uri="{FF2B5EF4-FFF2-40B4-BE49-F238E27FC236}">
                <a16:creationId xmlns:a16="http://schemas.microsoft.com/office/drawing/2014/main" id="{C8D12F79-30FF-A7BD-8509-BCFDA77E229D}"/>
              </a:ext>
            </a:extLst>
          </p:cNvPr>
          <p:cNvSpPr txBox="1"/>
          <p:nvPr/>
        </p:nvSpPr>
        <p:spPr>
          <a:xfrm>
            <a:off x="1212862" y="4428913"/>
            <a:ext cx="11290273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Legenda: 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/>
                <a:cs typeface="Arial"/>
              </a:rPr>
              <a:t>Transforme seu celular em uma maquininha com o app Bin </a:t>
            </a:r>
            <a:r>
              <a:rPr lang="pt-BR" sz="2400" dirty="0" err="1">
                <a:latin typeface="Arial"/>
                <a:cs typeface="Arial"/>
              </a:rPr>
              <a:t>Tap</a:t>
            </a:r>
            <a:r>
              <a:rPr lang="pt-BR" sz="2400" dirty="0">
                <a:latin typeface="Arial"/>
                <a:cs typeface="Arial"/>
              </a:rPr>
              <a:t>! Venda de qualquer lugar, aceite débito, crédito à vista e parcelado, QR </a:t>
            </a:r>
            <a:r>
              <a:rPr lang="pt-BR" sz="2400" dirty="0" err="1">
                <a:latin typeface="Arial"/>
                <a:cs typeface="Arial"/>
              </a:rPr>
              <a:t>Code</a:t>
            </a:r>
            <a:r>
              <a:rPr lang="pt-BR" sz="2400" dirty="0">
                <a:latin typeface="Arial"/>
                <a:cs typeface="Arial"/>
              </a:rPr>
              <a:t>, VR, carteiras digitais e Pix. Sem aluguel!</a:t>
            </a:r>
          </a:p>
          <a:p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👉 Baixe já o Bin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www.bin.com.br/pt/bin-tap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aparelho precisa ter Android 9 ou superior e tecnologia de aproximação (NFC).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>
                <a:effectLst/>
                <a:latin typeface="Arial"/>
                <a:cs typeface="Arial"/>
              </a:rPr>
              <a:t>#</a:t>
            </a:r>
            <a:r>
              <a:rPr lang="pt-BR" sz="2400">
                <a:latin typeface="Arial"/>
                <a:cs typeface="Arial"/>
              </a:rPr>
              <a:t>VendaBinVendaBem </a:t>
            </a:r>
            <a:r>
              <a:rPr lang="pt-BR" sz="2400">
                <a:effectLst/>
                <a:latin typeface="Arial"/>
                <a:cs typeface="Arial"/>
              </a:rPr>
              <a:t>#Bin #</a:t>
            </a:r>
            <a:r>
              <a:rPr lang="pt-BR" sz="2400" dirty="0">
                <a:effectLst/>
                <a:latin typeface="Arial"/>
                <a:cs typeface="Arial"/>
              </a:rPr>
              <a:t>BinTap #Maquininha</a:t>
            </a:r>
          </a:p>
        </p:txBody>
      </p:sp>
    </p:spTree>
    <p:extLst>
      <p:ext uri="{BB962C8B-B14F-4D97-AF65-F5344CB8AC3E}">
        <p14:creationId xmlns:p14="http://schemas.microsoft.com/office/powerpoint/2010/main" val="229520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2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D7E46C-11CF-4DB4-973A-60490B732BFB}">
  <ds:schemaRefs>
    <ds:schemaRef ds:uri="http://schemas.microsoft.com/office/2006/metadata/properties"/>
    <ds:schemaRef ds:uri="http://schemas.microsoft.com/office/infopath/2007/PartnerControls"/>
    <ds:schemaRef ds:uri="e80b2add-6510-47cd-8367-7c4bee64b853"/>
    <ds:schemaRef ds:uri="482ad8c9-a8c1-4838-9d8b-9f38f3f7927b"/>
  </ds:schemaRefs>
</ds:datastoreItem>
</file>

<file path=customXml/itemProps2.xml><?xml version="1.0" encoding="utf-8"?>
<ds:datastoreItem xmlns:ds="http://schemas.openxmlformats.org/officeDocument/2006/customXml" ds:itemID="{968BCF45-24D8-45DD-8191-BDFF66D4A7A4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429D42A3-BB9B-40D0-955D-2C4BA6C791F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148BC05-C724-4D34-81D8-1BE700201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b2add-6510-47cd-8367-7c4bee64b853"/>
    <ds:schemaRef ds:uri="482ad8c9-a8c1-4838-9d8b-9f38f3f7927b"/>
    <ds:schemaRef ds:uri="27ca4f54-35de-4064-a72e-d34a5dd02e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Words>219</Words>
  <Application>Microsoft Office PowerPoint</Application>
  <PresentationFormat>Custom</PresentationFormat>
  <Paragraphs>35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</dc:creator>
  <dc:description> _x000d_
 _x000d_
 _x000d_
 _x000d_
                                           @2020 Fiserv Inc, or its affiliates   |   </dc:description>
  <cp:lastModifiedBy>Gabriel, Laisa (Sao Paulo)</cp:lastModifiedBy>
  <cp:revision>29</cp:revision>
  <dcterms:created xsi:type="dcterms:W3CDTF">2023-08-23T20:40:45Z</dcterms:created>
  <dcterms:modified xsi:type="dcterms:W3CDTF">2024-04-26T23:35:24Z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fb588a2e-8860-44d4-86df-99a24e6821a1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  <property fmtid="{D5CDD505-2E9C-101B-9397-08002B2CF9AE}" pid="7" name="MediaServiceImageTags">
    <vt:lpwstr/>
  </property>
</Properties>
</file>