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3716000" cy="2438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>
      <p:cViewPr varScale="1">
        <p:scale>
          <a:sx n="20" d="100"/>
          <a:sy n="20" d="100"/>
        </p:scale>
        <p:origin x="25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4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A71DF1-E842-8133-C3A1-5768877D55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A4190-AA8C-93A0-94FD-91F5ADED14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B628C-1B21-4246-BA74-D353B510AE91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D7117-138E-5466-A9E0-33B45D914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BA465-92D7-218D-2789-26C5181DC5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830EC-7FF9-478D-BB81-1C46ED322E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969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D0F0-78C1-42D9-BB67-28D83435EB75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F5E2B-1A4B-48D4-B07C-AFC28EE1F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999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07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72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90364"/>
            <a:ext cx="11658600" cy="8488692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2806412"/>
            <a:ext cx="10287000" cy="588677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5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298138"/>
            <a:ext cx="2957513" cy="2066296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298138"/>
            <a:ext cx="8701088" cy="2066296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7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078678"/>
            <a:ext cx="11830050" cy="1014240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6317034"/>
            <a:ext cx="11830050" cy="533365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0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1298143"/>
            <a:ext cx="11830050" cy="47128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977080"/>
            <a:ext cx="5802510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906353"/>
            <a:ext cx="5802510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5977080"/>
            <a:ext cx="5831087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8906353"/>
            <a:ext cx="5831087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0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3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8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3510621"/>
            <a:ext cx="6943725" cy="173273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3510621"/>
            <a:ext cx="6943725" cy="173273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298143"/>
            <a:ext cx="11830050" cy="471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490689"/>
            <a:ext cx="11830050" cy="154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10EAD-8C15-CF46-B38F-3CDED1404637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2598890"/>
            <a:ext cx="462915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57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9">
            <a:extLst>
              <a:ext uri="{FF2B5EF4-FFF2-40B4-BE49-F238E27FC236}">
                <a16:creationId xmlns:a16="http://schemas.microsoft.com/office/drawing/2014/main" id="{F3BCCBF1-1883-B644-D4F6-4CFABC81E366}"/>
              </a:ext>
            </a:extLst>
          </p:cNvPr>
          <p:cNvSpPr txBox="1"/>
          <p:nvPr/>
        </p:nvSpPr>
        <p:spPr>
          <a:xfrm>
            <a:off x="1476885" y="5072131"/>
            <a:ext cx="10715115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Fortaleça a comunicação com seus clientes e potenciais clientes pelo WhatsApp com os cards que a Bin preparou para você.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Personalize cada arte com o seu logotipo e contatos, salve-as e dispare-as pelo WhatsApp.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1080x1920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4F62FC-8619-D4CE-0D7E-FC6481554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0809323"/>
            <a:ext cx="1807026" cy="18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6DC1A41-742E-3D4E-4DF1-456ABC2D4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3715107" cy="2438241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7228385-F778-0F69-A889-A9B5B2DF84EA}"/>
              </a:ext>
            </a:extLst>
          </p:cNvPr>
          <p:cNvSpPr/>
          <p:nvPr/>
        </p:nvSpPr>
        <p:spPr>
          <a:xfrm>
            <a:off x="7527472" y="21831300"/>
            <a:ext cx="5399314" cy="176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9">
            <a:extLst>
              <a:ext uri="{FF2B5EF4-FFF2-40B4-BE49-F238E27FC236}">
                <a16:creationId xmlns:a16="http://schemas.microsoft.com/office/drawing/2014/main" id="{D750E18A-6AB8-6A16-6914-D7B9E278310A}"/>
              </a:ext>
            </a:extLst>
          </p:cNvPr>
          <p:cNvSpPr txBox="1"/>
          <p:nvPr/>
        </p:nvSpPr>
        <p:spPr>
          <a:xfrm>
            <a:off x="7939343" y="22436044"/>
            <a:ext cx="4575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 logo aqui</a:t>
            </a:r>
          </a:p>
        </p:txBody>
      </p:sp>
    </p:spTree>
    <p:extLst>
      <p:ext uri="{BB962C8B-B14F-4D97-AF65-F5344CB8AC3E}">
        <p14:creationId xmlns:p14="http://schemas.microsoft.com/office/powerpoint/2010/main" val="3216086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543EBA43-E940-425C-9600-A4FCB9289785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9292EC45-1F56-4F34-8A54-1CFADAE6E523}"/>
</file>

<file path=customXml/itemProps3.xml><?xml version="1.0" encoding="utf-8"?>
<ds:datastoreItem xmlns:ds="http://schemas.openxmlformats.org/officeDocument/2006/customXml" ds:itemID="{A5E809BE-7473-4682-8855-640A1E74A095}"/>
</file>

<file path=customXml/itemProps4.xml><?xml version="1.0" encoding="utf-8"?>
<ds:datastoreItem xmlns:ds="http://schemas.openxmlformats.org/officeDocument/2006/customXml" ds:itemID="{3BFE1672-086A-46F1-A353-11C3348FA30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</TotalTime>
  <Words>103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reina</dc:creator>
  <dc:description> _x000d_
 _x000d_
 _x000d_
 _x000d_
                                           @2020 Fiserv Inc, or its affiliates   |   </dc:description>
  <cp:lastModifiedBy>Gabriel, Laisa (Sao Paulo)</cp:lastModifiedBy>
  <cp:revision>13</cp:revision>
  <dcterms:created xsi:type="dcterms:W3CDTF">2024-03-15T19:10:28Z</dcterms:created>
  <dcterms:modified xsi:type="dcterms:W3CDTF">2024-04-19T23:21:03Z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f9b20c2b-c54c-4538-965a-d307c5d60876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</Properties>
</file>