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9"/>
  </p:notesMasterIdLst>
  <p:handoutMasterIdLst>
    <p:handoutMasterId r:id="rId10"/>
  </p:handoutMasterIdLst>
  <p:sldIdLst>
    <p:sldId id="265" r:id="rId6"/>
    <p:sldId id="270" r:id="rId7"/>
    <p:sldId id="271" r:id="rId8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F3A80-4861-4613-DEE4-297D5472C461}" v="2" dt="2024-04-20T00:40:06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2" autoAdjust="0"/>
    <p:restoredTop sz="94660"/>
  </p:normalViewPr>
  <p:slideViewPr>
    <p:cSldViewPr snapToGrid="0">
      <p:cViewPr varScale="1">
        <p:scale>
          <a:sx n="33" d="100"/>
          <a:sy n="33" d="100"/>
        </p:scale>
        <p:origin x="1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, Laisa (Sao Paulo)" userId="S::laisa.gabriel@fiserv.com::55c5b50b-5a24-47c5-a3d8-40fdce60f50b" providerId="AD" clId="Web-{3C9F3A80-4861-4613-DEE4-297D5472C461}"/>
    <pc:docChg chg="modSld">
      <pc:chgData name="Gabriel, Laisa (Sao Paulo)" userId="S::laisa.gabriel@fiserv.com::55c5b50b-5a24-47c5-a3d8-40fdce60f50b" providerId="AD" clId="Web-{3C9F3A80-4861-4613-DEE4-297D5472C461}" dt="2024-04-20T00:40:06.185" v="0" actId="20577"/>
      <pc:docMkLst>
        <pc:docMk/>
      </pc:docMkLst>
      <pc:sldChg chg="modSp">
        <pc:chgData name="Gabriel, Laisa (Sao Paulo)" userId="S::laisa.gabriel@fiserv.com::55c5b50b-5a24-47c5-a3d8-40fdce60f50b" providerId="AD" clId="Web-{3C9F3A80-4861-4613-DEE4-297D5472C461}" dt="2024-04-20T00:40:06.185" v="0" actId="20577"/>
        <pc:sldMkLst>
          <pc:docMk/>
          <pc:sldMk cId="2483292813" sldId="271"/>
        </pc:sldMkLst>
        <pc:spChg chg="mod">
          <ac:chgData name="Gabriel, Laisa (Sao Paulo)" userId="S::laisa.gabriel@fiserv.com::55c5b50b-5a24-47c5-a3d8-40fdce60f50b" providerId="AD" clId="Web-{3C9F3A80-4861-4613-DEE4-297D5472C461}" dt="2024-04-20T00:40:06.185" v="0" actId="20577"/>
          <ac:spMkLst>
            <pc:docMk/>
            <pc:sldMk cId="2483292813" sldId="271"/>
            <ac:spMk id="2" creationId="{8AD8EB38-F530-A32E-B42F-F9B869939D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9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93767A60-4CE2-EC9B-2285-35F07A40C623}"/>
              </a:ext>
            </a:extLst>
          </p:cNvPr>
          <p:cNvSpPr txBox="1"/>
          <p:nvPr/>
        </p:nvSpPr>
        <p:spPr>
          <a:xfrm>
            <a:off x="1446013" y="2188857"/>
            <a:ext cx="1082397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Bin quer impulsionar as redes sociais da sua franquia. Por isso, preparamos algumas postagens para você compartilhar nos seus perfis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Instagram, Facebook e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seguir, encontre as artes e legendas para cada post. Personalize-as com o seu logo!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1080x1080.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4F1F72-C42C-2482-B778-8C6EC9C0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40" y="11174151"/>
            <a:ext cx="1324486" cy="13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769975-AF25-091F-92AA-EFF0DC9EF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02CBB34-89C1-7EBB-D2B6-337140839B97}"/>
              </a:ext>
            </a:extLst>
          </p:cNvPr>
          <p:cNvSpPr/>
          <p:nvPr/>
        </p:nvSpPr>
        <p:spPr>
          <a:xfrm>
            <a:off x="7641772" y="115824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7A971ADE-A38E-25AE-CCCD-027297B395BC}"/>
              </a:ext>
            </a:extLst>
          </p:cNvPr>
          <p:cNvSpPr txBox="1"/>
          <p:nvPr/>
        </p:nvSpPr>
        <p:spPr>
          <a:xfrm>
            <a:off x="8053643" y="121871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208238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D8EB38-F530-A32E-B42F-F9B869939DC0}"/>
              </a:ext>
            </a:extLst>
          </p:cNvPr>
          <p:cNvSpPr txBox="1"/>
          <p:nvPr/>
        </p:nvSpPr>
        <p:spPr>
          <a:xfrm>
            <a:off x="3175057" y="1034971"/>
            <a:ext cx="73658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FF6600"/>
                </a:solidFill>
                <a:latin typeface="Arial"/>
                <a:cs typeface="Arial"/>
              </a:rPr>
              <a:t>Post  – Bin </a:t>
            </a:r>
            <a:r>
              <a:rPr lang="pt-BR" sz="4000" b="1" dirty="0" err="1">
                <a:solidFill>
                  <a:srgbClr val="FF6600"/>
                </a:solidFill>
                <a:latin typeface="Arial"/>
                <a:cs typeface="Arial"/>
              </a:rPr>
              <a:t>Smart</a:t>
            </a:r>
            <a:endParaRPr lang="pt-BR" sz="4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C8D12F79-30FF-A7BD-8509-BCFDA77E229D}"/>
              </a:ext>
            </a:extLst>
          </p:cNvPr>
          <p:cNvSpPr txBox="1"/>
          <p:nvPr/>
        </p:nvSpPr>
        <p:spPr>
          <a:xfrm>
            <a:off x="1212862" y="4428913"/>
            <a:ext cx="11290273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  <a:p>
            <a:pPr algn="ctr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Conheça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Bin Smart: 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inteligente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ágil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usar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apps de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automação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comercial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integrados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SiTef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vendas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estoque,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emita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 Fiscal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própria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tudo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lugar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</a:p>
          <a:p>
            <a:pPr>
              <a:lnSpc>
                <a:spcPct val="90000"/>
              </a:lnSpc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Peça a sua! Fale conosco: </a:t>
            </a:r>
            <a:r>
              <a:rPr lang="pt-BR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[insira o seu contato aqui]</a:t>
            </a: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VendaBemVendaBin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#Bin 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BinSmart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#Varejo #Maquininha</a:t>
            </a:r>
          </a:p>
        </p:txBody>
      </p:sp>
    </p:spTree>
    <p:extLst>
      <p:ext uri="{BB962C8B-B14F-4D97-AF65-F5344CB8AC3E}">
        <p14:creationId xmlns:p14="http://schemas.microsoft.com/office/powerpoint/2010/main" val="24832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E781C3-67DD-4FF6-939A-26F7EEE45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b2add-6510-47cd-8367-7c4bee64b853"/>
    <ds:schemaRef ds:uri="482ad8c9-a8c1-4838-9d8b-9f38f3f7927b"/>
    <ds:schemaRef ds:uri="27ca4f54-35de-4064-a72e-d34a5dd02e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B8C106-B955-44DD-A40E-3EC4D264E3BA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851B6603-1D3E-434C-BD00-8B055F7115EE}">
  <ds:schemaRefs>
    <ds:schemaRef ds:uri="http://schemas.microsoft.com/office/2006/metadata/properties"/>
    <ds:schemaRef ds:uri="http://schemas.microsoft.com/office/infopath/2007/PartnerControls"/>
    <ds:schemaRef ds:uri="e80b2add-6510-47cd-8367-7c4bee64b853"/>
    <ds:schemaRef ds:uri="482ad8c9-a8c1-4838-9d8b-9f38f3f7927b"/>
  </ds:schemaRefs>
</ds:datastoreItem>
</file>

<file path=customXml/itemProps4.xml><?xml version="1.0" encoding="utf-8"?>
<ds:datastoreItem xmlns:ds="http://schemas.openxmlformats.org/officeDocument/2006/customXml" ds:itemID="{A79538B5-D6A1-4AC6-BA0A-7C74305111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1878</TotalTime>
  <Words>214</Words>
  <Application>Microsoft Office PowerPoint</Application>
  <PresentationFormat>Custom</PresentationFormat>
  <Paragraphs>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18</cp:revision>
  <dcterms:created xsi:type="dcterms:W3CDTF">2023-08-23T20:40:45Z</dcterms:created>
  <dcterms:modified xsi:type="dcterms:W3CDTF">2024-04-20T00:40:06Z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  <property fmtid="{D5CDD505-2E9C-101B-9397-08002B2CF9AE}" pid="7" name="MediaServiceImageTags">
    <vt:lpwstr/>
  </property>
</Properties>
</file>