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7"/>
  </p:notesMasterIdLst>
  <p:handoutMasterIdLst>
    <p:handoutMasterId r:id="rId8"/>
  </p:handoutMasterIdLst>
  <p:sldIdLst>
    <p:sldId id="265" r:id="rId3"/>
    <p:sldId id="260" r:id="rId4"/>
    <p:sldId id="256" r:id="rId5"/>
    <p:sldId id="261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3AFC3B-ACD4-3F3E-3A75-C95E339434DC}" name="felipe reina" initials="fr" userId="S::felipe@surecomunicacao.onmicrosoft.com::5979f6d8-7a97-4d93-9ccf-190a3ca74bef" providerId="AD"/>
  <p188:author id="{6D95D5F3-75AC-3CEB-7F67-474BBB4C1DA8}" name="Gabriel, Laisa (Sao Paulo)" initials="LG" userId="S::laisa.gabriel@fiserv.com::55c5b50b-5a24-47c5-a3d8-40fdce60f5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8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1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.com.br/pt/gestao-digital/app-bin-gesta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e Portal</a:t>
            </a:r>
          </a:p>
        </p:txBody>
      </p:sp>
    </p:spTree>
    <p:extLst>
      <p:ext uri="{BB962C8B-B14F-4D97-AF65-F5344CB8AC3E}">
        <p14:creationId xmlns:p14="http://schemas.microsoft.com/office/powerpoint/2010/main" val="25374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CCA81F31-0921-FB1A-34E7-39B31251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2" name="CaixaDeTexto 9">
            <a:extLst>
              <a:ext uri="{FF2B5EF4-FFF2-40B4-BE49-F238E27FC236}">
                <a16:creationId xmlns:a16="http://schemas.microsoft.com/office/drawing/2014/main" id="{BD1CFF8A-3EC6-554C-7FC8-09C42A1AB9B6}"/>
              </a:ext>
            </a:extLst>
          </p:cNvPr>
          <p:cNvSpPr txBox="1"/>
          <p:nvPr/>
        </p:nvSpPr>
        <p:spPr>
          <a:xfrm>
            <a:off x="6858000" y="12310592"/>
            <a:ext cx="736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105978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3175057" y="1034971"/>
            <a:ext cx="736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e Portal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a Bin, seu dia a dia fica muito mais fácil! Com o app Bin Gestão ou o Portal da Bin, você gerencia seu negócio de forma simples e prática. Acompanhe suas vendas, crie links de pagamento, antecipe recebíveis e muito mais!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Baixe o app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bin.com.br/pt/gestao-digital/app-bin-gestao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Acesse o Portal: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portal.bin.com.br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#Bin #Varejo #Maquininha</a:t>
            </a:r>
          </a:p>
        </p:txBody>
      </p:sp>
    </p:spTree>
    <p:extLst>
      <p:ext uri="{BB962C8B-B14F-4D97-AF65-F5344CB8AC3E}">
        <p14:creationId xmlns:p14="http://schemas.microsoft.com/office/powerpoint/2010/main" val="384075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A38B7C6F-9A67-4DB7-BAE7-23784A88690D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ED3692AC-3D56-418F-8258-F9FD1FE2555D}"/>
</file>

<file path=customXml/itemProps3.xml><?xml version="1.0" encoding="utf-8"?>
<ds:datastoreItem xmlns:ds="http://schemas.openxmlformats.org/officeDocument/2006/customXml" ds:itemID="{335C8A4C-A2E2-4FFF-A0EC-3AB21A4276AC}"/>
</file>

<file path=customXml/itemProps4.xml><?xml version="1.0" encoding="utf-8"?>
<ds:datastoreItem xmlns:ds="http://schemas.openxmlformats.org/officeDocument/2006/customXml" ds:itemID="{068EEBFD-13E2-4DF9-8F58-A0FA0F4746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225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26</cp:revision>
  <dcterms:created xsi:type="dcterms:W3CDTF">2023-08-23T20:40:45Z</dcterms:created>
  <dcterms:modified xsi:type="dcterms:W3CDTF">2024-04-19T23:15:34Z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