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20" d="100"/>
          <a:sy n="20" d="100"/>
        </p:scale>
        <p:origin x="2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3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C36C1E8-3458-BAA0-6839-AACDEA00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24384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228385-F778-0F69-A889-A9B5B2DF84EA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D750E18A-6AB8-6A16-6914-D7B9E278310A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915426F3-6900-0F76-A61C-5CB268281C75}"/>
              </a:ext>
            </a:extLst>
          </p:cNvPr>
          <p:cNvSpPr txBox="1"/>
          <p:nvPr/>
        </p:nvSpPr>
        <p:spPr>
          <a:xfrm>
            <a:off x="1612958" y="22112878"/>
            <a:ext cx="457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 sua Bin:</a:t>
            </a:r>
          </a:p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[insira seu contato]</a:t>
            </a:r>
          </a:p>
        </p:txBody>
      </p:sp>
    </p:spTree>
    <p:extLst>
      <p:ext uri="{BB962C8B-B14F-4D97-AF65-F5344CB8AC3E}">
        <p14:creationId xmlns:p14="http://schemas.microsoft.com/office/powerpoint/2010/main" val="2339270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888BE04B-8B08-4948-8D76-BA5231902D0D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DEC4CF9-9C05-4DA1-A4C1-83919A526E04}"/>
</file>

<file path=customXml/itemProps3.xml><?xml version="1.0" encoding="utf-8"?>
<ds:datastoreItem xmlns:ds="http://schemas.openxmlformats.org/officeDocument/2006/customXml" ds:itemID="{F061B4B8-42E2-4780-B5FA-752059F19601}"/>
</file>

<file path=customXml/itemProps4.xml><?xml version="1.0" encoding="utf-8"?>
<ds:datastoreItem xmlns:ds="http://schemas.openxmlformats.org/officeDocument/2006/customXml" ds:itemID="{214FA17E-B2F2-40D6-8362-6084406BB92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113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10</cp:revision>
  <dcterms:created xsi:type="dcterms:W3CDTF">2024-03-15T19:10:28Z</dcterms:created>
  <dcterms:modified xsi:type="dcterms:W3CDTF">2024-04-19T23:21:16Z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