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832100" cy="16192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DjIVr1XLVPLM6d8blBClRgtc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400" d="100"/>
          <a:sy n="400" d="100"/>
        </p:scale>
        <p:origin x="18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26dd1e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cf26dd1e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685800"/>
            <a:ext cx="5994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354013" y="265002"/>
            <a:ext cx="2124075" cy="56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4"/>
              <a:buFont typeface="Calibri"/>
              <a:buNone/>
              <a:defRPr sz="139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354013" y="850481"/>
            <a:ext cx="2124075" cy="39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558"/>
              <a:buNone/>
              <a:defRPr sz="558"/>
            </a:lvl1pPr>
            <a:lvl2pPr lvl="1" algn="ctr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65"/>
              <a:buNone/>
              <a:defRPr sz="465"/>
            </a:lvl2pPr>
            <a:lvl3pPr lvl="2" algn="ctr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18"/>
              <a:buNone/>
              <a:defRPr sz="417"/>
            </a:lvl3pPr>
            <a:lvl4pPr lvl="3" algn="ctr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/>
            </a:lvl4pPr>
            <a:lvl5pPr lvl="4" algn="ctr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/>
            </a:lvl5pPr>
            <a:lvl6pPr lvl="5" algn="ctr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/>
            </a:lvl6pPr>
            <a:lvl7pPr lvl="6" algn="ctr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/>
            </a:lvl7pPr>
            <a:lvl8pPr lvl="7" algn="ctr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/>
            </a:lvl8pPr>
            <a:lvl9pPr lvl="8" algn="ctr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194707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938133" y="1500805"/>
            <a:ext cx="955834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2000170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94707" y="86210"/>
            <a:ext cx="2442686" cy="31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902351" y="-276594"/>
            <a:ext cx="1027399" cy="244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194707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938133" y="1500805"/>
            <a:ext cx="955834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2000170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1645937" y="466994"/>
            <a:ext cx="1372240" cy="61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406894" y="-125977"/>
            <a:ext cx="1372240" cy="179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194707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938133" y="1500805"/>
            <a:ext cx="955834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2000170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194707" y="86210"/>
            <a:ext cx="2442686" cy="31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94707" y="431050"/>
            <a:ext cx="2442686" cy="102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194707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938133" y="1500805"/>
            <a:ext cx="955834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2000170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93232" y="403688"/>
            <a:ext cx="2442686" cy="6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4"/>
              <a:buFont typeface="Calibri"/>
              <a:buNone/>
              <a:defRPr sz="139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93232" y="1083623"/>
            <a:ext cx="2442686" cy="35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rgbClr val="888888"/>
              </a:buClr>
              <a:buSzPts val="558"/>
              <a:buNone/>
              <a:defRPr sz="558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rgbClr val="888888"/>
              </a:buClr>
              <a:buSzPts val="465"/>
              <a:buNone/>
              <a:defRPr sz="46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rgbClr val="888888"/>
              </a:buClr>
              <a:buSzPts val="418"/>
              <a:buNone/>
              <a:defRPr sz="41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rgbClr val="888888"/>
              </a:buClr>
              <a:buSzPts val="372"/>
              <a:buNone/>
              <a:defRPr sz="372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rgbClr val="888888"/>
              </a:buClr>
              <a:buSzPts val="372"/>
              <a:buNone/>
              <a:defRPr sz="372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rgbClr val="888888"/>
              </a:buClr>
              <a:buSzPts val="372"/>
              <a:buNone/>
              <a:defRPr sz="372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rgbClr val="888888"/>
              </a:buClr>
              <a:buSzPts val="372"/>
              <a:buNone/>
              <a:defRPr sz="372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rgbClr val="888888"/>
              </a:buClr>
              <a:buSzPts val="372"/>
              <a:buNone/>
              <a:defRPr sz="372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rgbClr val="888888"/>
              </a:buClr>
              <a:buSzPts val="372"/>
              <a:buNone/>
              <a:defRPr sz="372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194707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938133" y="1500805"/>
            <a:ext cx="955834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000170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94707" y="86210"/>
            <a:ext cx="2442686" cy="31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94707" y="431050"/>
            <a:ext cx="1203643" cy="102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1433750" y="431050"/>
            <a:ext cx="1203643" cy="102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194707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938133" y="1500805"/>
            <a:ext cx="955834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2000170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95076" y="86210"/>
            <a:ext cx="2442686" cy="31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95076" y="396941"/>
            <a:ext cx="1198111" cy="19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558"/>
              <a:buNone/>
              <a:defRPr sz="558" b="1"/>
            </a:lvl1pPr>
            <a:lvl2pPr marL="914400" lvl="1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65"/>
              <a:buNone/>
              <a:defRPr sz="465" b="1"/>
            </a:lvl2pPr>
            <a:lvl3pPr marL="1371600" lvl="2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18"/>
              <a:buNone/>
              <a:defRPr sz="417" b="1"/>
            </a:lvl3pPr>
            <a:lvl4pPr marL="1828800" lvl="3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 b="1"/>
            </a:lvl4pPr>
            <a:lvl5pPr marL="2286000" lvl="4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 b="1"/>
            </a:lvl5pPr>
            <a:lvl6pPr marL="2743200" lvl="5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 b="1"/>
            </a:lvl6pPr>
            <a:lvl7pPr marL="3200400" lvl="6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 b="1"/>
            </a:lvl7pPr>
            <a:lvl8pPr marL="3657600" lvl="7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 b="1"/>
            </a:lvl8pPr>
            <a:lvl9pPr marL="4114800" lvl="8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195076" y="591476"/>
            <a:ext cx="1198111" cy="86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1433751" y="396941"/>
            <a:ext cx="1204011" cy="19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558"/>
              <a:buNone/>
              <a:defRPr sz="558" b="1"/>
            </a:lvl1pPr>
            <a:lvl2pPr marL="914400" lvl="1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65"/>
              <a:buNone/>
              <a:defRPr sz="465" b="1"/>
            </a:lvl2pPr>
            <a:lvl3pPr marL="1371600" lvl="2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18"/>
              <a:buNone/>
              <a:defRPr sz="417" b="1"/>
            </a:lvl3pPr>
            <a:lvl4pPr marL="1828800" lvl="3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 b="1"/>
            </a:lvl4pPr>
            <a:lvl5pPr marL="2286000" lvl="4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 b="1"/>
            </a:lvl5pPr>
            <a:lvl6pPr marL="2743200" lvl="5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 b="1"/>
            </a:lvl6pPr>
            <a:lvl7pPr marL="3200400" lvl="6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 b="1"/>
            </a:lvl7pPr>
            <a:lvl8pPr marL="3657600" lvl="7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 b="1"/>
            </a:lvl8pPr>
            <a:lvl9pPr marL="4114800" lvl="8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1433751" y="591476"/>
            <a:ext cx="1204011" cy="86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194707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938133" y="1500805"/>
            <a:ext cx="955834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2000170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94707" y="86210"/>
            <a:ext cx="2442686" cy="31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194707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938133" y="1500805"/>
            <a:ext cx="955834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2000170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194707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938133" y="1500805"/>
            <a:ext cx="955834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2000170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195076" y="107950"/>
            <a:ext cx="91342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3"/>
              <a:buFont typeface="Calibri"/>
              <a:buNone/>
              <a:defRPr sz="74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1204011" y="233142"/>
            <a:ext cx="1433751" cy="115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7578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743"/>
              <a:buChar char="•"/>
              <a:defRPr sz="743"/>
            </a:lvl1pPr>
            <a:lvl2pPr marL="914400" lvl="1" indent="-269875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650"/>
              <a:buChar char="•"/>
              <a:defRPr sz="650"/>
            </a:lvl2pPr>
            <a:lvl3pPr marL="1371600" lvl="2" indent="-264033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558"/>
              <a:buChar char="•"/>
              <a:defRPr sz="558"/>
            </a:lvl3pPr>
            <a:lvl4pPr marL="1828800" lvl="3" indent="-258127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65"/>
              <a:buChar char="•"/>
              <a:defRPr sz="465"/>
            </a:lvl4pPr>
            <a:lvl5pPr marL="2286000" lvl="4" indent="-258127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65"/>
              <a:buChar char="•"/>
              <a:defRPr sz="465"/>
            </a:lvl5pPr>
            <a:lvl6pPr marL="2743200" lvl="5" indent="-258127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65"/>
              <a:buChar char="•"/>
              <a:defRPr sz="465"/>
            </a:lvl6pPr>
            <a:lvl7pPr marL="3200400" lvl="6" indent="-258127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65"/>
              <a:buChar char="•"/>
              <a:defRPr sz="465"/>
            </a:lvl7pPr>
            <a:lvl8pPr marL="3657600" lvl="7" indent="-258127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65"/>
              <a:buChar char="•"/>
              <a:defRPr sz="465"/>
            </a:lvl8pPr>
            <a:lvl9pPr marL="4114800" lvl="8" indent="-258127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65"/>
              <a:buChar char="•"/>
              <a:defRPr sz="465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195076" y="485775"/>
            <a:ext cx="913426" cy="89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/>
            </a:lvl1pPr>
            <a:lvl2pPr marL="914400" lvl="1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25"/>
              <a:buNone/>
              <a:defRPr sz="325"/>
            </a:lvl2pPr>
            <a:lvl3pPr marL="1371600" lvl="2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79"/>
              <a:buNone/>
              <a:defRPr sz="279"/>
            </a:lvl3pPr>
            <a:lvl4pPr marL="1828800" lvl="3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32"/>
              <a:buNone/>
              <a:defRPr sz="232"/>
            </a:lvl4pPr>
            <a:lvl5pPr marL="2286000" lvl="4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32"/>
              <a:buNone/>
              <a:defRPr sz="232"/>
            </a:lvl5pPr>
            <a:lvl6pPr marL="2743200" lvl="5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32"/>
              <a:buNone/>
              <a:defRPr sz="232"/>
            </a:lvl6pPr>
            <a:lvl7pPr marL="3200400" lvl="6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32"/>
              <a:buNone/>
              <a:defRPr sz="232"/>
            </a:lvl7pPr>
            <a:lvl8pPr marL="3657600" lvl="7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32"/>
              <a:buNone/>
              <a:defRPr sz="232"/>
            </a:lvl8pPr>
            <a:lvl9pPr marL="4114800" lvl="8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32"/>
              <a:buNone/>
              <a:defRPr sz="232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194707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938133" y="1500805"/>
            <a:ext cx="955834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2000170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195076" y="107950"/>
            <a:ext cx="91342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3"/>
              <a:buFont typeface="Calibri"/>
              <a:buNone/>
              <a:defRPr sz="74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1204011" y="233142"/>
            <a:ext cx="1433751" cy="115071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195076" y="485775"/>
            <a:ext cx="913426" cy="89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372"/>
              <a:buNone/>
              <a:defRPr sz="372"/>
            </a:lvl1pPr>
            <a:lvl2pPr marL="914400" lvl="1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325"/>
              <a:buNone/>
              <a:defRPr sz="325"/>
            </a:lvl2pPr>
            <a:lvl3pPr marL="1371600" lvl="2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79"/>
              <a:buNone/>
              <a:defRPr sz="279"/>
            </a:lvl3pPr>
            <a:lvl4pPr marL="1828800" lvl="3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32"/>
              <a:buNone/>
              <a:defRPr sz="232"/>
            </a:lvl4pPr>
            <a:lvl5pPr marL="2286000" lvl="4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32"/>
              <a:buNone/>
              <a:defRPr sz="232"/>
            </a:lvl5pPr>
            <a:lvl6pPr marL="2743200" lvl="5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32"/>
              <a:buNone/>
              <a:defRPr sz="232"/>
            </a:lvl6pPr>
            <a:lvl7pPr marL="3200400" lvl="6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32"/>
              <a:buNone/>
              <a:defRPr sz="232"/>
            </a:lvl7pPr>
            <a:lvl8pPr marL="3657600" lvl="7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32"/>
              <a:buNone/>
              <a:defRPr sz="232"/>
            </a:lvl8pPr>
            <a:lvl9pPr marL="4114800" lvl="8" indent="-228600" algn="l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232"/>
              <a:buNone/>
              <a:defRPr sz="232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194707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938133" y="1500805"/>
            <a:ext cx="955834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2000170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194707" y="86210"/>
            <a:ext cx="2442686" cy="31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2"/>
              <a:buFont typeface="Calibri"/>
              <a:buNone/>
              <a:defRPr sz="10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194707" y="431050"/>
            <a:ext cx="2442686" cy="102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69875" algn="l" rtl="0">
              <a:lnSpc>
                <a:spcPct val="90000"/>
              </a:lnSpc>
              <a:spcBef>
                <a:spcPts val="232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Char char="•"/>
              <a:defRPr sz="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64033" algn="l" rtl="0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558"/>
              <a:buFont typeface="Arial"/>
              <a:buChar char="•"/>
              <a:defRPr sz="5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58127" algn="l" rtl="0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65"/>
              <a:buFont typeface="Arial"/>
              <a:buChar char="•"/>
              <a:defRPr sz="4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55142" algn="l" rtl="0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18"/>
              <a:buFont typeface="Arial"/>
              <a:buChar char="•"/>
              <a:defRPr sz="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55142" algn="l" rtl="0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18"/>
              <a:buFont typeface="Arial"/>
              <a:buChar char="•"/>
              <a:defRPr sz="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55142" algn="l" rtl="0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18"/>
              <a:buFont typeface="Arial"/>
              <a:buChar char="•"/>
              <a:defRPr sz="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55142" algn="l" rtl="0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18"/>
              <a:buFont typeface="Arial"/>
              <a:buChar char="•"/>
              <a:defRPr sz="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55142" algn="l" rtl="0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18"/>
              <a:buFont typeface="Arial"/>
              <a:buChar char="•"/>
              <a:defRPr sz="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55142" algn="l" rtl="0">
              <a:lnSpc>
                <a:spcPct val="90000"/>
              </a:lnSpc>
              <a:spcBef>
                <a:spcPts val="116"/>
              </a:spcBef>
              <a:spcAft>
                <a:spcPts val="0"/>
              </a:spcAft>
              <a:buClr>
                <a:schemeClr val="dk1"/>
              </a:buClr>
              <a:buSzPts val="418"/>
              <a:buFont typeface="Arial"/>
              <a:buChar char="•"/>
              <a:defRPr sz="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194707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938133" y="1500805"/>
            <a:ext cx="955834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2000170" y="1500805"/>
            <a:ext cx="637223" cy="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f26dd1e4a_0_0"/>
          <p:cNvSpPr txBox="1"/>
          <p:nvPr/>
        </p:nvSpPr>
        <p:spPr>
          <a:xfrm>
            <a:off x="133625" y="253475"/>
            <a:ext cx="24012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 b="1" dirty="0">
                <a:solidFill>
                  <a:srgbClr val="FF6600"/>
                </a:solidFill>
              </a:rPr>
              <a:t>Olá, Franqueado Bin!</a:t>
            </a:r>
            <a:endParaRPr sz="400" b="1" dirty="0">
              <a:solidFill>
                <a:srgbClr val="FF66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 b="1" dirty="0">
              <a:solidFill>
                <a:srgbClr val="FF66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 b="1" dirty="0">
                <a:solidFill>
                  <a:schemeClr val="dk1"/>
                </a:solidFill>
              </a:rPr>
              <a:t>Para salvar o cartão virtual:</a:t>
            </a:r>
            <a:endParaRPr sz="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 b="1" dirty="0">
              <a:solidFill>
                <a:schemeClr val="dk1"/>
              </a:solidFill>
            </a:endParaRPr>
          </a:p>
          <a:p>
            <a:pPr marL="12700" lvl="0" indent="-12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 dirty="0">
                <a:solidFill>
                  <a:schemeClr val="dk1"/>
                </a:solidFill>
              </a:rPr>
              <a:t>1. No menu “Arquivo”, selecione “Exportar”.</a:t>
            </a:r>
            <a:endParaRPr sz="400" dirty="0">
              <a:solidFill>
                <a:schemeClr val="dk1"/>
              </a:solidFill>
            </a:endParaRPr>
          </a:p>
          <a:p>
            <a:pPr marL="12700" lvl="0" indent="-12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chemeClr val="dk1"/>
              </a:solidFill>
            </a:endParaRPr>
          </a:p>
          <a:p>
            <a:pPr marL="12700" lvl="0" indent="-12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 dirty="0">
                <a:solidFill>
                  <a:schemeClr val="dk1"/>
                </a:solidFill>
              </a:rPr>
              <a:t>2. Em “formato do arquivo”, sugerimos usar “PNG” para preservar a qualidade da imagem.</a:t>
            </a:r>
            <a:endParaRPr sz="400" dirty="0">
              <a:solidFill>
                <a:schemeClr val="dk1"/>
              </a:solidFill>
            </a:endParaRPr>
          </a:p>
          <a:p>
            <a:pPr marL="12700" lvl="0" indent="-12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chemeClr val="dk1"/>
              </a:solidFill>
            </a:endParaRPr>
          </a:p>
          <a:p>
            <a:pPr marL="12700" lvl="0" indent="-12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 dirty="0">
                <a:solidFill>
                  <a:schemeClr val="dk1"/>
                </a:solidFill>
              </a:rPr>
              <a:t>3. Para finalizar, clique em “Salvar”.</a:t>
            </a:r>
            <a:endParaRPr sz="400" dirty="0">
              <a:solidFill>
                <a:schemeClr val="dk1"/>
              </a:solidFill>
            </a:endParaRPr>
          </a:p>
        </p:txBody>
      </p:sp>
      <p:sp>
        <p:nvSpPr>
          <p:cNvPr id="85" name="Google Shape;85;g2cf26dd1e4a_0_0"/>
          <p:cNvSpPr txBox="1"/>
          <p:nvPr/>
        </p:nvSpPr>
        <p:spPr>
          <a:xfrm>
            <a:off x="133625" y="1031025"/>
            <a:ext cx="2401200" cy="3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-12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 b="1" dirty="0">
                <a:solidFill>
                  <a:srgbClr val="FF6600"/>
                </a:solidFill>
              </a:rPr>
              <a:t>Lembre-se: este é um cartão virtual e não deve ser impresso. Utilize o modelo na versão</a:t>
            </a:r>
          </a:p>
          <a:p>
            <a:pPr marL="12700" lvl="0" indent="-12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" b="1" dirty="0">
                <a:solidFill>
                  <a:srgbClr val="FF6600"/>
                </a:solidFill>
              </a:rPr>
              <a:t>para impressão, caso deseja produzir um cartão físico.</a:t>
            </a:r>
            <a:endParaRPr sz="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66675" y="140494"/>
            <a:ext cx="140731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i="0" u="none" strike="noStrike" cap="none">
                <a:solidFill>
                  <a:srgbClr val="F36C21"/>
                </a:solidFill>
                <a:latin typeface="Calibri"/>
                <a:ea typeface="Calibri"/>
                <a:cs typeface="Calibri"/>
                <a:sym typeface="Calibri"/>
              </a:rPr>
              <a:t>Primeiro e Último Nome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6675" y="263053"/>
            <a:ext cx="18129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 da Empresa - Nome da Empresa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Franqueado Bin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6674" y="543968"/>
            <a:ext cx="18129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255 Rua da Liberdade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São Paulo, SP, 0000-000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66673" y="851745"/>
            <a:ext cx="181292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1">
                <a:solidFill>
                  <a:srgbClr val="F36C21"/>
                </a:solidFill>
                <a:latin typeface="Calibri"/>
                <a:ea typeface="Calibri"/>
                <a:cs typeface="Calibri"/>
                <a:sym typeface="Calibri"/>
              </a:rPr>
              <a:t>URL - nomedaempresa.com.br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66673" y="1070226"/>
            <a:ext cx="21836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primeironome.últimonome@nomedaempresa.com.br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555-555-555 celular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555-555-555 celular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41375D97-E393-468F-9E6E-428F32D3C28B}"/>
</file>

<file path=customXml/itemProps2.xml><?xml version="1.0" encoding="utf-8"?>
<ds:datastoreItem xmlns:ds="http://schemas.openxmlformats.org/officeDocument/2006/customXml" ds:itemID="{0BD206A3-E463-480E-95D9-A263694F032C}"/>
</file>

<file path=customXml/itemProps3.xml><?xml version="1.0" encoding="utf-8"?>
<ds:datastoreItem xmlns:ds="http://schemas.openxmlformats.org/officeDocument/2006/customXml" ds:itemID="{6A2C83ED-CF97-4608-9301-B470AC0BE23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Macintosh PowerPoint</Application>
  <PresentationFormat>Personalizar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</dc:creator>
  <cp:lastModifiedBy>felipe reina</cp:lastModifiedBy>
  <cp:revision>1</cp:revision>
  <dcterms:created xsi:type="dcterms:W3CDTF">2024-04-23T21:02:56Z</dcterms:created>
  <dcterms:modified xsi:type="dcterms:W3CDTF">2024-04-23T22:18:47Z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0x010100A2CA29345961CA4D8AA46716F77C0E08</vt:lpwstr>
  </property>
</Properties>
</file>