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</p:sldIdLst>
  <p:sldSz cx="13716000" cy="24382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8" autoAdjust="0"/>
    <p:restoredTop sz="94660"/>
  </p:normalViewPr>
  <p:slideViewPr>
    <p:cSldViewPr snapToGrid="0">
      <p:cViewPr varScale="1">
        <p:scale>
          <a:sx n="36" d="100"/>
          <a:sy n="36" d="100"/>
        </p:scale>
        <p:origin x="3664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3990364"/>
            <a:ext cx="11658600" cy="8488692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12806412"/>
            <a:ext cx="10287000" cy="5886771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582D9-F53A-46CA-8304-9A509C372D92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C718-7C30-4596-A316-99453DB470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3119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582D9-F53A-46CA-8304-9A509C372D92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C718-7C30-4596-A316-99453DB470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571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1298138"/>
            <a:ext cx="2957513" cy="2066296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1298138"/>
            <a:ext cx="8701088" cy="2066296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582D9-F53A-46CA-8304-9A509C372D92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C718-7C30-4596-A316-99453DB470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0313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582D9-F53A-46CA-8304-9A509C372D92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C718-7C30-4596-A316-99453DB470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170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6078678"/>
            <a:ext cx="11830050" cy="10142405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16317034"/>
            <a:ext cx="11830050" cy="533365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582D9-F53A-46CA-8304-9A509C372D92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C718-7C30-4596-A316-99453DB470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6733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6490689"/>
            <a:ext cx="5829300" cy="1547041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6490689"/>
            <a:ext cx="5829300" cy="1547041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582D9-F53A-46CA-8304-9A509C372D92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C718-7C30-4596-A316-99453DB470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8072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298143"/>
            <a:ext cx="11830050" cy="471280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5977080"/>
            <a:ext cx="5802510" cy="292927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8906353"/>
            <a:ext cx="5802510" cy="1309990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5977080"/>
            <a:ext cx="5831087" cy="292927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8906353"/>
            <a:ext cx="5831087" cy="1309990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582D9-F53A-46CA-8304-9A509C372D92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C718-7C30-4596-A316-99453DB470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8658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582D9-F53A-46CA-8304-9A509C372D92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C718-7C30-4596-A316-99453DB470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077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582D9-F53A-46CA-8304-9A509C372D92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C718-7C30-4596-A316-99453DB470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5703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625494"/>
            <a:ext cx="4423767" cy="568923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3510621"/>
            <a:ext cx="6943725" cy="17327317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7314724"/>
            <a:ext cx="4423767" cy="13551431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582D9-F53A-46CA-8304-9A509C372D92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C718-7C30-4596-A316-99453DB470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2749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625494"/>
            <a:ext cx="4423767" cy="568923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3510621"/>
            <a:ext cx="6943725" cy="17327317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7314724"/>
            <a:ext cx="4423767" cy="13551431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582D9-F53A-46CA-8304-9A509C372D92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C718-7C30-4596-A316-99453DB470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0470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1298143"/>
            <a:ext cx="11830050" cy="47128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6490689"/>
            <a:ext cx="11830050" cy="15470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22598890"/>
            <a:ext cx="3086100" cy="12981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582D9-F53A-46CA-8304-9A509C372D92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22598890"/>
            <a:ext cx="4629150" cy="12981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22598890"/>
            <a:ext cx="3086100" cy="12981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6C718-7C30-4596-A316-99453DB470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796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tel:+55" TargetMode="External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a.me/+5511999999999" TargetMode="External"/><Relationship Id="rId5" Type="http://schemas.openxmlformats.org/officeDocument/2006/relationships/hyperlink" Target="https://wa.me/+55" TargetMode="External"/><Relationship Id="rId4" Type="http://schemas.openxmlformats.org/officeDocument/2006/relationships/hyperlink" Target="tel:+5511999999999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5A3B3543-CB99-40C5-B5D2-BA667C057EB9}"/>
              </a:ext>
            </a:extLst>
          </p:cNvPr>
          <p:cNvSpPr/>
          <p:nvPr/>
        </p:nvSpPr>
        <p:spPr>
          <a:xfrm>
            <a:off x="0" y="0"/>
            <a:ext cx="13716000" cy="24382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EE21B910-F528-4289-9C23-24B963C0E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492" y="3600470"/>
            <a:ext cx="3073016" cy="3200000"/>
          </a:xfrm>
          <a:prstGeom prst="rect">
            <a:avLst/>
          </a:prstGeom>
        </p:spPr>
      </p:pic>
      <p:sp>
        <p:nvSpPr>
          <p:cNvPr id="35" name="CaixaDeTexto 34">
            <a:extLst>
              <a:ext uri="{FF2B5EF4-FFF2-40B4-BE49-F238E27FC236}">
                <a16:creationId xmlns:a16="http://schemas.microsoft.com/office/drawing/2014/main" id="{3C6D4414-3970-492D-BC89-92D888B7EE4A}"/>
              </a:ext>
            </a:extLst>
          </p:cNvPr>
          <p:cNvSpPr txBox="1"/>
          <p:nvPr/>
        </p:nvSpPr>
        <p:spPr>
          <a:xfrm>
            <a:off x="2511939" y="9133769"/>
            <a:ext cx="87511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Insira seu nome aqui</a:t>
            </a:r>
          </a:p>
        </p:txBody>
      </p:sp>
      <p:sp>
        <p:nvSpPr>
          <p:cNvPr id="2" name="CaixaDeTexto 9">
            <a:extLst>
              <a:ext uri="{FF2B5EF4-FFF2-40B4-BE49-F238E27FC236}">
                <a16:creationId xmlns:a16="http://schemas.microsoft.com/office/drawing/2014/main" id="{34697226-7674-9668-187E-EB9B37D3401F}"/>
              </a:ext>
            </a:extLst>
          </p:cNvPr>
          <p:cNvSpPr txBox="1"/>
          <p:nvPr/>
        </p:nvSpPr>
        <p:spPr>
          <a:xfrm>
            <a:off x="1476885" y="2727076"/>
            <a:ext cx="10715115" cy="18928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Olá, Franqueado Bin!</a:t>
            </a:r>
          </a:p>
          <a:p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Personalize a arte do seu cartão virtual, seguindo o passo a passo.</a:t>
            </a:r>
          </a:p>
          <a:p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Para salvar as artes:</a:t>
            </a:r>
          </a:p>
          <a:p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Insira seu nome no local indicado na arte do próximo slide.</a:t>
            </a:r>
          </a:p>
          <a:p>
            <a:pPr marL="514350" indent="-514350">
              <a:buAutoNum type="arabicPeriod"/>
            </a:pP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Clique com o botão direito do mouse sobre o ícone de telefone e, em seguida, selecione “Hyperlink”. </a:t>
            </a:r>
          </a:p>
          <a:p>
            <a:pPr marL="514350" indent="-514350">
              <a:buAutoNum type="arabicPeriod"/>
            </a:pP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No campo de digitação, insira o seguinte texto: 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tel:+55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. Após, inclua seu número completo com DDD. Exemplo: 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tel:+5511999999999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514350" indent="-514350">
              <a:buAutoNum type="arabicPeriod"/>
            </a:pP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Para inserir um hyperlink no botão de WhatsApp, repita o passo 2 e, em seguida, no campo de digitação, insira: 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https://wa.me/+55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. Complemente o endereço com o seu número com DDD. Exemplo: 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https://wa.me/+5511999999999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14350" indent="-514350">
              <a:buAutoNum type="arabicPeriod"/>
            </a:pP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Para inserir um hyperlink no botão de e-mail, repita o passo 2 e, em seguida, na janela que abrir, selecione a aba “Endereço de e-mail”. Então, adicione o seu endereço de e-mail.</a:t>
            </a:r>
          </a:p>
          <a:p>
            <a:pPr marL="514350" indent="-514350">
              <a:buAutoNum type="arabicPeriod"/>
            </a:pP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Para salvar, exporte como PDF, no menu “Arquivo”,  “Exportar”, “</a:t>
            </a:r>
            <a:r>
              <a:rPr lang="pt-BR" sz="3600" dirty="0" err="1">
                <a:latin typeface="Arial" panose="020B0604020202020204" pitchFamily="34" charset="0"/>
                <a:cs typeface="Arial" panose="020B0604020202020204" pitchFamily="34" charset="0"/>
              </a:rPr>
              <a:t>Formtato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 do arquivo: PDF”.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1A35355-C08D-433B-1456-AD1292D14B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20809323"/>
            <a:ext cx="1807026" cy="187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700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5A3B3543-CB99-40C5-B5D2-BA667C057EB9}"/>
              </a:ext>
            </a:extLst>
          </p:cNvPr>
          <p:cNvSpPr/>
          <p:nvPr/>
        </p:nvSpPr>
        <p:spPr>
          <a:xfrm>
            <a:off x="0" y="0"/>
            <a:ext cx="13716000" cy="24382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6141F45-3783-4410-A276-14333A5194A9}"/>
              </a:ext>
            </a:extLst>
          </p:cNvPr>
          <p:cNvSpPr/>
          <p:nvPr/>
        </p:nvSpPr>
        <p:spPr>
          <a:xfrm>
            <a:off x="0" y="0"/>
            <a:ext cx="13716000" cy="9733935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EE21B910-F528-4289-9C23-24B963C0E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492" y="3600470"/>
            <a:ext cx="3073016" cy="3200000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70A9D482-567A-41DC-B9FD-5346B9BC7B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994" y="12696897"/>
            <a:ext cx="3415873" cy="3415873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9D7A1A77-205A-4864-A523-583814F0A3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560" y="12696897"/>
            <a:ext cx="3415873" cy="3415873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70291562-3095-426B-8F71-47BA613B52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126" y="12696896"/>
            <a:ext cx="3415873" cy="3415873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037B4E5C-8592-4867-9F37-DB81143241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2" y="8184728"/>
            <a:ext cx="13688888" cy="3098413"/>
          </a:xfrm>
          <a:prstGeom prst="rect">
            <a:avLst/>
          </a:prstGeom>
        </p:spPr>
      </p:pic>
      <p:sp>
        <p:nvSpPr>
          <p:cNvPr id="35" name="CaixaDeTexto 34">
            <a:extLst>
              <a:ext uri="{FF2B5EF4-FFF2-40B4-BE49-F238E27FC236}">
                <a16:creationId xmlns:a16="http://schemas.microsoft.com/office/drawing/2014/main" id="{3C6D4414-3970-492D-BC89-92D888B7EE4A}"/>
              </a:ext>
            </a:extLst>
          </p:cNvPr>
          <p:cNvSpPr txBox="1"/>
          <p:nvPr/>
        </p:nvSpPr>
        <p:spPr>
          <a:xfrm>
            <a:off x="2511939" y="9133769"/>
            <a:ext cx="87511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Insira seu nome aqui</a:t>
            </a:r>
          </a:p>
        </p:txBody>
      </p:sp>
      <p:pic>
        <p:nvPicPr>
          <p:cNvPr id="37" name="Imagem 36">
            <a:extLst>
              <a:ext uri="{FF2B5EF4-FFF2-40B4-BE49-F238E27FC236}">
                <a16:creationId xmlns:a16="http://schemas.microsoft.com/office/drawing/2014/main" id="{EC524B95-054B-4E09-B59D-5F6C2CB011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286" y="18433433"/>
            <a:ext cx="6171428" cy="283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4601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CA29345961CA4D8AA46716F77C0E08" ma:contentTypeVersion="17" ma:contentTypeDescription="Create a new document." ma:contentTypeScope="" ma:versionID="c83d3ff54cdfa73a7a1e822aac30fdd9">
  <xsd:schema xmlns:xsd="http://www.w3.org/2001/XMLSchema" xmlns:xs="http://www.w3.org/2001/XMLSchema" xmlns:p="http://schemas.microsoft.com/office/2006/metadata/properties" xmlns:ns2="e80b2add-6510-47cd-8367-7c4bee64b853" xmlns:ns3="482ad8c9-a8c1-4838-9d8b-9f38f3f7927b" xmlns:ns4="27ca4f54-35de-4064-a72e-d34a5dd02eff" targetNamespace="http://schemas.microsoft.com/office/2006/metadata/properties" ma:root="true" ma:fieldsID="50bb8cd6232c2740762bb6a8b62148d4" ns2:_="" ns3:_="" ns4:_="">
    <xsd:import namespace="e80b2add-6510-47cd-8367-7c4bee64b853"/>
    <xsd:import namespace="482ad8c9-a8c1-4838-9d8b-9f38f3f7927b"/>
    <xsd:import namespace="27ca4f54-35de-4064-a72e-d34a5dd02e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2:MediaServiceObjectDetectorVersions" minOccurs="0"/>
                <xsd:element ref="ns2:MediaServiceDateTaken" minOccurs="0"/>
                <xsd:element ref="ns2:MediaLengthInSeconds" minOccurs="0"/>
                <xsd:element ref="ns4:SharedWithUsers" minOccurs="0"/>
                <xsd:element ref="ns4:SharedWithDetails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0b2add-6510-47cd-8367-7c4bee64b8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81522cc6-4dde-43ab-976c-9f3a1a35a2c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1" nillable="true" ma:displayName="Location" ma:description="" ma:indexed="true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2ad8c9-a8c1-4838-9d8b-9f38f3f7927b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8770b736-377c-4832-8438-63c4da9c32e7}" ma:internalName="TaxCatchAll" ma:showField="CatchAllData" ma:web="27ca4f54-35de-4064-a72e-d34a5dd02ef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ca4f54-35de-4064-a72e-d34a5dd02eff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80b2add-6510-47cd-8367-7c4bee64b853">
      <Terms xmlns="http://schemas.microsoft.com/office/infopath/2007/PartnerControls"/>
    </lcf76f155ced4ddcb4097134ff3c332f>
    <TaxCatchAll xmlns="482ad8c9-a8c1-4838-9d8b-9f38f3f7927b" xsi:nil="true"/>
  </documentManagement>
</p:properties>
</file>

<file path=customXml/itemProps1.xml><?xml version="1.0" encoding="utf-8"?>
<ds:datastoreItem xmlns:ds="http://schemas.openxmlformats.org/officeDocument/2006/customXml" ds:itemID="{32EDC2A1-E3C0-41A6-A9CC-E164246D87D8}"/>
</file>

<file path=customXml/itemProps2.xml><?xml version="1.0" encoding="utf-8"?>
<ds:datastoreItem xmlns:ds="http://schemas.openxmlformats.org/officeDocument/2006/customXml" ds:itemID="{F846D0CE-AC87-4260-BDF6-053F0A95E6BE}"/>
</file>

<file path=customXml/itemProps3.xml><?xml version="1.0" encoding="utf-8"?>
<ds:datastoreItem xmlns:ds="http://schemas.openxmlformats.org/officeDocument/2006/customXml" ds:itemID="{2E2BEB6F-6835-405E-8D83-1D374B639E39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</TotalTime>
  <Words>209</Words>
  <Application>Microsoft Macintosh PowerPoint</Application>
  <PresentationFormat>Personalizar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willians</dc:creator>
  <cp:lastModifiedBy>felipe reina</cp:lastModifiedBy>
  <cp:revision>4</cp:revision>
  <dcterms:created xsi:type="dcterms:W3CDTF">2024-05-02T19:39:15Z</dcterms:created>
  <dcterms:modified xsi:type="dcterms:W3CDTF">2024-05-02T22:15:07Z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0x010100A2CA29345961CA4D8AA46716F77C0E08</vt:lpwstr>
  </property>
</Properties>
</file>