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9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20" d="100"/>
          <a:sy n="20" d="100"/>
        </p:scale>
        <p:origin x="25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3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F314334-6D55-A540-68B5-F3BE0DCC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3715107" cy="2438241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463BD72-DC7C-BCDC-3590-FCBACEC14DE3}"/>
              </a:ext>
            </a:extLst>
          </p:cNvPr>
          <p:cNvSpPr/>
          <p:nvPr/>
        </p:nvSpPr>
        <p:spPr>
          <a:xfrm>
            <a:off x="7527472" y="218313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9">
            <a:extLst>
              <a:ext uri="{FF2B5EF4-FFF2-40B4-BE49-F238E27FC236}">
                <a16:creationId xmlns:a16="http://schemas.microsoft.com/office/drawing/2014/main" id="{860D26AE-1B0B-D850-1AE8-A6580DE72ABD}"/>
              </a:ext>
            </a:extLst>
          </p:cNvPr>
          <p:cNvSpPr txBox="1"/>
          <p:nvPr/>
        </p:nvSpPr>
        <p:spPr>
          <a:xfrm>
            <a:off x="7939343" y="224360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17F1E067-A5D3-6D99-59E3-FB3C19D95D0B}"/>
              </a:ext>
            </a:extLst>
          </p:cNvPr>
          <p:cNvSpPr txBox="1"/>
          <p:nvPr/>
        </p:nvSpPr>
        <p:spPr>
          <a:xfrm>
            <a:off x="1612958" y="22112878"/>
            <a:ext cx="457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Peça a sua Bin:</a:t>
            </a:r>
          </a:p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[insira seu contato]</a:t>
            </a:r>
          </a:p>
        </p:txBody>
      </p:sp>
    </p:spTree>
    <p:extLst>
      <p:ext uri="{BB962C8B-B14F-4D97-AF65-F5344CB8AC3E}">
        <p14:creationId xmlns:p14="http://schemas.microsoft.com/office/powerpoint/2010/main" val="1759892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F8E3C999-8536-4A12-B8CF-DF06451168E5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2791FEE0-FACA-4B8B-B0B9-BA7CF8DF47AC}"/>
</file>

<file path=customXml/itemProps3.xml><?xml version="1.0" encoding="utf-8"?>
<ds:datastoreItem xmlns:ds="http://schemas.openxmlformats.org/officeDocument/2006/customXml" ds:itemID="{92B918E5-1A86-4BF8-BF0D-2D2E910619D9}"/>
</file>

<file path=customXml/itemProps4.xml><?xml version="1.0" encoding="utf-8"?>
<ds:datastoreItem xmlns:ds="http://schemas.openxmlformats.org/officeDocument/2006/customXml" ds:itemID="{A1676140-85BB-4997-98CD-15447E82514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113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12</cp:revision>
  <dcterms:created xsi:type="dcterms:W3CDTF">2024-03-15T19:10:28Z</dcterms:created>
  <dcterms:modified xsi:type="dcterms:W3CDTF">2024-04-19T23:21:31Z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