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authors.xml" ContentType="application/vnd.ms-powerpoint.authors+xml"/>
  <Override PartName="/ppt/theme/theme3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2"/>
  </p:sldMasterIdLst>
  <p:notesMasterIdLst>
    <p:notesMasterId r:id="rId6"/>
  </p:notesMasterIdLst>
  <p:handoutMasterIdLst>
    <p:handoutMasterId r:id="rId7"/>
  </p:handoutMasterIdLst>
  <p:sldIdLst>
    <p:sldId id="266" r:id="rId3"/>
    <p:sldId id="267" r:id="rId4"/>
    <p:sldId id="268" r:id="rId5"/>
  </p:sldIdLst>
  <p:sldSz cx="1371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33AFC3B-ACD4-3F3E-3A75-C95E339434DC}" name="felipe reina" initials="fr" userId="S::felipe@surecomunicacao.onmicrosoft.com::5979f6d8-7a97-4d93-9ccf-190a3ca74bef" providerId="AD"/>
  <p188:author id="{6D95D5F3-75AC-3CEB-7F67-474BBB4C1DA8}" name="Gabriel, Laisa (Sao Paulo)" initials="LG" userId="S::laisa.gabriel@fiserv.com::55c5b50b-5a24-47c5-a3d8-40fdce60f50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404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77" autoAdjust="0"/>
    <p:restoredTop sz="94660"/>
  </p:normalViewPr>
  <p:slideViewPr>
    <p:cSldViewPr snapToGrid="0">
      <p:cViewPr varScale="1">
        <p:scale>
          <a:sx n="36" d="100"/>
          <a:sy n="36" d="100"/>
        </p:scale>
        <p:origin x="21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microsoft.com/office/2018/10/relationships/authors" Target="author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customXml" Target="../customXml/item4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CA8825-040E-7364-0AF1-03A5E33F68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D04A24-0033-1EEF-15DD-D2EA220124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12566-8A39-47CC-8FE3-C5C5AA7D9EFD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D253F-6662-7083-8EB0-E50BCF371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F9BE1-F8A4-915E-BA37-1B258B0DFE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E6FAF-8343-467F-AF56-26EB5F037E5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429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4C641-C75A-4121-BE9F-75F1C9BB402A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700FA-F7E6-47CB-A4CA-05F76EC697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91391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700FA-F7E6-47CB-A4CA-05F76EC6970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323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700FA-F7E6-47CB-A4CA-05F76EC6970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436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700FA-F7E6-47CB-A4CA-05F76EC6970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215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79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43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53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4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05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1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37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98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76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6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37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6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02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ABFAB-7F1A-4FF2-8628-D22BDB12181E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12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9">
            <a:extLst>
              <a:ext uri="{FF2B5EF4-FFF2-40B4-BE49-F238E27FC236}">
                <a16:creationId xmlns:a16="http://schemas.microsoft.com/office/drawing/2014/main" id="{6D57DEC1-7021-BFBC-0309-93D2F0ECEF55}"/>
              </a:ext>
            </a:extLst>
          </p:cNvPr>
          <p:cNvSpPr txBox="1"/>
          <p:nvPr/>
        </p:nvSpPr>
        <p:spPr>
          <a:xfrm>
            <a:off x="3175057" y="5426839"/>
            <a:ext cx="73658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Crediário e Pagamento Parcial</a:t>
            </a:r>
          </a:p>
        </p:txBody>
      </p:sp>
    </p:spTree>
    <p:extLst>
      <p:ext uri="{BB962C8B-B14F-4D97-AF65-F5344CB8AC3E}">
        <p14:creationId xmlns:p14="http://schemas.microsoft.com/office/powerpoint/2010/main" val="1193027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AA0E6328-E4B7-8058-E76A-7E2112800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0" cy="13716000"/>
          </a:xfrm>
          <a:prstGeom prst="rect">
            <a:avLst/>
          </a:prstGeom>
        </p:spPr>
      </p:pic>
      <p:sp>
        <p:nvSpPr>
          <p:cNvPr id="13" name="CaixaDeTexto 9">
            <a:extLst>
              <a:ext uri="{FF2B5EF4-FFF2-40B4-BE49-F238E27FC236}">
                <a16:creationId xmlns:a16="http://schemas.microsoft.com/office/drawing/2014/main" id="{7A971ADE-A38E-25AE-CCCD-027297B395BC}"/>
              </a:ext>
            </a:extLst>
          </p:cNvPr>
          <p:cNvSpPr txBox="1"/>
          <p:nvPr/>
        </p:nvSpPr>
        <p:spPr>
          <a:xfrm>
            <a:off x="2626877" y="11173352"/>
            <a:ext cx="4575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Insira o seu</a:t>
            </a:r>
          </a:p>
          <a:p>
            <a:pPr algn="ctr"/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logo aqui</a:t>
            </a:r>
          </a:p>
        </p:txBody>
      </p:sp>
    </p:spTree>
    <p:extLst>
      <p:ext uri="{BB962C8B-B14F-4D97-AF65-F5344CB8AC3E}">
        <p14:creationId xmlns:p14="http://schemas.microsoft.com/office/powerpoint/2010/main" val="21906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9">
            <a:extLst>
              <a:ext uri="{FF2B5EF4-FFF2-40B4-BE49-F238E27FC236}">
                <a16:creationId xmlns:a16="http://schemas.microsoft.com/office/drawing/2014/main" id="{6D57DEC1-7021-BFBC-0309-93D2F0ECEF55}"/>
              </a:ext>
            </a:extLst>
          </p:cNvPr>
          <p:cNvSpPr txBox="1"/>
          <p:nvPr/>
        </p:nvSpPr>
        <p:spPr>
          <a:xfrm>
            <a:off x="3175057" y="6129485"/>
            <a:ext cx="73658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 1</a:t>
            </a:r>
          </a:p>
          <a:p>
            <a:pPr algn="ctr"/>
            <a:r>
              <a:rPr lang="pt-BR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soluções físicas</a:t>
            </a:r>
          </a:p>
        </p:txBody>
      </p:sp>
      <p:sp>
        <p:nvSpPr>
          <p:cNvPr id="4" name="CaixaDeTexto 9">
            <a:extLst>
              <a:ext uri="{FF2B5EF4-FFF2-40B4-BE49-F238E27FC236}">
                <a16:creationId xmlns:a16="http://schemas.microsoft.com/office/drawing/2014/main" id="{FBCB6148-0753-EF9F-EC5E-56EC23AB66A7}"/>
              </a:ext>
            </a:extLst>
          </p:cNvPr>
          <p:cNvSpPr txBox="1"/>
          <p:nvPr/>
        </p:nvSpPr>
        <p:spPr>
          <a:xfrm>
            <a:off x="2186242" y="2201660"/>
            <a:ext cx="93435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Inclua a legenda abaixo em sua postagem: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1B2C24F-EBBB-D845-96AC-429447823D2B}"/>
              </a:ext>
            </a:extLst>
          </p:cNvPr>
          <p:cNvCxnSpPr/>
          <p:nvPr/>
        </p:nvCxnSpPr>
        <p:spPr>
          <a:xfrm>
            <a:off x="566057" y="3592285"/>
            <a:ext cx="12540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9">
            <a:extLst>
              <a:ext uri="{FF2B5EF4-FFF2-40B4-BE49-F238E27FC236}">
                <a16:creationId xmlns:a16="http://schemas.microsoft.com/office/drawing/2014/main" id="{D3EC7EC3-3C82-8B1D-2D6E-33187C71B2D2}"/>
              </a:ext>
            </a:extLst>
          </p:cNvPr>
          <p:cNvSpPr txBox="1"/>
          <p:nvPr/>
        </p:nvSpPr>
        <p:spPr>
          <a:xfrm>
            <a:off x="1212862" y="4428913"/>
            <a:ext cx="11290273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Legenda: </a:t>
            </a:r>
          </a:p>
          <a:p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Mais opções para vender combinam com a Bin!</a:t>
            </a:r>
          </a:p>
          <a:p>
            <a:endParaRPr lang="pt-BR" sz="24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🟧 No Crediário, você pode parcelar em até 48 vezes na hora, sem burocracia. É simples: simule as parcelas na maquininha e receba tudo de uma vez, com a mesma taxa do crédito à vista*.</a:t>
            </a:r>
          </a:p>
          <a:p>
            <a:endParaRPr 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🟧 Já no Pagamento Parcial, seu cliente tem liberdade: pode, por exemplo, pagar uma parte no débito e outra no </a:t>
            </a:r>
            <a:r>
              <a:rPr lang="pt-BR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Pix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combinando como preferir. Isso não só facilita a compra, como também aumenta suas vendas imediatamente!**</a:t>
            </a:r>
          </a:p>
          <a:p>
            <a:endParaRPr 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👉 Peça a sua Bin! Fale conosco: </a:t>
            </a:r>
            <a:r>
              <a:rPr lang="pt-BR" sz="2400" dirty="0"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[insira o seu contato aqui]</a:t>
            </a:r>
          </a:p>
          <a:p>
            <a:endParaRPr lang="pt-BR" sz="24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*A aprovação da transação de Crediário junto ao portador depende do Banco Emissor.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**No terminal Bin, o serviço é exclusivo para vendas das bandeiras Visa e Elo, selecionadas pelo Emissor.</a:t>
            </a:r>
            <a:b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pt-BR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VendaBemVendaBin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#Bin #Varejo #Maquininha #Crediário #</a:t>
            </a:r>
            <a:r>
              <a:rPr lang="pt-BR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PagamentoParcial</a:t>
            </a:r>
            <a:endParaRPr 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D99A648-313A-C798-6E5B-9282E43BD996}"/>
              </a:ext>
            </a:extLst>
          </p:cNvPr>
          <p:cNvSpPr txBox="1"/>
          <p:nvPr/>
        </p:nvSpPr>
        <p:spPr>
          <a:xfrm>
            <a:off x="1774478" y="1034971"/>
            <a:ext cx="1012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Crediário e Pagamento Parcial</a:t>
            </a:r>
          </a:p>
        </p:txBody>
      </p:sp>
    </p:spTree>
    <p:extLst>
      <p:ext uri="{BB962C8B-B14F-4D97-AF65-F5344CB8AC3E}">
        <p14:creationId xmlns:p14="http://schemas.microsoft.com/office/powerpoint/2010/main" val="1344381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sisl xmlns:xsd="http://www.w3.org/2001/XMLSchema" xmlns:xsi="http://www.w3.org/2001/XMLSchema-instance" xmlns="http://www.boldonjames.com/2008/01/sie/internal/label" sislVersion="0" policy="180d06e4-a44d-42a9-abe2-9bd0f71c347d" origin="userSelected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A29345961CA4D8AA46716F77C0E08" ma:contentTypeVersion="17" ma:contentTypeDescription="Create a new document." ma:contentTypeScope="" ma:versionID="c83d3ff54cdfa73a7a1e822aac30fdd9">
  <xsd:schema xmlns:xsd="http://www.w3.org/2001/XMLSchema" xmlns:xs="http://www.w3.org/2001/XMLSchema" xmlns:p="http://schemas.microsoft.com/office/2006/metadata/properties" xmlns:ns2="e80b2add-6510-47cd-8367-7c4bee64b853" xmlns:ns3="482ad8c9-a8c1-4838-9d8b-9f38f3f7927b" xmlns:ns4="27ca4f54-35de-4064-a72e-d34a5dd02eff" targetNamespace="http://schemas.microsoft.com/office/2006/metadata/properties" ma:root="true" ma:fieldsID="50bb8cd6232c2740762bb6a8b62148d4" ns2:_="" ns3:_="" ns4:_="">
    <xsd:import namespace="e80b2add-6510-47cd-8367-7c4bee64b853"/>
    <xsd:import namespace="482ad8c9-a8c1-4838-9d8b-9f38f3f7927b"/>
    <xsd:import namespace="27ca4f54-35de-4064-a72e-d34a5dd02e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4:SharedWithUsers" minOccurs="0"/>
                <xsd:element ref="ns4:SharedWithDetail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0b2add-6510-47cd-8367-7c4bee64b8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81522cc6-4dde-43ab-976c-9f3a1a35a2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2ad8c9-a8c1-4838-9d8b-9f38f3f7927b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8770b736-377c-4832-8438-63c4da9c32e7}" ma:internalName="TaxCatchAll" ma:showField="CatchAllData" ma:web="27ca4f54-35de-4064-a72e-d34a5dd02e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ca4f54-35de-4064-a72e-d34a5dd02eff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80b2add-6510-47cd-8367-7c4bee64b853">
      <Terms xmlns="http://schemas.microsoft.com/office/infopath/2007/PartnerControls"/>
    </lcf76f155ced4ddcb4097134ff3c332f>
    <TaxCatchAll xmlns="482ad8c9-a8c1-4838-9d8b-9f38f3f7927b" xsi:nil="true"/>
  </documentManagement>
</p:properties>
</file>

<file path=customXml/itemProps1.xml><?xml version="1.0" encoding="utf-8"?>
<ds:datastoreItem xmlns:ds="http://schemas.openxmlformats.org/officeDocument/2006/customXml" ds:itemID="{BB761ED5-251F-4A8B-A339-EFCACBC8EBF1}">
  <ds:schemaRefs>
    <ds:schemaRef ds:uri="http://www.w3.org/2001/XMLSchema"/>
    <ds:schemaRef ds:uri="http://www.boldonjames.com/2008/01/sie/internal/label"/>
  </ds:schemaRefs>
</ds:datastoreItem>
</file>

<file path=customXml/itemProps2.xml><?xml version="1.0" encoding="utf-8"?>
<ds:datastoreItem xmlns:ds="http://schemas.openxmlformats.org/officeDocument/2006/customXml" ds:itemID="{1FD44D5A-4355-47EB-83BD-D04C0998F007}"/>
</file>

<file path=customXml/itemProps3.xml><?xml version="1.0" encoding="utf-8"?>
<ds:datastoreItem xmlns:ds="http://schemas.openxmlformats.org/officeDocument/2006/customXml" ds:itemID="{626B803C-1D76-48F1-8389-B9CBB9378D4C}"/>
</file>

<file path=customXml/itemProps4.xml><?xml version="1.0" encoding="utf-8"?>
<ds:datastoreItem xmlns:ds="http://schemas.openxmlformats.org/officeDocument/2006/customXml" ds:itemID="{D452F46C-8890-4BE0-84A4-298B036F6CB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2048</TotalTime>
  <Words>190</Words>
  <Application>Microsoft Office PowerPoint</Application>
  <PresentationFormat>Custom</PresentationFormat>
  <Paragraphs>23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Junior</dc:creator>
  <dc:description> _x000d_
 _x000d_
 _x000d_
 _x000d_
                                           @2020 Fiserv Inc, or its affiliates   |   </dc:description>
  <cp:lastModifiedBy>Gabriel, Laisa (Sao Paulo)</cp:lastModifiedBy>
  <cp:revision>29</cp:revision>
  <dcterms:created xsi:type="dcterms:W3CDTF">2023-08-23T20:40:45Z</dcterms:created>
  <dcterms:modified xsi:type="dcterms:W3CDTF">2024-04-19T23:16:03Z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fb588a2e-8860-44d4-86df-99a24e6821a1</vt:lpwstr>
  </property>
  <property fmtid="{D5CDD505-2E9C-101B-9397-08002B2CF9AE}" pid="3" name="bjDocumentSecurityLabel">
    <vt:lpwstr>This item has no classification</vt:lpwstr>
  </property>
  <property fmtid="{D5CDD505-2E9C-101B-9397-08002B2CF9AE}" pid="4" name="bjClsUserRVM">
    <vt:lpwstr>[]</vt:lpwstr>
  </property>
  <property fmtid="{D5CDD505-2E9C-101B-9397-08002B2CF9AE}" pid="5" name="bjSaver">
    <vt:lpwstr>o81XkIhgyaZ4wvs5ByC9zhVPEfEGSfD6</vt:lpwstr>
  </property>
  <property fmtid="{D5CDD505-2E9C-101B-9397-08002B2CF9AE}" pid="6" name="ContentTypeId">
    <vt:lpwstr>0x010100A2CA29345961CA4D8AA46716F77C0E08</vt:lpwstr>
  </property>
</Properties>
</file>