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6"/>
  </p:notesMasterIdLst>
  <p:handoutMasterIdLst>
    <p:handoutMasterId r:id="rId7"/>
  </p:handoutMasterIdLst>
  <p:sldIdLst>
    <p:sldId id="265" r:id="rId3"/>
    <p:sldId id="256" r:id="rId4"/>
    <p:sldId id="261" r:id="rId5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07" autoAdjust="0"/>
    <p:restoredTop sz="94660"/>
  </p:normalViewPr>
  <p:slideViewPr>
    <p:cSldViewPr snapToGrid="0">
      <p:cViewPr varScale="1">
        <p:scale>
          <a:sx n="33" d="100"/>
          <a:sy n="33" d="100"/>
        </p:scale>
        <p:origin x="1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2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CA8825-040E-7364-0AF1-03A5E33F68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04A24-0033-1EEF-15DD-D2EA220124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12566-8A39-47CC-8FE3-C5C5AA7D9EF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D253F-6662-7083-8EB0-E50BCF371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F9BE1-F8A4-915E-BA37-1B258B0D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E6FAF-8343-467F-AF56-26EB5F037E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2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4C641-C75A-4121-BE9F-75F1C9BB402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700FA-F7E6-47CB-A4CA-05F76EC697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139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11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1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82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9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43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53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4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05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37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98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37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0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BFAB-7F1A-4FF2-8628-D22BDB12181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12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1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Físicas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93767A60-4CE2-EC9B-2285-35F07A40C623}"/>
              </a:ext>
            </a:extLst>
          </p:cNvPr>
          <p:cNvSpPr txBox="1"/>
          <p:nvPr/>
        </p:nvSpPr>
        <p:spPr>
          <a:xfrm>
            <a:off x="1446013" y="2188857"/>
            <a:ext cx="1082397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Franqueado Bin!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 Bin quer impulsionar as redes sociais da sua franquia. Por isso, preparamos algumas postagens para você compartilhar nos seus perfis do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Instagram, Facebook e </a:t>
            </a:r>
            <a:r>
              <a:rPr lang="pt-BR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 seguir, encontre as artes e legendas para cada post. Personalize-as com o seu logo!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Para salvar as artes: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Selecione o slide que deseja salvar. No menu “Arquivo”, selecione “Exportar”.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Em “formato do arquivo”, sugerimos usar “.png” para preservar a qualidade da imagem.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Nas dimensões, utilizar 1080x1080.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Para finalizar, clique em “Salvar”.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4F1F72-C42C-2482-B778-8C6EC9C03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340" y="11174151"/>
            <a:ext cx="1324486" cy="13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0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03E35D1-D54B-6949-49EE-C1EFFC57F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  <p:sp>
        <p:nvSpPr>
          <p:cNvPr id="12" name="CaixaDeTexto 9">
            <a:extLst>
              <a:ext uri="{FF2B5EF4-FFF2-40B4-BE49-F238E27FC236}">
                <a16:creationId xmlns:a16="http://schemas.microsoft.com/office/drawing/2014/main" id="{BD1CFF8A-3EC6-554C-7FC8-09C42A1AB9B6}"/>
              </a:ext>
            </a:extLst>
          </p:cNvPr>
          <p:cNvSpPr txBox="1"/>
          <p:nvPr/>
        </p:nvSpPr>
        <p:spPr>
          <a:xfrm>
            <a:off x="3175057" y="12310592"/>
            <a:ext cx="7365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Insira o seu logo aqui</a:t>
            </a:r>
          </a:p>
        </p:txBody>
      </p:sp>
    </p:spTree>
    <p:extLst>
      <p:ext uri="{BB962C8B-B14F-4D97-AF65-F5344CB8AC3E}">
        <p14:creationId xmlns:p14="http://schemas.microsoft.com/office/powerpoint/2010/main" val="105978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1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físicas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8AD8EB38-F530-A32E-B42F-F9B869939DC0}"/>
              </a:ext>
            </a:extLst>
          </p:cNvPr>
          <p:cNvSpPr txBox="1"/>
          <p:nvPr/>
        </p:nvSpPr>
        <p:spPr>
          <a:xfrm>
            <a:off x="3175057" y="1034971"/>
            <a:ext cx="7365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1 – Soluções Físicas</a:t>
            </a: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FBCB6148-0753-EF9F-EC5E-56EC23AB66A7}"/>
              </a:ext>
            </a:extLst>
          </p:cNvPr>
          <p:cNvSpPr txBox="1"/>
          <p:nvPr/>
        </p:nvSpPr>
        <p:spPr>
          <a:xfrm>
            <a:off x="2186242" y="2201660"/>
            <a:ext cx="934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Inclua a legenda abaixo em sua postagem: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1B2C24F-EBBB-D845-96AC-429447823D2B}"/>
              </a:ext>
            </a:extLst>
          </p:cNvPr>
          <p:cNvCxnSpPr/>
          <p:nvPr/>
        </p:nvCxnSpPr>
        <p:spPr>
          <a:xfrm>
            <a:off x="566057" y="3592285"/>
            <a:ext cx="12540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9">
            <a:extLst>
              <a:ext uri="{FF2B5EF4-FFF2-40B4-BE49-F238E27FC236}">
                <a16:creationId xmlns:a16="http://schemas.microsoft.com/office/drawing/2014/main" id="{C8D12F79-30FF-A7BD-8509-BCFDA77E229D}"/>
              </a:ext>
            </a:extLst>
          </p:cNvPr>
          <p:cNvSpPr txBox="1"/>
          <p:nvPr/>
        </p:nvSpPr>
        <p:spPr>
          <a:xfrm>
            <a:off x="1212862" y="4428913"/>
            <a:ext cx="1129027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</a:p>
          <a:p>
            <a:pPr algn="ctr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Bin tem a solução perfeita para o seu negócio. Feita com a tecnologia da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Fiserv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líder global em pagamentos, é a escolha confiável de varejistas de todos os tamanhos.</a:t>
            </a: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Conheça nossas opções:</a:t>
            </a: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🟧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máquina inteligente, ágil e moderna que possibilita o uso dos principais apps de automação comercial integrados ao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SiTef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🟧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 Sem Fio: A maquininha Bin móvel feita sob medida para o seu negócio.</a:t>
            </a: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🟧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Tap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Transforme seu celular em maquininha sem aluguel e aceite pagamentos por aproximação, carteiras digitais e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Pix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🟧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TEF: Conte com a Transferência Eletrônica de Fundos (TEF) para o seu alto volume de transações.</a:t>
            </a: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👉 Peça a sua! Fale conosco: </a:t>
            </a:r>
            <a:r>
              <a:rPr lang="pt-BR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[insira o seu contato aqui]</a:t>
            </a:r>
            <a:b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VendaBemVendaBin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#Bin #Varejo #Maquininha</a:t>
            </a:r>
          </a:p>
        </p:txBody>
      </p:sp>
    </p:spTree>
    <p:extLst>
      <p:ext uri="{BB962C8B-B14F-4D97-AF65-F5344CB8AC3E}">
        <p14:creationId xmlns:p14="http://schemas.microsoft.com/office/powerpoint/2010/main" val="384075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Props1.xml><?xml version="1.0" encoding="utf-8"?>
<ds:datastoreItem xmlns:ds="http://schemas.openxmlformats.org/officeDocument/2006/customXml" ds:itemID="{99776832-5F00-436E-ADB2-C3F3DFDED7CD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F65F7002-0A97-418E-9096-073BAE9EDDA4}"/>
</file>

<file path=customXml/itemProps3.xml><?xml version="1.0" encoding="utf-8"?>
<ds:datastoreItem xmlns:ds="http://schemas.openxmlformats.org/officeDocument/2006/customXml" ds:itemID="{D3BDD905-A0C3-4124-867C-59683546C13D}"/>
</file>

<file path=customXml/itemProps4.xml><?xml version="1.0" encoding="utf-8"?>
<ds:datastoreItem xmlns:ds="http://schemas.openxmlformats.org/officeDocument/2006/customXml" ds:itemID="{1B5F4E26-8448-45D6-9BEB-029868CEFAEE}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1878</TotalTime>
  <Words>287</Words>
  <Application>Microsoft Office PowerPoint</Application>
  <PresentationFormat>Custom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</dc:creator>
  <dc:description> _x000d_
 _x000d_
 _x000d_
 _x000d_
                                           @2020 Fiserv Inc, or its affiliates   |   </dc:description>
  <cp:lastModifiedBy>Gabriel, Laisa (Sao Paulo)</cp:lastModifiedBy>
  <cp:revision>17</cp:revision>
  <dcterms:created xsi:type="dcterms:W3CDTF">2023-08-23T20:40:45Z</dcterms:created>
  <dcterms:modified xsi:type="dcterms:W3CDTF">2024-04-03T18:26:55Z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fb588a2e-8860-44d4-86df-99a24e6821a1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o81XkIhgyaZ4wvs5ByC9zhVPEfEGSfD6</vt:lpwstr>
  </property>
  <property fmtid="{D5CDD505-2E9C-101B-9397-08002B2CF9AE}" pid="6" name="ContentTypeId">
    <vt:lpwstr>0x010100A2CA29345961CA4D8AA46716F77C0E08</vt:lpwstr>
  </property>
</Properties>
</file>