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2"/>
  </p:sldMasterIdLst>
  <p:notesMasterIdLst>
    <p:notesMasterId r:id="rId5"/>
  </p:notesMasterIdLst>
  <p:handoutMasterIdLst>
    <p:handoutMasterId r:id="rId6"/>
  </p:handoutMasterIdLst>
  <p:sldIdLst>
    <p:sldId id="257" r:id="rId3"/>
    <p:sldId id="256" r:id="rId4"/>
  </p:sldIdLst>
  <p:sldSz cx="13716000" cy="24382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9" d="100"/>
          <a:sy n="19" d="100"/>
        </p:scale>
        <p:origin x="23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4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A71DF1-E842-8133-C3A1-5768877D5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A4190-AA8C-93A0-94FD-91F5ADED14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B628C-1B21-4246-BA74-D353B510AE91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D7117-138E-5466-A9E0-33B45D914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A465-92D7-218D-2789-26C5181DC5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830EC-7FF9-478D-BB81-1C46ED322E5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96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FD0F0-78C1-42D9-BB67-28D83435EB75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F5E2B-1A4B-48D4-B07C-AFC28EE1F99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995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7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F5E2B-1A4B-48D4-B07C-AFC28EE1F99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3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990364"/>
            <a:ext cx="11658600" cy="8488692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2806412"/>
            <a:ext cx="10287000" cy="588677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7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5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298138"/>
            <a:ext cx="2957513" cy="206629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298138"/>
            <a:ext cx="8701088" cy="206629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7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36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6078678"/>
            <a:ext cx="11830050" cy="10142405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6317034"/>
            <a:ext cx="11830050" cy="533365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6490689"/>
            <a:ext cx="5829300" cy="154704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1298143"/>
            <a:ext cx="11830050" cy="47128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5977080"/>
            <a:ext cx="5802510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8906353"/>
            <a:ext cx="5802510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5977080"/>
            <a:ext cx="5831087" cy="292927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8906353"/>
            <a:ext cx="5831087" cy="1309990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90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3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08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3510621"/>
            <a:ext cx="6943725" cy="17327317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625494"/>
            <a:ext cx="4423767" cy="568923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3510621"/>
            <a:ext cx="6943725" cy="17327317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7314724"/>
            <a:ext cx="4423767" cy="1355143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298143"/>
            <a:ext cx="11830050" cy="4712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6490689"/>
            <a:ext cx="11830050" cy="1547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10EAD-8C15-CF46-B38F-3CDED1404637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22598890"/>
            <a:ext cx="462915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22598890"/>
            <a:ext cx="3086100" cy="1298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69AC3-EF58-3647-A2AC-C69CB2BD36B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57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9">
            <a:extLst>
              <a:ext uri="{FF2B5EF4-FFF2-40B4-BE49-F238E27FC236}">
                <a16:creationId xmlns:a16="http://schemas.microsoft.com/office/drawing/2014/main" id="{F3BCCBF1-1883-B644-D4F6-4CFABC81E366}"/>
              </a:ext>
            </a:extLst>
          </p:cNvPr>
          <p:cNvSpPr txBox="1"/>
          <p:nvPr/>
        </p:nvSpPr>
        <p:spPr>
          <a:xfrm>
            <a:off x="1476885" y="5072131"/>
            <a:ext cx="10715115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Olá, Franqueado Bin!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Fortaleça a comunicação com seus clientes e potenciais clientes pelo WhatsApp com os cards que a Bin preparou para você.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Personalize cada arte com o seu logotipo e contatos, salve-as e dispare-as pelo WhatsApp.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Para salvar as artes: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Selecione o slide que deseja salvar. No menu “Arquivo”, selecione “Exportar”.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Em “formato do arquivo”, sugerimos usar “.png” para preservar a qualidade da imagem.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Nas dimensões, utilizar 1080x1920 </a:t>
            </a: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px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Para finalizar, clique em “Salvar”.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F62FC-8619-D4CE-0D7E-FC6481554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0809323"/>
            <a:ext cx="1807026" cy="1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B98895-B2DC-AC30-FEFD-FA2AC5AD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" y="-1"/>
            <a:ext cx="13715105" cy="243824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7228385-F778-0F69-A889-A9B5B2DF84EA}"/>
              </a:ext>
            </a:extLst>
          </p:cNvPr>
          <p:cNvSpPr/>
          <p:nvPr/>
        </p:nvSpPr>
        <p:spPr>
          <a:xfrm>
            <a:off x="7527472" y="21831300"/>
            <a:ext cx="5399314" cy="1763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D750E18A-6AB8-6A16-6914-D7B9E278310A}"/>
              </a:ext>
            </a:extLst>
          </p:cNvPr>
          <p:cNvSpPr txBox="1"/>
          <p:nvPr/>
        </p:nvSpPr>
        <p:spPr>
          <a:xfrm>
            <a:off x="7939343" y="22436044"/>
            <a:ext cx="45755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Insira o seu logo aqui</a:t>
            </a:r>
          </a:p>
        </p:txBody>
      </p:sp>
      <p:sp>
        <p:nvSpPr>
          <p:cNvPr id="8" name="CaixaDeTexto 9">
            <a:extLst>
              <a:ext uri="{FF2B5EF4-FFF2-40B4-BE49-F238E27FC236}">
                <a16:creationId xmlns:a16="http://schemas.microsoft.com/office/drawing/2014/main" id="{915426F3-6900-0F76-A61C-5CB268281C75}"/>
              </a:ext>
            </a:extLst>
          </p:cNvPr>
          <p:cNvSpPr txBox="1"/>
          <p:nvPr/>
        </p:nvSpPr>
        <p:spPr>
          <a:xfrm>
            <a:off x="1612958" y="22112878"/>
            <a:ext cx="4575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Peça a sua já:</a:t>
            </a:r>
          </a:p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[insira seu contato]</a:t>
            </a:r>
          </a:p>
        </p:txBody>
      </p:sp>
    </p:spTree>
    <p:extLst>
      <p:ext uri="{BB962C8B-B14F-4D97-AF65-F5344CB8AC3E}">
        <p14:creationId xmlns:p14="http://schemas.microsoft.com/office/powerpoint/2010/main" val="2339270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userSelected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A29345961CA4D8AA46716F77C0E08" ma:contentTypeVersion="17" ma:contentTypeDescription="Create a new document." ma:contentTypeScope="" ma:versionID="c83d3ff54cdfa73a7a1e822aac30fdd9">
  <xsd:schema xmlns:xsd="http://www.w3.org/2001/XMLSchema" xmlns:xs="http://www.w3.org/2001/XMLSchema" xmlns:p="http://schemas.microsoft.com/office/2006/metadata/properties" xmlns:ns2="e80b2add-6510-47cd-8367-7c4bee64b853" xmlns:ns3="482ad8c9-a8c1-4838-9d8b-9f38f3f7927b" xmlns:ns4="27ca4f54-35de-4064-a72e-d34a5dd02eff" targetNamespace="http://schemas.microsoft.com/office/2006/metadata/properties" ma:root="true" ma:fieldsID="50bb8cd6232c2740762bb6a8b62148d4" ns2:_="" ns3:_="" ns4:_="">
    <xsd:import namespace="e80b2add-6510-47cd-8367-7c4bee64b853"/>
    <xsd:import namespace="482ad8c9-a8c1-4838-9d8b-9f38f3f7927b"/>
    <xsd:import namespace="27ca4f54-35de-4064-a72e-d34a5dd02e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2add-6510-47cd-8367-7c4bee64b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1522cc6-4dde-43ab-976c-9f3a1a35a2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2ad8c9-a8c1-4838-9d8b-9f38f3f7927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770b736-377c-4832-8438-63c4da9c32e7}" ma:internalName="TaxCatchAll" ma:showField="CatchAllData" ma:web="27ca4f54-35de-4064-a72e-d34a5dd02e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ca4f54-35de-4064-a72e-d34a5dd02ef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0b2add-6510-47cd-8367-7c4bee64b853">
      <Terms xmlns="http://schemas.microsoft.com/office/infopath/2007/PartnerControls"/>
    </lcf76f155ced4ddcb4097134ff3c332f>
    <TaxCatchAll xmlns="482ad8c9-a8c1-4838-9d8b-9f38f3f7927b" xsi:nil="true"/>
  </documentManagement>
</p:properties>
</file>

<file path=customXml/itemProps1.xml><?xml version="1.0" encoding="utf-8"?>
<ds:datastoreItem xmlns:ds="http://schemas.openxmlformats.org/officeDocument/2006/customXml" ds:itemID="{F3FCA3DD-B20A-449D-AD20-F3A07CB3729F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0F60F470-5471-4777-91D3-94525368DFF7}"/>
</file>

<file path=customXml/itemProps3.xml><?xml version="1.0" encoding="utf-8"?>
<ds:datastoreItem xmlns:ds="http://schemas.openxmlformats.org/officeDocument/2006/customXml" ds:itemID="{FCF71D9E-C9EB-4C9E-9128-D7BA5C0B4E79}"/>
</file>

<file path=customXml/itemProps4.xml><?xml version="1.0" encoding="utf-8"?>
<ds:datastoreItem xmlns:ds="http://schemas.openxmlformats.org/officeDocument/2006/customXml" ds:itemID="{11B748F5-165E-47E7-8F69-C33F52E9BD1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1696</TotalTime>
  <Words>113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reina</dc:creator>
  <dc:description> _x000d_
 _x000d_
 _x000d_
 _x000d_
                                           @2020 Fiserv Inc, or its affiliates   |   </dc:description>
  <cp:lastModifiedBy>Gabriel, Laisa (Sao Paulo)</cp:lastModifiedBy>
  <cp:revision>5</cp:revision>
  <dcterms:created xsi:type="dcterms:W3CDTF">2024-03-15T19:10:28Z</dcterms:created>
  <dcterms:modified xsi:type="dcterms:W3CDTF">2024-04-03T18:22:39Z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f9b20c2b-c54c-4538-965a-d307c5d60876</vt:lpwstr>
  </property>
  <property fmtid="{D5CDD505-2E9C-101B-9397-08002B2CF9AE}" pid="3" name="bjDocumentSecurityLabel">
    <vt:lpwstr>This item has no classification</vt:lpwstr>
  </property>
  <property fmtid="{D5CDD505-2E9C-101B-9397-08002B2CF9AE}" pid="4" name="bjClsUserRVM">
    <vt:lpwstr>[]</vt:lpwstr>
  </property>
  <property fmtid="{D5CDD505-2E9C-101B-9397-08002B2CF9AE}" pid="5" name="bjSaver">
    <vt:lpwstr>o81XkIhgyaZ4wvs5ByC9zhVPEfEGSfD6</vt:lpwstr>
  </property>
  <property fmtid="{D5CDD505-2E9C-101B-9397-08002B2CF9AE}" pid="6" name="ContentTypeId">
    <vt:lpwstr>0x010100A2CA29345961CA4D8AA46716F77C0E08</vt:lpwstr>
  </property>
</Properties>
</file>