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9"/>
  </p:notesMasterIdLst>
  <p:handoutMasterIdLst>
    <p:handoutMasterId r:id="rId10"/>
  </p:handoutMasterIdLst>
  <p:sldIdLst>
    <p:sldId id="265" r:id="rId6"/>
    <p:sldId id="263" r:id="rId7"/>
    <p:sldId id="264" r:id="rId8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02097-9126-AF55-54A8-E60414A4A529}" v="2" dt="2024-04-20T00:40:47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, Laisa (Sao Paulo)" userId="S::laisa.gabriel@fiserv.com::55c5b50b-5a24-47c5-a3d8-40fdce60f50b" providerId="AD" clId="Web-{F1902097-9126-AF55-54A8-E60414A4A529}"/>
    <pc:docChg chg="modSld">
      <pc:chgData name="Gabriel, Laisa (Sao Paulo)" userId="S::laisa.gabriel@fiserv.com::55c5b50b-5a24-47c5-a3d8-40fdce60f50b" providerId="AD" clId="Web-{F1902097-9126-AF55-54A8-E60414A4A529}" dt="2024-04-20T00:40:47.623" v="0" actId="20577"/>
      <pc:docMkLst>
        <pc:docMk/>
      </pc:docMkLst>
      <pc:sldChg chg="modSp">
        <pc:chgData name="Gabriel, Laisa (Sao Paulo)" userId="S::laisa.gabriel@fiserv.com::55c5b50b-5a24-47c5-a3d8-40fdce60f50b" providerId="AD" clId="Web-{F1902097-9126-AF55-54A8-E60414A4A529}" dt="2024-04-20T00:40:47.623" v="0" actId="20577"/>
        <pc:sldMkLst>
          <pc:docMk/>
          <pc:sldMk cId="2295206077" sldId="264"/>
        </pc:sldMkLst>
        <pc:spChg chg="mod">
          <ac:chgData name="Gabriel, Laisa (Sao Paulo)" userId="S::laisa.gabriel@fiserv.com::55c5b50b-5a24-47c5-a3d8-40fdce60f50b" providerId="AD" clId="Web-{F1902097-9126-AF55-54A8-E60414A4A529}" dt="2024-04-20T00:40:47.623" v="0" actId="20577"/>
          <ac:spMkLst>
            <pc:docMk/>
            <pc:sldMk cId="2295206077" sldId="264"/>
            <ac:spMk id="2" creationId="{8AD8EB38-F530-A32E-B42F-F9B869939D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9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9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93767A60-4CE2-EC9B-2285-35F07A40C623}"/>
              </a:ext>
            </a:extLst>
          </p:cNvPr>
          <p:cNvSpPr txBox="1"/>
          <p:nvPr/>
        </p:nvSpPr>
        <p:spPr>
          <a:xfrm>
            <a:off x="1446013" y="2188857"/>
            <a:ext cx="1082397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Bin quer impulsionar as redes sociais da sua franquia. Por isso, preparamos algumas postagens para você compartilhar nos seus perfis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Instagram, Facebook e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seguir, encontre as artes e legendas para cada post. Personalize-as com o seu logo!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1080x1080.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4F1F72-C42C-2482-B778-8C6EC9C0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40" y="11174151"/>
            <a:ext cx="1324486" cy="13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FDA8E23-AE22-50A1-317C-6CE67C032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02CBB34-89C1-7EBB-D2B6-337140839B97}"/>
              </a:ext>
            </a:extLst>
          </p:cNvPr>
          <p:cNvSpPr/>
          <p:nvPr/>
        </p:nvSpPr>
        <p:spPr>
          <a:xfrm>
            <a:off x="7641772" y="115824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9">
            <a:extLst>
              <a:ext uri="{FF2B5EF4-FFF2-40B4-BE49-F238E27FC236}">
                <a16:creationId xmlns:a16="http://schemas.microsoft.com/office/drawing/2014/main" id="{7A971ADE-A38E-25AE-CCCD-027297B395BC}"/>
              </a:ext>
            </a:extLst>
          </p:cNvPr>
          <p:cNvSpPr txBox="1"/>
          <p:nvPr/>
        </p:nvSpPr>
        <p:spPr>
          <a:xfrm>
            <a:off x="8053643" y="121871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9446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D8EB38-F530-A32E-B42F-F9B869939DC0}"/>
              </a:ext>
            </a:extLst>
          </p:cNvPr>
          <p:cNvSpPr txBox="1"/>
          <p:nvPr/>
        </p:nvSpPr>
        <p:spPr>
          <a:xfrm>
            <a:off x="3175057" y="1034971"/>
            <a:ext cx="73658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rgbClr val="FF6600"/>
                </a:solidFill>
                <a:latin typeface="Arial"/>
                <a:cs typeface="Arial"/>
              </a:rPr>
              <a:t>Post  – Soluções Digitais</a:t>
            </a: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C8D12F79-30FF-A7BD-8509-BCFDA77E229D}"/>
              </a:ext>
            </a:extLst>
          </p:cNvPr>
          <p:cNvSpPr txBox="1"/>
          <p:nvPr/>
        </p:nvSpPr>
        <p:spPr>
          <a:xfrm>
            <a:off x="1212862" y="4428913"/>
            <a:ext cx="1129027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  <a:p>
            <a:pPr algn="ctr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soluções digitais da Bin garantem segurança, agilidade e permitem vendas online, sem precisar ter um e-commerce!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Conheça nossas opções: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Link de Pagamento: Gere quantos quiser pelo app ou portal da Bin e compartilhe com seus clientes nas redes sociais, por e-mail ou WhatsApp.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WhatsApp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Escolha a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Fiserv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parceira e receba pagamentos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sem sair da janela de conversa com o seu cliente.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E-commerce: Uma solução completa de e-commerce com alta performance de aprovação de vendas, segurança e opções para pagamentos recorrentes.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Seja um Cliente Bin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Fale conosco: </a:t>
            </a:r>
            <a:r>
              <a:rPr lang="pt-BR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[insira o seu contato aqui]</a:t>
            </a: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VendaBemVendaBin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#Bin #Varejo 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VendasOnline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013F7F-294A-4C7C-91BE-27C6BD000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b2add-6510-47cd-8367-7c4bee64b853"/>
    <ds:schemaRef ds:uri="482ad8c9-a8c1-4838-9d8b-9f38f3f7927b"/>
    <ds:schemaRef ds:uri="27ca4f54-35de-4064-a72e-d34a5dd02e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8179D1-48E4-432B-B68F-4CEAB891E332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E9662F52-DF4A-434F-A816-892D392E501E}">
  <ds:schemaRefs>
    <ds:schemaRef ds:uri="http://schemas.microsoft.com/office/2006/metadata/properties"/>
    <ds:schemaRef ds:uri="http://schemas.microsoft.com/office/infopath/2007/PartnerControls"/>
    <ds:schemaRef ds:uri="e80b2add-6510-47cd-8367-7c4bee64b853"/>
    <ds:schemaRef ds:uri="482ad8c9-a8c1-4838-9d8b-9f38f3f7927b"/>
  </ds:schemaRefs>
</ds:datastoreItem>
</file>

<file path=customXml/itemProps4.xml><?xml version="1.0" encoding="utf-8"?>
<ds:datastoreItem xmlns:ds="http://schemas.openxmlformats.org/officeDocument/2006/customXml" ds:itemID="{7D539167-1D66-446A-8847-BF7F49B767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1878</TotalTime>
  <Words>261</Words>
  <Application>Microsoft Office PowerPoint</Application>
  <PresentationFormat>Custom</PresentationFormat>
  <Paragraphs>38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18</cp:revision>
  <dcterms:created xsi:type="dcterms:W3CDTF">2023-08-23T20:40:45Z</dcterms:created>
  <dcterms:modified xsi:type="dcterms:W3CDTF">2024-04-20T00:40:47Z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  <property fmtid="{D5CDD505-2E9C-101B-9397-08002B2CF9AE}" pid="7" name="MediaServiceImageTags">
    <vt:lpwstr/>
  </property>
</Properties>
</file>