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3716000" cy="2438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9" d="100"/>
          <a:sy n="19" d="100"/>
        </p:scale>
        <p:origin x="2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4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71DF1-E842-8133-C3A1-5768877D5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A4190-AA8C-93A0-94FD-91F5ADED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628C-1B21-4246-BA74-D353B510AE9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7117-138E-5466-A9E0-33B45D914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A465-92D7-218D-2789-26C5181DC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30EC-7FF9-478D-BB81-1C46ED322E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D0F0-78C1-42D9-BB67-28D83435EB7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5E2B-1A4B-48D4-B07C-AFC28EE1F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99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7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2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1298143"/>
            <a:ext cx="11830050" cy="47128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8906353"/>
            <a:ext cx="5831087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7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9">
            <a:extLst>
              <a:ext uri="{FF2B5EF4-FFF2-40B4-BE49-F238E27FC236}">
                <a16:creationId xmlns:a16="http://schemas.microsoft.com/office/drawing/2014/main" id="{F3BCCBF1-1883-B644-D4F6-4CFABC81E366}"/>
              </a:ext>
            </a:extLst>
          </p:cNvPr>
          <p:cNvSpPr txBox="1"/>
          <p:nvPr/>
        </p:nvSpPr>
        <p:spPr>
          <a:xfrm>
            <a:off x="1476885" y="5072131"/>
            <a:ext cx="10715115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Fortaleça a comunicação com seus clientes e potenciais clientes pelo WhatsApp com os cards que a Bin preparou para você.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Personalize cada arte com o seu logotipo e contatos, salve-as e dispare-as pelo WhatsApp.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1080x1920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4F62FC-8619-D4CE-0D7E-FC648155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09323"/>
            <a:ext cx="1807026" cy="1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8337FEC-F4A6-DCB9-B429-CA31F017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" y="-1"/>
            <a:ext cx="13715105" cy="243824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7228385-F778-0F69-A889-A9B5B2DF84EA}"/>
              </a:ext>
            </a:extLst>
          </p:cNvPr>
          <p:cNvSpPr/>
          <p:nvPr/>
        </p:nvSpPr>
        <p:spPr>
          <a:xfrm>
            <a:off x="7527472" y="21831300"/>
            <a:ext cx="5399314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9">
            <a:extLst>
              <a:ext uri="{FF2B5EF4-FFF2-40B4-BE49-F238E27FC236}">
                <a16:creationId xmlns:a16="http://schemas.microsoft.com/office/drawing/2014/main" id="{D750E18A-6AB8-6A16-6914-D7B9E278310A}"/>
              </a:ext>
            </a:extLst>
          </p:cNvPr>
          <p:cNvSpPr txBox="1"/>
          <p:nvPr/>
        </p:nvSpPr>
        <p:spPr>
          <a:xfrm>
            <a:off x="7939343" y="224360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915426F3-6900-0F76-A61C-5CB268281C75}"/>
              </a:ext>
            </a:extLst>
          </p:cNvPr>
          <p:cNvSpPr txBox="1"/>
          <p:nvPr/>
        </p:nvSpPr>
        <p:spPr>
          <a:xfrm>
            <a:off x="1612958" y="22112878"/>
            <a:ext cx="512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um Cliente Bin:</a:t>
            </a:r>
          </a:p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[insira seu contato]</a:t>
            </a:r>
          </a:p>
        </p:txBody>
      </p:sp>
    </p:spTree>
    <p:extLst>
      <p:ext uri="{BB962C8B-B14F-4D97-AF65-F5344CB8AC3E}">
        <p14:creationId xmlns:p14="http://schemas.microsoft.com/office/powerpoint/2010/main" val="321608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428A9EC9-85D6-499A-B40D-F69D13894BB0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1AAEE6A5-5280-4968-8432-35993754B3DF}"/>
</file>

<file path=customXml/itemProps3.xml><?xml version="1.0" encoding="utf-8"?>
<ds:datastoreItem xmlns:ds="http://schemas.openxmlformats.org/officeDocument/2006/customXml" ds:itemID="{A91BB409-1F80-492C-9D5A-BF6878B99CBA}"/>
</file>

<file path=customXml/itemProps4.xml><?xml version="1.0" encoding="utf-8"?>
<ds:datastoreItem xmlns:ds="http://schemas.openxmlformats.org/officeDocument/2006/customXml" ds:itemID="{C3F003CE-E2F0-4B1E-A8D8-5343F514D18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113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reina</dc:creator>
  <dc:description> _x000d_
 _x000d_
 _x000d_
 _x000d_
                                           @2020 Fiserv Inc, or its affiliates   |   </dc:description>
  <cp:lastModifiedBy>Gabriel, Laisa (Sao Paulo)</cp:lastModifiedBy>
  <cp:revision>5</cp:revision>
  <dcterms:created xsi:type="dcterms:W3CDTF">2024-03-15T19:10:28Z</dcterms:created>
  <dcterms:modified xsi:type="dcterms:W3CDTF">2024-04-03T18:23:20Z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f9b20c2b-c54c-4538-965a-d307c5d60876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