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authors.xml" ContentType="application/vnd.ms-powerpoint.authors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7"/>
  </p:notesMasterIdLst>
  <p:handoutMasterIdLst>
    <p:handoutMasterId r:id="rId8"/>
  </p:handoutMasterIdLst>
  <p:sldIdLst>
    <p:sldId id="265" r:id="rId3"/>
    <p:sldId id="269" r:id="rId4"/>
    <p:sldId id="270" r:id="rId5"/>
    <p:sldId id="271" r:id="rId6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3AFC3B-ACD4-3F3E-3A75-C95E339434DC}" name="felipe reina" initials="fr" userId="S::felipe@surecomunicacao.onmicrosoft.com::5979f6d8-7a97-4d93-9ccf-190a3ca74bef" providerId="AD"/>
  <p188:author id="{6D95D5F3-75AC-3CEB-7F67-474BBB4C1DA8}" name="Gabriel, Laisa (Sao Paulo)" initials="LG" userId="S::laisa.gabriel@fiserv.com::55c5b50b-5a24-47c5-a3d8-40fdce60f5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7" autoAdjust="0"/>
    <p:restoredTop sz="94660"/>
  </p:normalViewPr>
  <p:slideViewPr>
    <p:cSldViewPr snapToGrid="0">
      <p:cViewPr varScale="1">
        <p:scale>
          <a:sx n="36" d="100"/>
          <a:sy n="36" d="100"/>
        </p:scale>
        <p:origin x="21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CA8825-040E-7364-0AF1-03A5E33F68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4A24-0033-1EEF-15DD-D2EA22012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2566-8A39-47CC-8FE3-C5C5AA7D9EFD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253F-6662-7083-8EB0-E50BCF371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F9BE1-F8A4-915E-BA37-1B258B0D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FAF-8343-467F-AF56-26EB5F037E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2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C641-C75A-4121-BE9F-75F1C9BB402A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700FA-F7E6-47CB-A4CA-05F76EC697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39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11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01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9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93767A60-4CE2-EC9B-2285-35F07A40C623}"/>
              </a:ext>
            </a:extLst>
          </p:cNvPr>
          <p:cNvSpPr txBox="1"/>
          <p:nvPr/>
        </p:nvSpPr>
        <p:spPr>
          <a:xfrm>
            <a:off x="1446013" y="2188857"/>
            <a:ext cx="1082397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Bin quer impulsionar as redes sociais da sua franquia. Por isso, preparamos algumas postagens para você compartilhar nos seus perfis do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Instagram, Facebook e </a:t>
            </a:r>
            <a:r>
              <a:rPr lang="pt-B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seguir, encontre as artes e legendas para cada post. Personalize-as com o seu logo!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1080x1080.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4F1F72-C42C-2482-B778-8C6EC9C0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40" y="11174151"/>
            <a:ext cx="1324486" cy="13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646319"/>
            <a:ext cx="7365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 </a:t>
            </a:r>
            <a:r>
              <a:rPr lang="pt-BR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endParaRPr lang="pt-BR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C59862-07E9-30ED-BB3F-A86FBE83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02CBB34-89C1-7EBB-D2B6-337140839B97}"/>
              </a:ext>
            </a:extLst>
          </p:cNvPr>
          <p:cNvSpPr/>
          <p:nvPr/>
        </p:nvSpPr>
        <p:spPr>
          <a:xfrm>
            <a:off x="4825577" y="11403496"/>
            <a:ext cx="3821466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7A971ADE-A38E-25AE-CCCD-027297B395BC}"/>
              </a:ext>
            </a:extLst>
          </p:cNvPr>
          <p:cNvSpPr txBox="1"/>
          <p:nvPr/>
        </p:nvSpPr>
        <p:spPr>
          <a:xfrm>
            <a:off x="4448524" y="11777407"/>
            <a:ext cx="457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</a:t>
            </a:r>
          </a:p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logo aqui</a:t>
            </a:r>
          </a:p>
        </p:txBody>
      </p:sp>
    </p:spTree>
    <p:extLst>
      <p:ext uri="{BB962C8B-B14F-4D97-AF65-F5344CB8AC3E}">
        <p14:creationId xmlns:p14="http://schemas.microsoft.com/office/powerpoint/2010/main" val="208238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D8EB38-F530-A32E-B42F-F9B869939DC0}"/>
              </a:ext>
            </a:extLst>
          </p:cNvPr>
          <p:cNvSpPr txBox="1"/>
          <p:nvPr/>
        </p:nvSpPr>
        <p:spPr>
          <a:xfrm>
            <a:off x="3175057" y="1034971"/>
            <a:ext cx="736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 </a:t>
            </a:r>
            <a:r>
              <a:rPr lang="pt-BR" sz="4000" b="1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endParaRPr lang="pt-BR" sz="400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FBCB6148-0753-EF9F-EC5E-56EC23AB66A7}"/>
              </a:ext>
            </a:extLst>
          </p:cNvPr>
          <p:cNvSpPr txBox="1"/>
          <p:nvPr/>
        </p:nvSpPr>
        <p:spPr>
          <a:xfrm>
            <a:off x="2186242" y="2201660"/>
            <a:ext cx="934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Inclua a legenda abaixo em sua postagem: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1B2C24F-EBBB-D845-96AC-429447823D2B}"/>
              </a:ext>
            </a:extLst>
          </p:cNvPr>
          <p:cNvCxnSpPr/>
          <p:nvPr/>
        </p:nvCxnSpPr>
        <p:spPr>
          <a:xfrm>
            <a:off x="566057" y="3592285"/>
            <a:ext cx="1254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9">
            <a:extLst>
              <a:ext uri="{FF2B5EF4-FFF2-40B4-BE49-F238E27FC236}">
                <a16:creationId xmlns:a16="http://schemas.microsoft.com/office/drawing/2014/main" id="{C8D12F79-30FF-A7BD-8509-BCFDA77E229D}"/>
              </a:ext>
            </a:extLst>
          </p:cNvPr>
          <p:cNvSpPr txBox="1"/>
          <p:nvPr/>
        </p:nvSpPr>
        <p:spPr>
          <a:xfrm>
            <a:off x="1212862" y="4428913"/>
            <a:ext cx="11290273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  <a:p>
            <a:pPr algn="ctr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Sabia que agora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vender 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pagamentos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diretamente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WhatsApp? 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conversa!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🟧 Centralize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vendas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atendimentos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lugar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🟧 Venda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app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favorito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brasileiros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🟧 Conte com a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Fiserv,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líder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mundial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pagamento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Saiba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www.bin.com.br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whatsapp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-pay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VendaBemVendaBin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#Bin #WhatsApp #Fiserv</a:t>
            </a:r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C803133A-3044-4BCE-A88F-48F1C87B17A0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F5DE8179-B430-40DD-B0EB-7C0E7F731F8E}"/>
</file>

<file path=customXml/itemProps3.xml><?xml version="1.0" encoding="utf-8"?>
<ds:datastoreItem xmlns:ds="http://schemas.openxmlformats.org/officeDocument/2006/customXml" ds:itemID="{9DAF89B9-AA8E-4BCA-90FA-37C93D111F39}"/>
</file>

<file path=customXml/itemProps4.xml><?xml version="1.0" encoding="utf-8"?>
<ds:datastoreItem xmlns:ds="http://schemas.openxmlformats.org/officeDocument/2006/customXml" ds:itemID="{CCB92A5C-234B-4777-BFE0-1894DFE036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Words>210</Words>
  <Application>Microsoft Office PowerPoint</Application>
  <PresentationFormat>Custom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dc:description> _x000d_
 _x000d_
 _x000d_
 _x000d_
                                           @2020 Fiserv Inc, or its affiliates   |   </dc:description>
  <cp:lastModifiedBy>Gabriel, Laisa (Sao Paulo)</cp:lastModifiedBy>
  <cp:revision>28</cp:revision>
  <dcterms:created xsi:type="dcterms:W3CDTF">2023-08-23T20:40:45Z</dcterms:created>
  <dcterms:modified xsi:type="dcterms:W3CDTF">2024-04-19T23:16:26Z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fb588a2e-8860-44d4-86df-99a24e6821a1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