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60" r:id="rId4"/>
  </p:sldIdLst>
  <p:sldSz cx="13716000" cy="2438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20" d="100"/>
          <a:sy n="20" d="100"/>
        </p:scale>
        <p:origin x="25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4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71DF1-E842-8133-C3A1-5768877D5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A4190-AA8C-93A0-94FD-91F5ADED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628C-1B21-4246-BA74-D353B510AE9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7117-138E-5466-A9E0-33B45D914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A465-92D7-218D-2789-26C5181DC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30EC-7FF9-478D-BB81-1C46ED322E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D0F0-78C1-42D9-BB67-28D83435EB75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5E2B-1A4B-48D4-B07C-AFC28EE1F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99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7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7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1298143"/>
            <a:ext cx="11830050" cy="47128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8906353"/>
            <a:ext cx="5831087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7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9">
            <a:extLst>
              <a:ext uri="{FF2B5EF4-FFF2-40B4-BE49-F238E27FC236}">
                <a16:creationId xmlns:a16="http://schemas.microsoft.com/office/drawing/2014/main" id="{F3BCCBF1-1883-B644-D4F6-4CFABC81E366}"/>
              </a:ext>
            </a:extLst>
          </p:cNvPr>
          <p:cNvSpPr txBox="1"/>
          <p:nvPr/>
        </p:nvSpPr>
        <p:spPr>
          <a:xfrm>
            <a:off x="1476885" y="5072131"/>
            <a:ext cx="10715115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Fortaleça a comunicação com seus clientes e potenciais clientes pelo WhatsApp com os cards que a Bin preparou para você.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Personalize cada arte com o seu logotipo e contatos, salve-as e dispare-as pelo WhatsApp.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1080x1920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4F62FC-8619-D4CE-0D7E-FC648155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09323"/>
            <a:ext cx="1807026" cy="1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F944884A-F6C7-8129-E0B3-2FEF42E0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0" cy="24384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4B86441-B1B8-DBAA-97F4-A8571EEB2B7F}"/>
              </a:ext>
            </a:extLst>
          </p:cNvPr>
          <p:cNvSpPr/>
          <p:nvPr/>
        </p:nvSpPr>
        <p:spPr>
          <a:xfrm>
            <a:off x="8834718" y="21598907"/>
            <a:ext cx="3680196" cy="155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9">
            <a:extLst>
              <a:ext uri="{FF2B5EF4-FFF2-40B4-BE49-F238E27FC236}">
                <a16:creationId xmlns:a16="http://schemas.microsoft.com/office/drawing/2014/main" id="{E1AD88F2-689A-3990-A013-7E78794E56BB}"/>
              </a:ext>
            </a:extLst>
          </p:cNvPr>
          <p:cNvSpPr txBox="1"/>
          <p:nvPr/>
        </p:nvSpPr>
        <p:spPr>
          <a:xfrm>
            <a:off x="8387030" y="21866587"/>
            <a:ext cx="457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</a:t>
            </a:r>
          </a:p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logo aqui</a:t>
            </a:r>
          </a:p>
        </p:txBody>
      </p:sp>
    </p:spTree>
    <p:extLst>
      <p:ext uri="{BB962C8B-B14F-4D97-AF65-F5344CB8AC3E}">
        <p14:creationId xmlns:p14="http://schemas.microsoft.com/office/powerpoint/2010/main" val="373817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83A777BB-3432-4397-AD5B-3BB527E4BA1B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CA5F7F41-15B9-45AB-B2B8-AB5E97C84A6A}"/>
</file>

<file path=customXml/itemProps3.xml><?xml version="1.0" encoding="utf-8"?>
<ds:datastoreItem xmlns:ds="http://schemas.openxmlformats.org/officeDocument/2006/customXml" ds:itemID="{5B006E98-20BF-4BA0-A2C4-5F722DF9A9C4}"/>
</file>

<file path=customXml/itemProps4.xml><?xml version="1.0" encoding="utf-8"?>
<ds:datastoreItem xmlns:ds="http://schemas.openxmlformats.org/officeDocument/2006/customXml" ds:itemID="{AD49BD97-8C6C-4B04-9BAD-341879349F0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</TotalTime>
  <Words>103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reina</dc:creator>
  <dc:description> _x000d_
 _x000d_
 _x000d_
 _x000d_
                                           @2020 Fiserv Inc, or its affiliates   |   </dc:description>
  <cp:lastModifiedBy>Gabriel, Laisa (Sao Paulo)</cp:lastModifiedBy>
  <cp:revision>11</cp:revision>
  <dcterms:created xsi:type="dcterms:W3CDTF">2024-03-15T19:10:28Z</dcterms:created>
  <dcterms:modified xsi:type="dcterms:W3CDTF">2024-04-19T23:21:55Z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f9b20c2b-c54c-4538-965a-d307c5d60876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