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92398" y="1971339"/>
            <a:ext cx="6815669" cy="1515533"/>
          </a:xfrm>
        </p:spPr>
        <p:txBody>
          <a:bodyPr/>
          <a:lstStyle/>
          <a:p>
            <a:r>
              <a:rPr lang="pt-BR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Projeto de Conclusão da Disciplina Eng. De Software I</a:t>
            </a:r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Alunos: Caio César Alves de Souza</a:t>
            </a:r>
          </a:p>
          <a:p>
            <a:pPr algn="l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Marcos Neto Santos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32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07094" y="2544405"/>
            <a:ext cx="9601196" cy="33189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8800" dirty="0" smtClean="0">
                <a:latin typeface="Arial" panose="020B0604020202020204" pitchFamily="34" charset="0"/>
                <a:cs typeface="Arial" panose="020B0604020202020204" pitchFamily="34" charset="0"/>
              </a:rPr>
              <a:t> O Projeto</a:t>
            </a:r>
            <a:endParaRPr lang="pt-BR" sz="8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16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53" y="328277"/>
            <a:ext cx="10203955" cy="5509483"/>
          </a:xfrm>
        </p:spPr>
      </p:pic>
    </p:spTree>
    <p:extLst>
      <p:ext uri="{BB962C8B-B14F-4D97-AF65-F5344CB8AC3E}">
        <p14:creationId xmlns:p14="http://schemas.microsoft.com/office/powerpoint/2010/main" val="356362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58032" y="2444197"/>
            <a:ext cx="9601196" cy="33189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8800" dirty="0" smtClean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pt-BR" sz="8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15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Como Funciona? 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44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8800" dirty="0" smtClean="0"/>
              <a:t>Obrigado! </a:t>
            </a:r>
            <a:endParaRPr lang="pt-BR" sz="8800" dirty="0"/>
          </a:p>
        </p:txBody>
      </p:sp>
    </p:spTree>
    <p:extLst>
      <p:ext uri="{BB962C8B-B14F-4D97-AF65-F5344CB8AC3E}">
        <p14:creationId xmlns:p14="http://schemas.microsoft.com/office/powerpoint/2010/main" val="3111480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167</TotalTime>
  <Words>29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Orgânico</vt:lpstr>
      <vt:lpstr>Projeto de Conclusão da Disciplina Eng. De Software 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Conclusão da Disciplina Eng. De Software I</dc:title>
  <dc:creator>Marcos Neto</dc:creator>
  <cp:lastModifiedBy>Marcos Neto</cp:lastModifiedBy>
  <cp:revision>6</cp:revision>
  <dcterms:created xsi:type="dcterms:W3CDTF">2017-03-28T10:22:54Z</dcterms:created>
  <dcterms:modified xsi:type="dcterms:W3CDTF">2017-03-28T13:10:18Z</dcterms:modified>
</cp:coreProperties>
</file>