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2" r:id="rId7"/>
    <p:sldId id="271" r:id="rId8"/>
    <p:sldId id="263" r:id="rId9"/>
    <p:sldId id="270" r:id="rId10"/>
    <p:sldId id="273" r:id="rId11"/>
    <p:sldId id="27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Cezar Araujo Santos" userId="734db932-9d2b-482b-bc4c-5aea15cdd63c" providerId="ADAL" clId="{DDACED94-B6BC-4878-AE90-B5E8F6616582}"/>
    <pc:docChg chg="undo custSel addSld delSld modSld">
      <pc:chgData name="Caio Cezar Araujo Santos" userId="734db932-9d2b-482b-bc4c-5aea15cdd63c" providerId="ADAL" clId="{DDACED94-B6BC-4878-AE90-B5E8F6616582}" dt="2023-11-28T21:40:44.110" v="2562"/>
      <pc:docMkLst>
        <pc:docMk/>
      </pc:docMkLst>
      <pc:sldChg chg="modSp mod">
        <pc:chgData name="Caio Cezar Araujo Santos" userId="734db932-9d2b-482b-bc4c-5aea15cdd63c" providerId="ADAL" clId="{DDACED94-B6BC-4878-AE90-B5E8F6616582}" dt="2023-11-27T21:38:34.539" v="38" actId="20577"/>
        <pc:sldMkLst>
          <pc:docMk/>
          <pc:sldMk cId="3452177126" sldId="256"/>
        </pc:sldMkLst>
        <pc:spChg chg="mod">
          <ac:chgData name="Caio Cezar Araujo Santos" userId="734db932-9d2b-482b-bc4c-5aea15cdd63c" providerId="ADAL" clId="{DDACED94-B6BC-4878-AE90-B5E8F6616582}" dt="2023-11-27T21:38:34.539" v="38" actId="20577"/>
          <ac:spMkLst>
            <pc:docMk/>
            <pc:sldMk cId="3452177126" sldId="256"/>
            <ac:spMk id="2" creationId="{2FCE2620-A71D-54B8-59EF-880D1502E106}"/>
          </ac:spMkLst>
        </pc:spChg>
      </pc:sldChg>
      <pc:sldChg chg="addSp delSp modSp mod">
        <pc:chgData name="Caio Cezar Araujo Santos" userId="734db932-9d2b-482b-bc4c-5aea15cdd63c" providerId="ADAL" clId="{DDACED94-B6BC-4878-AE90-B5E8F6616582}" dt="2023-11-28T21:40:44.110" v="2562"/>
        <pc:sldMkLst>
          <pc:docMk/>
          <pc:sldMk cId="177656343" sldId="258"/>
        </pc:sldMkLst>
        <pc:spChg chg="del">
          <ac:chgData name="Caio Cezar Araujo Santos" userId="734db932-9d2b-482b-bc4c-5aea15cdd63c" providerId="ADAL" clId="{DDACED94-B6BC-4878-AE90-B5E8F6616582}" dt="2023-11-27T21:39:34.446" v="40" actId="478"/>
          <ac:spMkLst>
            <pc:docMk/>
            <pc:sldMk cId="177656343" sldId="258"/>
            <ac:spMk id="5" creationId="{DACF094F-BA71-FB62-5DF8-F70E80709A60}"/>
          </ac:spMkLst>
        </pc:spChg>
        <pc:spChg chg="del">
          <ac:chgData name="Caio Cezar Araujo Santos" userId="734db932-9d2b-482b-bc4c-5aea15cdd63c" providerId="ADAL" clId="{DDACED94-B6BC-4878-AE90-B5E8F6616582}" dt="2023-11-27T21:39:39.100" v="42" actId="478"/>
          <ac:spMkLst>
            <pc:docMk/>
            <pc:sldMk cId="177656343" sldId="258"/>
            <ac:spMk id="6" creationId="{82C843AC-67F0-4DB6-8F9A-75B5437F13C6}"/>
          </ac:spMkLst>
        </pc:spChg>
        <pc:spChg chg="add mod">
          <ac:chgData name="Caio Cezar Araujo Santos" userId="734db932-9d2b-482b-bc4c-5aea15cdd63c" providerId="ADAL" clId="{DDACED94-B6BC-4878-AE90-B5E8F6616582}" dt="2023-11-27T21:42:12.393" v="241" actId="20577"/>
          <ac:spMkLst>
            <pc:docMk/>
            <pc:sldMk cId="177656343" sldId="258"/>
            <ac:spMk id="10" creationId="{43C61D9B-E116-C030-274D-6A2579F171E3}"/>
          </ac:spMkLst>
        </pc:spChg>
        <pc:picChg chg="del">
          <ac:chgData name="Caio Cezar Araujo Santos" userId="734db932-9d2b-482b-bc4c-5aea15cdd63c" providerId="ADAL" clId="{DDACED94-B6BC-4878-AE90-B5E8F6616582}" dt="2023-11-27T21:39:31.668" v="39" actId="478"/>
          <ac:picMkLst>
            <pc:docMk/>
            <pc:sldMk cId="177656343" sldId="258"/>
            <ac:picMk id="4" creationId="{D4343D32-0DB9-3A40-6B80-7A16D13768F9}"/>
          </ac:picMkLst>
        </pc:picChg>
        <pc:picChg chg="add mod modCrop">
          <ac:chgData name="Caio Cezar Araujo Santos" userId="734db932-9d2b-482b-bc4c-5aea15cdd63c" providerId="ADAL" clId="{DDACED94-B6BC-4878-AE90-B5E8F6616582}" dt="2023-11-27T21:42:15.046" v="242" actId="1076"/>
          <ac:picMkLst>
            <pc:docMk/>
            <pc:sldMk cId="177656343" sldId="258"/>
            <ac:picMk id="8" creationId="{6009C9AF-E073-D03A-5DFE-0F0AB9C74F1F}"/>
          </ac:picMkLst>
        </pc:picChg>
        <pc:picChg chg="add mod modCrop">
          <ac:chgData name="Caio Cezar Araujo Santos" userId="734db932-9d2b-482b-bc4c-5aea15cdd63c" providerId="ADAL" clId="{DDACED94-B6BC-4878-AE90-B5E8F6616582}" dt="2023-11-27T21:42:16.999" v="243" actId="1076"/>
          <ac:picMkLst>
            <pc:docMk/>
            <pc:sldMk cId="177656343" sldId="258"/>
            <ac:picMk id="9" creationId="{FFFF5F3A-D66B-D016-AFFD-469E240074ED}"/>
          </ac:picMkLst>
        </pc:picChg>
        <pc:inkChg chg="add">
          <ac:chgData name="Caio Cezar Araujo Santos" userId="734db932-9d2b-482b-bc4c-5aea15cdd63c" providerId="ADAL" clId="{DDACED94-B6BC-4878-AE90-B5E8F6616582}" dt="2023-11-28T21:40:44.110" v="2562"/>
          <ac:inkMkLst>
            <pc:docMk/>
            <pc:sldMk cId="177656343" sldId="258"/>
            <ac:inkMk id="3" creationId="{8FCEE313-7981-1A74-B252-AA7717A1DEB4}"/>
          </ac:inkMkLst>
        </pc:inkChg>
        <pc:inkChg chg="del">
          <ac:chgData name="Caio Cezar Araujo Santos" userId="734db932-9d2b-482b-bc4c-5aea15cdd63c" providerId="ADAL" clId="{DDACED94-B6BC-4878-AE90-B5E8F6616582}" dt="2023-11-27T21:39:35.364" v="41" actId="478"/>
          <ac:inkMkLst>
            <pc:docMk/>
            <pc:sldMk cId="177656343" sldId="258"/>
            <ac:inkMk id="3" creationId="{F24C28A5-6395-B82E-20EF-6D747C43CA33}"/>
          </ac:inkMkLst>
        </pc:inkChg>
      </pc:sldChg>
      <pc:sldChg chg="addSp delSp modSp mod setBg addAnim delAnim">
        <pc:chgData name="Caio Cezar Araujo Santos" userId="734db932-9d2b-482b-bc4c-5aea15cdd63c" providerId="ADAL" clId="{DDACED94-B6BC-4878-AE90-B5E8F6616582}" dt="2023-11-28T21:40:44.110" v="2562"/>
        <pc:sldMkLst>
          <pc:docMk/>
          <pc:sldMk cId="2412100192" sldId="259"/>
        </pc:sldMkLst>
        <pc:spChg chg="mod ord">
          <ac:chgData name="Caio Cezar Araujo Santos" userId="734db932-9d2b-482b-bc4c-5aea15cdd63c" providerId="ADAL" clId="{DDACED94-B6BC-4878-AE90-B5E8F6616582}" dt="2023-11-27T21:44:00.908" v="277" actId="1076"/>
          <ac:spMkLst>
            <pc:docMk/>
            <pc:sldMk cId="2412100192" sldId="259"/>
            <ac:spMk id="2" creationId="{722EA63C-DA58-F9E7-D0C9-AB38BA92E913}"/>
          </ac:spMkLst>
        </pc:spChg>
        <pc:spChg chg="del">
          <ac:chgData name="Caio Cezar Araujo Santos" userId="734db932-9d2b-482b-bc4c-5aea15cdd63c" providerId="ADAL" clId="{DDACED94-B6BC-4878-AE90-B5E8F6616582}" dt="2023-11-27T21:42:28.098" v="247" actId="478"/>
          <ac:spMkLst>
            <pc:docMk/>
            <pc:sldMk cId="2412100192" sldId="259"/>
            <ac:spMk id="15" creationId="{BB4C5A57-E7E0-7C6F-F51A-E0B26E5A6385}"/>
          </ac:spMkLst>
        </pc:spChg>
        <pc:spChg chg="del">
          <ac:chgData name="Caio Cezar Araujo Santos" userId="734db932-9d2b-482b-bc4c-5aea15cdd63c" providerId="ADAL" clId="{DDACED94-B6BC-4878-AE90-B5E8F6616582}" dt="2023-11-27T21:42:26.224" v="245" actId="478"/>
          <ac:spMkLst>
            <pc:docMk/>
            <pc:sldMk cId="2412100192" sldId="259"/>
            <ac:spMk id="16" creationId="{FE6A9D57-E55C-01F3-8C22-45E15FAA64E1}"/>
          </ac:spMkLst>
        </pc:spChg>
        <pc:spChg chg="del">
          <ac:chgData name="Caio Cezar Araujo Santos" userId="734db932-9d2b-482b-bc4c-5aea15cdd63c" providerId="ADAL" clId="{DDACED94-B6BC-4878-AE90-B5E8F6616582}" dt="2023-11-27T21:42:34.120" v="251" actId="478"/>
          <ac:spMkLst>
            <pc:docMk/>
            <pc:sldMk cId="2412100192" sldId="259"/>
            <ac:spMk id="20" creationId="{E41D9130-FAAE-40B6-0473-7544A1B2DEF0}"/>
          </ac:spMkLst>
        </pc:spChg>
        <pc:spChg chg="add del">
          <ac:chgData name="Caio Cezar Araujo Santos" userId="734db932-9d2b-482b-bc4c-5aea15cdd63c" providerId="ADAL" clId="{DDACED94-B6BC-4878-AE90-B5E8F6616582}" dt="2023-11-27T21:43:31.670" v="265" actId="26606"/>
          <ac:spMkLst>
            <pc:docMk/>
            <pc:sldMk cId="2412100192" sldId="259"/>
            <ac:spMk id="1030" creationId="{47942995-B07F-4636-9A06-C6A104B260A8}"/>
          </ac:spMkLst>
        </pc:spChg>
        <pc:spChg chg="add del">
          <ac:chgData name="Caio Cezar Araujo Santos" userId="734db932-9d2b-482b-bc4c-5aea15cdd63c" providerId="ADAL" clId="{DDACED94-B6BC-4878-AE90-B5E8F6616582}" dt="2023-11-27T21:43:03.807" v="254" actId="26606"/>
          <ac:spMkLst>
            <pc:docMk/>
            <pc:sldMk cId="2412100192" sldId="259"/>
            <ac:spMk id="1031" creationId="{1707FC24-6981-43D9-B525-C7832BA22463}"/>
          </ac:spMkLst>
        </pc:spChg>
        <pc:spChg chg="add del">
          <ac:chgData name="Caio Cezar Araujo Santos" userId="734db932-9d2b-482b-bc4c-5aea15cdd63c" providerId="ADAL" clId="{DDACED94-B6BC-4878-AE90-B5E8F6616582}" dt="2023-11-27T21:43:09.265" v="258" actId="26606"/>
          <ac:spMkLst>
            <pc:docMk/>
            <pc:sldMk cId="2412100192" sldId="259"/>
            <ac:spMk id="1033" creationId="{90F533E9-6690-41A8-A372-4C6C622D028D}"/>
          </ac:spMkLst>
        </pc:spChg>
        <pc:spChg chg="add del">
          <ac:chgData name="Caio Cezar Araujo Santos" userId="734db932-9d2b-482b-bc4c-5aea15cdd63c" providerId="ADAL" clId="{DDACED94-B6BC-4878-AE90-B5E8F6616582}" dt="2023-11-27T21:43:09.265" v="258" actId="26606"/>
          <ac:spMkLst>
            <pc:docMk/>
            <pc:sldMk cId="2412100192" sldId="259"/>
            <ac:spMk id="1034" creationId="{0855A890-B60B-4670-9DC2-69DC05015AB3}"/>
          </ac:spMkLst>
        </pc:spChg>
        <pc:spChg chg="add del">
          <ac:chgData name="Caio Cezar Araujo Santos" userId="734db932-9d2b-482b-bc4c-5aea15cdd63c" providerId="ADAL" clId="{DDACED94-B6BC-4878-AE90-B5E8F6616582}" dt="2023-11-27T21:43:09.265" v="258" actId="26606"/>
          <ac:spMkLst>
            <pc:docMk/>
            <pc:sldMk cId="2412100192" sldId="259"/>
            <ac:spMk id="1035" creationId="{99413ED5-9ED4-4772-BCE4-2BCAE6B12E35}"/>
          </ac:spMkLst>
        </pc:spChg>
        <pc:spChg chg="add del">
          <ac:chgData name="Caio Cezar Araujo Santos" userId="734db932-9d2b-482b-bc4c-5aea15cdd63c" providerId="ADAL" clId="{DDACED94-B6BC-4878-AE90-B5E8F6616582}" dt="2023-11-27T21:43:09.265" v="258" actId="26606"/>
          <ac:spMkLst>
            <pc:docMk/>
            <pc:sldMk cId="2412100192" sldId="259"/>
            <ac:spMk id="1037" creationId="{04357C93-F0CB-4A1C-8F77-4E9063789819}"/>
          </ac:spMkLst>
        </pc:spChg>
        <pc:spChg chg="add del">
          <ac:chgData name="Caio Cezar Araujo Santos" userId="734db932-9d2b-482b-bc4c-5aea15cdd63c" providerId="ADAL" clId="{DDACED94-B6BC-4878-AE90-B5E8F6616582}" dt="2023-11-27T21:43:31.670" v="265" actId="26606"/>
          <ac:spMkLst>
            <pc:docMk/>
            <pc:sldMk cId="2412100192" sldId="259"/>
            <ac:spMk id="1040" creationId="{B81933D1-5615-42C7-9C0B-4EB7105CCE2D}"/>
          </ac:spMkLst>
        </pc:spChg>
        <pc:spChg chg="add del">
          <ac:chgData name="Caio Cezar Araujo Santos" userId="734db932-9d2b-482b-bc4c-5aea15cdd63c" providerId="ADAL" clId="{DDACED94-B6BC-4878-AE90-B5E8F6616582}" dt="2023-11-27T21:43:31.670" v="265" actId="26606"/>
          <ac:spMkLst>
            <pc:docMk/>
            <pc:sldMk cId="2412100192" sldId="259"/>
            <ac:spMk id="1042" creationId="{19C9EAEA-39D0-4B0E-A0EB-51E7B26740B1}"/>
          </ac:spMkLst>
        </pc:spChg>
        <pc:spChg chg="add del">
          <ac:chgData name="Caio Cezar Araujo Santos" userId="734db932-9d2b-482b-bc4c-5aea15cdd63c" providerId="ADAL" clId="{DDACED94-B6BC-4878-AE90-B5E8F6616582}" dt="2023-11-27T21:43:37.134" v="267" actId="26606"/>
          <ac:spMkLst>
            <pc:docMk/>
            <pc:sldMk cId="2412100192" sldId="259"/>
            <ac:spMk id="1044" creationId="{665DBBEF-238B-476B-96AB-8AAC3224ECEA}"/>
          </ac:spMkLst>
        </pc:spChg>
        <pc:spChg chg="add del">
          <ac:chgData name="Caio Cezar Araujo Santos" userId="734db932-9d2b-482b-bc4c-5aea15cdd63c" providerId="ADAL" clId="{DDACED94-B6BC-4878-AE90-B5E8F6616582}" dt="2023-11-27T21:43:37.134" v="267" actId="26606"/>
          <ac:spMkLst>
            <pc:docMk/>
            <pc:sldMk cId="2412100192" sldId="259"/>
            <ac:spMk id="1045" creationId="{3FCFB1DE-0B7E-48CC-BA90-B2AB0889F9D6}"/>
          </ac:spMkLst>
        </pc:spChg>
        <pc:spChg chg="add del">
          <ac:chgData name="Caio Cezar Araujo Santos" userId="734db932-9d2b-482b-bc4c-5aea15cdd63c" providerId="ADAL" clId="{DDACED94-B6BC-4878-AE90-B5E8F6616582}" dt="2023-11-27T21:43:43.804" v="270" actId="26606"/>
          <ac:spMkLst>
            <pc:docMk/>
            <pc:sldMk cId="2412100192" sldId="259"/>
            <ac:spMk id="1047" creationId="{9B7AD9F6-8CE7-4299-8FC6-328F4DCD3FF9}"/>
          </ac:spMkLst>
        </pc:spChg>
        <pc:spChg chg="add del">
          <ac:chgData name="Caio Cezar Araujo Santos" userId="734db932-9d2b-482b-bc4c-5aea15cdd63c" providerId="ADAL" clId="{DDACED94-B6BC-4878-AE90-B5E8F6616582}" dt="2023-11-27T21:43:43.804" v="270" actId="26606"/>
          <ac:spMkLst>
            <pc:docMk/>
            <pc:sldMk cId="2412100192" sldId="259"/>
            <ac:spMk id="1048" creationId="{F49775AF-8896-43EE-92C6-83497D6DC56F}"/>
          </ac:spMkLst>
        </pc:spChg>
        <pc:grpChg chg="add del">
          <ac:chgData name="Caio Cezar Araujo Santos" userId="734db932-9d2b-482b-bc4c-5aea15cdd63c" providerId="ADAL" clId="{DDACED94-B6BC-4878-AE90-B5E8F6616582}" dt="2023-11-27T21:43:31.670" v="265" actId="26606"/>
          <ac:grpSpMkLst>
            <pc:docMk/>
            <pc:sldMk cId="2412100192" sldId="259"/>
            <ac:grpSpMk id="1039" creationId="{032D8612-31EB-44CF-A1D0-14FD4C705424}"/>
          </ac:grpSpMkLst>
        </pc:grpChg>
        <pc:picChg chg="add mod">
          <ac:chgData name="Caio Cezar Araujo Santos" userId="734db932-9d2b-482b-bc4c-5aea15cdd63c" providerId="ADAL" clId="{DDACED94-B6BC-4878-AE90-B5E8F6616582}" dt="2023-11-27T21:44:08.577" v="279" actId="1076"/>
          <ac:picMkLst>
            <pc:docMk/>
            <pc:sldMk cId="2412100192" sldId="259"/>
            <ac:picMk id="4" creationId="{91462EF9-E947-FACA-F2CE-15FC32D2241E}"/>
          </ac:picMkLst>
        </pc:picChg>
        <pc:picChg chg="del mod ord">
          <ac:chgData name="Caio Cezar Araujo Santos" userId="734db932-9d2b-482b-bc4c-5aea15cdd63c" providerId="ADAL" clId="{DDACED94-B6BC-4878-AE90-B5E8F6616582}" dt="2023-11-27T21:43:14.928" v="261" actId="478"/>
          <ac:picMkLst>
            <pc:docMk/>
            <pc:sldMk cId="2412100192" sldId="259"/>
            <ac:picMk id="10" creationId="{007E6E1A-738C-57F5-53DE-A7AFA5820175}"/>
          </ac:picMkLst>
        </pc:picChg>
        <pc:picChg chg="del mod ord">
          <ac:chgData name="Caio Cezar Araujo Santos" userId="734db932-9d2b-482b-bc4c-5aea15cdd63c" providerId="ADAL" clId="{DDACED94-B6BC-4878-AE90-B5E8F6616582}" dt="2023-11-27T21:43:12.877" v="260" actId="478"/>
          <ac:picMkLst>
            <pc:docMk/>
            <pc:sldMk cId="2412100192" sldId="259"/>
            <ac:picMk id="12" creationId="{AE6FE2CF-B3E9-6036-B757-2112FCA8DE34}"/>
          </ac:picMkLst>
        </pc:picChg>
        <pc:picChg chg="del mod ord">
          <ac:chgData name="Caio Cezar Araujo Santos" userId="734db932-9d2b-482b-bc4c-5aea15cdd63c" providerId="ADAL" clId="{DDACED94-B6BC-4878-AE90-B5E8F6616582}" dt="2023-11-27T21:43:18.058" v="262" actId="478"/>
          <ac:picMkLst>
            <pc:docMk/>
            <pc:sldMk cId="2412100192" sldId="259"/>
            <ac:picMk id="14" creationId="{82A1F509-2C4B-07EC-C787-C8D0B68549FD}"/>
          </ac:picMkLst>
        </pc:picChg>
        <pc:picChg chg="add del mod ord">
          <ac:chgData name="Caio Cezar Araujo Santos" userId="734db932-9d2b-482b-bc4c-5aea15cdd63c" providerId="ADAL" clId="{DDACED94-B6BC-4878-AE90-B5E8F6616582}" dt="2023-11-27T21:43:11.174" v="259" actId="478"/>
          <ac:picMkLst>
            <pc:docMk/>
            <pc:sldMk cId="2412100192" sldId="259"/>
            <ac:picMk id="1026" creationId="{EE1DEBAD-819E-6F36-A54F-F5768573F90C}"/>
          </ac:picMkLst>
        </pc:picChg>
        <pc:picChg chg="add del mod">
          <ac:chgData name="Caio Cezar Araujo Santos" userId="734db932-9d2b-482b-bc4c-5aea15cdd63c" providerId="ADAL" clId="{DDACED94-B6BC-4878-AE90-B5E8F6616582}" dt="2023-11-27T21:43:44.515" v="271"/>
          <ac:picMkLst>
            <pc:docMk/>
            <pc:sldMk cId="2412100192" sldId="259"/>
            <ac:picMk id="1028" creationId="{F918D9E6-6363-FDDD-70C7-E32E03D4F13D}"/>
          </ac:picMkLst>
        </pc:picChg>
        <pc:picChg chg="del">
          <ac:chgData name="Caio Cezar Araujo Santos" userId="734db932-9d2b-482b-bc4c-5aea15cdd63c" providerId="ADAL" clId="{DDACED94-B6BC-4878-AE90-B5E8F6616582}" dt="2023-11-27T21:42:23.612" v="244" actId="478"/>
          <ac:picMkLst>
            <pc:docMk/>
            <pc:sldMk cId="2412100192" sldId="259"/>
            <ac:picMk id="1032" creationId="{35E6D803-9B66-149B-D58E-8BB3B8A5151E}"/>
          </ac:picMkLst>
        </pc:picChg>
        <pc:inkChg chg="add">
          <ac:chgData name="Caio Cezar Araujo Santos" userId="734db932-9d2b-482b-bc4c-5aea15cdd63c" providerId="ADAL" clId="{DDACED94-B6BC-4878-AE90-B5E8F6616582}" dt="2023-11-28T21:40:44.110" v="2562"/>
          <ac:inkMkLst>
            <pc:docMk/>
            <pc:sldMk cId="2412100192" sldId="259"/>
            <ac:inkMk id="3" creationId="{666DD818-9FC3-6201-8682-9E5100CCFCFE}"/>
          </ac:inkMkLst>
        </pc:inkChg>
        <pc:inkChg chg="del mod">
          <ac:chgData name="Caio Cezar Araujo Santos" userId="734db932-9d2b-482b-bc4c-5aea15cdd63c" providerId="ADAL" clId="{DDACED94-B6BC-4878-AE90-B5E8F6616582}" dt="2023-11-27T21:42:31.573" v="249" actId="478"/>
          <ac:inkMkLst>
            <pc:docMk/>
            <pc:sldMk cId="2412100192" sldId="259"/>
            <ac:inkMk id="3" creationId="{CAFAEE51-7284-DCAB-2553-8868C2EBEA8D}"/>
          </ac:inkMkLst>
        </pc:inkChg>
        <pc:cxnChg chg="del mod">
          <ac:chgData name="Caio Cezar Araujo Santos" userId="734db932-9d2b-482b-bc4c-5aea15cdd63c" providerId="ADAL" clId="{DDACED94-B6BC-4878-AE90-B5E8F6616582}" dt="2023-11-27T21:42:27.111" v="246" actId="478"/>
          <ac:cxnSpMkLst>
            <pc:docMk/>
            <pc:sldMk cId="2412100192" sldId="259"/>
            <ac:cxnSpMk id="18" creationId="{BD5AC830-E5B1-AF1A-F04D-191D518669E4}"/>
          </ac:cxnSpMkLst>
        </pc:cxnChg>
        <pc:cxnChg chg="del">
          <ac:chgData name="Caio Cezar Araujo Santos" userId="734db932-9d2b-482b-bc4c-5aea15cdd63c" providerId="ADAL" clId="{DDACED94-B6BC-4878-AE90-B5E8F6616582}" dt="2023-11-27T21:42:32.853" v="250" actId="478"/>
          <ac:cxnSpMkLst>
            <pc:docMk/>
            <pc:sldMk cId="2412100192" sldId="259"/>
            <ac:cxnSpMk id="21" creationId="{5EBC1DAC-22F1-E9FD-4AA2-4B8E4770250B}"/>
          </ac:cxnSpMkLst>
        </pc:cxnChg>
      </pc:sldChg>
      <pc:sldChg chg="addSp delSp modSp mod">
        <pc:chgData name="Caio Cezar Araujo Santos" userId="734db932-9d2b-482b-bc4c-5aea15cdd63c" providerId="ADAL" clId="{DDACED94-B6BC-4878-AE90-B5E8F6616582}" dt="2023-11-28T21:40:44.110" v="2562"/>
        <pc:sldMkLst>
          <pc:docMk/>
          <pc:sldMk cId="2811641006" sldId="260"/>
        </pc:sldMkLst>
        <pc:spChg chg="del">
          <ac:chgData name="Caio Cezar Araujo Santos" userId="734db932-9d2b-482b-bc4c-5aea15cdd63c" providerId="ADAL" clId="{DDACED94-B6BC-4878-AE90-B5E8F6616582}" dt="2023-11-27T21:45:02.813" v="282" actId="478"/>
          <ac:spMkLst>
            <pc:docMk/>
            <pc:sldMk cId="2811641006" sldId="260"/>
            <ac:spMk id="3" creationId="{F5FCA691-83B1-0A2C-2FE6-52DEC2D75D9F}"/>
          </ac:spMkLst>
        </pc:spChg>
        <pc:spChg chg="add del mod">
          <ac:chgData name="Caio Cezar Araujo Santos" userId="734db932-9d2b-482b-bc4c-5aea15cdd63c" providerId="ADAL" clId="{DDACED94-B6BC-4878-AE90-B5E8F6616582}" dt="2023-11-27T21:46:38.184" v="485" actId="478"/>
          <ac:spMkLst>
            <pc:docMk/>
            <pc:sldMk cId="2811641006" sldId="260"/>
            <ac:spMk id="7" creationId="{AF67C3E7-913A-56DF-0A13-9943B086BB15}"/>
          </ac:spMkLst>
        </pc:spChg>
        <pc:spChg chg="add mod">
          <ac:chgData name="Caio Cezar Araujo Santos" userId="734db932-9d2b-482b-bc4c-5aea15cdd63c" providerId="ADAL" clId="{DDACED94-B6BC-4878-AE90-B5E8F6616582}" dt="2023-11-28T12:20:02.972" v="1454" actId="1076"/>
          <ac:spMkLst>
            <pc:docMk/>
            <pc:sldMk cId="2811641006" sldId="260"/>
            <ac:spMk id="9" creationId="{0EAA8694-397A-5249-E3F0-8221762A840C}"/>
          </ac:spMkLst>
        </pc:spChg>
        <pc:picChg chg="add mod">
          <ac:chgData name="Caio Cezar Araujo Santos" userId="734db932-9d2b-482b-bc4c-5aea15cdd63c" providerId="ADAL" clId="{DDACED94-B6BC-4878-AE90-B5E8F6616582}" dt="2023-11-28T12:18:48.565" v="1370" actId="1076"/>
          <ac:picMkLst>
            <pc:docMk/>
            <pc:sldMk cId="2811641006" sldId="260"/>
            <ac:picMk id="4" creationId="{E7A11C6B-C80A-1DEB-BDF7-C5338897169C}"/>
          </ac:picMkLst>
        </pc:picChg>
        <pc:picChg chg="add del mod">
          <ac:chgData name="Caio Cezar Araujo Santos" userId="734db932-9d2b-482b-bc4c-5aea15cdd63c" providerId="ADAL" clId="{DDACED94-B6BC-4878-AE90-B5E8F6616582}" dt="2023-11-28T12:18:50.629" v="1371" actId="478"/>
          <ac:picMkLst>
            <pc:docMk/>
            <pc:sldMk cId="2811641006" sldId="260"/>
            <ac:picMk id="6" creationId="{9F650D54-433D-840F-49C4-18A253ECD332}"/>
          </ac:picMkLst>
        </pc:picChg>
        <pc:picChg chg="add mod">
          <ac:chgData name="Caio Cezar Araujo Santos" userId="734db932-9d2b-482b-bc4c-5aea15cdd63c" providerId="ADAL" clId="{DDACED94-B6BC-4878-AE90-B5E8F6616582}" dt="2023-11-28T12:19:14.516" v="1373" actId="1076"/>
          <ac:picMkLst>
            <pc:docMk/>
            <pc:sldMk cId="2811641006" sldId="260"/>
            <ac:picMk id="7" creationId="{7AD94411-F9F7-6AEC-BB37-9330CE996562}"/>
          </ac:picMkLst>
        </pc:picChg>
        <pc:picChg chg="mod">
          <ac:chgData name="Caio Cezar Araujo Santos" userId="734db932-9d2b-482b-bc4c-5aea15cdd63c" providerId="ADAL" clId="{DDACED94-B6BC-4878-AE90-B5E8F6616582}" dt="2023-11-28T12:19:19.552" v="1374" actId="1076"/>
          <ac:picMkLst>
            <pc:docMk/>
            <pc:sldMk cId="2811641006" sldId="260"/>
            <ac:picMk id="8" creationId="{67FDC6B2-62BF-E904-576A-5A9E614573AF}"/>
          </ac:picMkLst>
        </pc:picChg>
        <pc:inkChg chg="add">
          <ac:chgData name="Caio Cezar Araujo Santos" userId="734db932-9d2b-482b-bc4c-5aea15cdd63c" providerId="ADAL" clId="{DDACED94-B6BC-4878-AE90-B5E8F6616582}" dt="2023-11-28T21:40:44.110" v="2562"/>
          <ac:inkMkLst>
            <pc:docMk/>
            <pc:sldMk cId="2811641006" sldId="260"/>
            <ac:inkMk id="3" creationId="{7C48BB2C-6698-052F-BDDD-5E557AD77C41}"/>
          </ac:inkMkLst>
        </pc:inkChg>
        <pc:inkChg chg="del">
          <ac:chgData name="Caio Cezar Araujo Santos" userId="734db932-9d2b-482b-bc4c-5aea15cdd63c" providerId="ADAL" clId="{DDACED94-B6BC-4878-AE90-B5E8F6616582}" dt="2023-11-27T21:45:05.731" v="284" actId="478"/>
          <ac:inkMkLst>
            <pc:docMk/>
            <pc:sldMk cId="2811641006" sldId="260"/>
            <ac:inkMk id="4" creationId="{C1F812D0-6559-935C-46F3-2F77FC241224}"/>
          </ac:inkMkLst>
        </pc:inkChg>
      </pc:sldChg>
      <pc:sldChg chg="del">
        <pc:chgData name="Caio Cezar Araujo Santos" userId="734db932-9d2b-482b-bc4c-5aea15cdd63c" providerId="ADAL" clId="{DDACED94-B6BC-4878-AE90-B5E8F6616582}" dt="2023-11-27T21:58:45.356" v="1169" actId="47"/>
        <pc:sldMkLst>
          <pc:docMk/>
          <pc:sldMk cId="2182347595" sldId="261"/>
        </pc:sldMkLst>
      </pc:sldChg>
      <pc:sldChg chg="addSp delSp modSp mod">
        <pc:chgData name="Caio Cezar Araujo Santos" userId="734db932-9d2b-482b-bc4c-5aea15cdd63c" providerId="ADAL" clId="{DDACED94-B6BC-4878-AE90-B5E8F6616582}" dt="2023-11-28T21:40:44.110" v="2562"/>
        <pc:sldMkLst>
          <pc:docMk/>
          <pc:sldMk cId="3664969794" sldId="262"/>
        </pc:sldMkLst>
        <pc:spChg chg="mod">
          <ac:chgData name="Caio Cezar Araujo Santos" userId="734db932-9d2b-482b-bc4c-5aea15cdd63c" providerId="ADAL" clId="{DDACED94-B6BC-4878-AE90-B5E8F6616582}" dt="2023-11-27T21:58:42.337" v="1168" actId="20577"/>
          <ac:spMkLst>
            <pc:docMk/>
            <pc:sldMk cId="3664969794" sldId="262"/>
            <ac:spMk id="2" creationId="{722EA63C-DA58-F9E7-D0C9-AB38BA92E913}"/>
          </ac:spMkLst>
        </pc:spChg>
        <pc:spChg chg="mod">
          <ac:chgData name="Caio Cezar Araujo Santos" userId="734db932-9d2b-482b-bc4c-5aea15cdd63c" providerId="ADAL" clId="{DDACED94-B6BC-4878-AE90-B5E8F6616582}" dt="2023-11-27T22:04:57.783" v="1217" actId="20577"/>
          <ac:spMkLst>
            <pc:docMk/>
            <pc:sldMk cId="3664969794" sldId="262"/>
            <ac:spMk id="4" creationId="{4D2045CB-9BB8-6281-D57A-712EFE5F80D6}"/>
          </ac:spMkLst>
        </pc:spChg>
        <pc:grpChg chg="del mod">
          <ac:chgData name="Caio Cezar Araujo Santos" userId="734db932-9d2b-482b-bc4c-5aea15cdd63c" providerId="ADAL" clId="{DDACED94-B6BC-4878-AE90-B5E8F6616582}" dt="2023-11-27T21:58:23.473" v="1158"/>
          <ac:grpSpMkLst>
            <pc:docMk/>
            <pc:sldMk cId="3664969794" sldId="262"/>
            <ac:grpSpMk id="7" creationId="{728B2D45-5CAF-5065-D856-868CB17E4AAB}"/>
          </ac:grpSpMkLst>
        </pc:grpChg>
        <pc:grpChg chg="mod">
          <ac:chgData name="Caio Cezar Araujo Santos" userId="734db932-9d2b-482b-bc4c-5aea15cdd63c" providerId="ADAL" clId="{DDACED94-B6BC-4878-AE90-B5E8F6616582}" dt="2023-11-27T21:58:23.473" v="1158"/>
          <ac:grpSpMkLst>
            <pc:docMk/>
            <pc:sldMk cId="3664969794" sldId="262"/>
            <ac:grpSpMk id="11" creationId="{E55EFD11-04AD-3EA1-89B1-D4AD0595F424}"/>
          </ac:grpSpMkLst>
        </pc:grpChg>
        <pc:grpChg chg="mod">
          <ac:chgData name="Caio Cezar Araujo Santos" userId="734db932-9d2b-482b-bc4c-5aea15cdd63c" providerId="ADAL" clId="{DDACED94-B6BC-4878-AE90-B5E8F6616582}" dt="2023-11-27T21:58:28.803" v="1161"/>
          <ac:grpSpMkLst>
            <pc:docMk/>
            <pc:sldMk cId="3664969794" sldId="262"/>
            <ac:grpSpMk id="14" creationId="{8B846C68-797B-3E3C-953C-AA5E059B7F5C}"/>
          </ac:grpSpMkLst>
        </pc:grpChg>
        <pc:picChg chg="del">
          <ac:chgData name="Caio Cezar Araujo Santos" userId="734db932-9d2b-482b-bc4c-5aea15cdd63c" providerId="ADAL" clId="{DDACED94-B6BC-4878-AE90-B5E8F6616582}" dt="2023-11-27T21:56:51.622" v="1146" actId="478"/>
          <ac:picMkLst>
            <pc:docMk/>
            <pc:sldMk cId="3664969794" sldId="262"/>
            <ac:picMk id="9" creationId="{ED25A30A-0BFC-07D0-9B90-160D11182734}"/>
          </ac:picMkLst>
        </pc:picChg>
        <pc:picChg chg="add mod">
          <ac:chgData name="Caio Cezar Araujo Santos" userId="734db932-9d2b-482b-bc4c-5aea15cdd63c" providerId="ADAL" clId="{DDACED94-B6BC-4878-AE90-B5E8F6616582}" dt="2023-11-27T21:57:22.220" v="1152" actId="1076"/>
          <ac:picMkLst>
            <pc:docMk/>
            <pc:sldMk cId="3664969794" sldId="262"/>
            <ac:picMk id="2050" creationId="{9A29B107-83FB-14DA-87AA-87CB636A16D6}"/>
          </ac:picMkLst>
        </pc:picChg>
        <pc:inkChg chg="del">
          <ac:chgData name="Caio Cezar Araujo Santos" userId="734db932-9d2b-482b-bc4c-5aea15cdd63c" providerId="ADAL" clId="{DDACED94-B6BC-4878-AE90-B5E8F6616582}" dt="2023-11-27T21:56:55.539" v="1147" actId="478"/>
          <ac:inkMkLst>
            <pc:docMk/>
            <pc:sldMk cId="3664969794" sldId="262"/>
            <ac:inkMk id="3" creationId="{4B0A9AB2-611A-83CD-4F87-430181BE8A7E}"/>
          </ac:inkMkLst>
        </pc:inkChg>
        <pc:inkChg chg="add">
          <ac:chgData name="Caio Cezar Araujo Santos" userId="734db932-9d2b-482b-bc4c-5aea15cdd63c" providerId="ADAL" clId="{DDACED94-B6BC-4878-AE90-B5E8F6616582}" dt="2023-11-28T21:40:44.110" v="2562"/>
          <ac:inkMkLst>
            <pc:docMk/>
            <pc:sldMk cId="3664969794" sldId="262"/>
            <ac:inkMk id="3" creationId="{66D86D9B-C121-7714-BA25-4944097143B2}"/>
          </ac:inkMkLst>
        </pc:inkChg>
        <pc:inkChg chg="add mod">
          <ac:chgData name="Caio Cezar Araujo Santos" userId="734db932-9d2b-482b-bc4c-5aea15cdd63c" providerId="ADAL" clId="{DDACED94-B6BC-4878-AE90-B5E8F6616582}" dt="2023-11-27T21:58:23.473" v="1158"/>
          <ac:inkMkLst>
            <pc:docMk/>
            <pc:sldMk cId="3664969794" sldId="262"/>
            <ac:inkMk id="5" creationId="{1480335C-D597-B219-75FE-504219586E91}"/>
          </ac:inkMkLst>
        </pc:inkChg>
        <pc:inkChg chg="add mod">
          <ac:chgData name="Caio Cezar Araujo Santos" userId="734db932-9d2b-482b-bc4c-5aea15cdd63c" providerId="ADAL" clId="{DDACED94-B6BC-4878-AE90-B5E8F6616582}" dt="2023-11-27T21:58:23.473" v="1158"/>
          <ac:inkMkLst>
            <pc:docMk/>
            <pc:sldMk cId="3664969794" sldId="262"/>
            <ac:inkMk id="6" creationId="{A35A0835-6173-444B-AF6C-C66DEB3F6128}"/>
          </ac:inkMkLst>
        </pc:inkChg>
        <pc:inkChg chg="add">
          <ac:chgData name="Caio Cezar Araujo Santos" userId="734db932-9d2b-482b-bc4c-5aea15cdd63c" providerId="ADAL" clId="{DDACED94-B6BC-4878-AE90-B5E8F6616582}" dt="2023-11-27T21:58:12.495" v="1156" actId="9405"/>
          <ac:inkMkLst>
            <pc:docMk/>
            <pc:sldMk cId="3664969794" sldId="262"/>
            <ac:inkMk id="8" creationId="{C4A0D610-BC45-09B7-A201-5CF6D582E856}"/>
          </ac:inkMkLst>
        </pc:inkChg>
        <pc:inkChg chg="add mod">
          <ac:chgData name="Caio Cezar Araujo Santos" userId="734db932-9d2b-482b-bc4c-5aea15cdd63c" providerId="ADAL" clId="{DDACED94-B6BC-4878-AE90-B5E8F6616582}" dt="2023-11-27T21:58:23.473" v="1158"/>
          <ac:inkMkLst>
            <pc:docMk/>
            <pc:sldMk cId="3664969794" sldId="262"/>
            <ac:inkMk id="10" creationId="{767B4E0D-68C5-2D52-DAA8-1C5146426428}"/>
          </ac:inkMkLst>
        </pc:inkChg>
        <pc:inkChg chg="add mod">
          <ac:chgData name="Caio Cezar Araujo Santos" userId="734db932-9d2b-482b-bc4c-5aea15cdd63c" providerId="ADAL" clId="{DDACED94-B6BC-4878-AE90-B5E8F6616582}" dt="2023-11-27T21:58:28.803" v="1161"/>
          <ac:inkMkLst>
            <pc:docMk/>
            <pc:sldMk cId="3664969794" sldId="262"/>
            <ac:inkMk id="12" creationId="{6AA2B33C-1399-5FCF-F578-B8502E5B6D3E}"/>
          </ac:inkMkLst>
        </pc:inkChg>
        <pc:inkChg chg="add mod">
          <ac:chgData name="Caio Cezar Araujo Santos" userId="734db932-9d2b-482b-bc4c-5aea15cdd63c" providerId="ADAL" clId="{DDACED94-B6BC-4878-AE90-B5E8F6616582}" dt="2023-11-27T21:58:28.803" v="1161"/>
          <ac:inkMkLst>
            <pc:docMk/>
            <pc:sldMk cId="3664969794" sldId="262"/>
            <ac:inkMk id="13" creationId="{C31EA6C9-E69D-6827-0D09-3302EDC350A2}"/>
          </ac:inkMkLst>
        </pc:inkChg>
      </pc:sldChg>
      <pc:sldChg chg="addSp delSp modSp mod setBg">
        <pc:chgData name="Caio Cezar Araujo Santos" userId="734db932-9d2b-482b-bc4c-5aea15cdd63c" providerId="ADAL" clId="{DDACED94-B6BC-4878-AE90-B5E8F6616582}" dt="2023-11-28T21:40:44.110" v="2562"/>
        <pc:sldMkLst>
          <pc:docMk/>
          <pc:sldMk cId="2242435727" sldId="263"/>
        </pc:sldMkLst>
        <pc:spChg chg="mod">
          <ac:chgData name="Caio Cezar Araujo Santos" userId="734db932-9d2b-482b-bc4c-5aea15cdd63c" providerId="ADAL" clId="{DDACED94-B6BC-4878-AE90-B5E8F6616582}" dt="2023-11-27T21:59:21.584" v="1192"/>
          <ac:spMkLst>
            <pc:docMk/>
            <pc:sldMk cId="2242435727" sldId="263"/>
            <ac:spMk id="2" creationId="{722EA63C-DA58-F9E7-D0C9-AB38BA92E913}"/>
          </ac:spMkLst>
        </pc:spChg>
        <pc:spChg chg="add mod">
          <ac:chgData name="Caio Cezar Araujo Santos" userId="734db932-9d2b-482b-bc4c-5aea15cdd63c" providerId="ADAL" clId="{DDACED94-B6BC-4878-AE90-B5E8F6616582}" dt="2023-11-28T12:31:27.273" v="1903" actId="1076"/>
          <ac:spMkLst>
            <pc:docMk/>
            <pc:sldMk cId="2242435727" sldId="263"/>
            <ac:spMk id="5" creationId="{7265F6CA-25D8-EA05-0E15-2D28ED11A89E}"/>
          </ac:spMkLst>
        </pc:spChg>
        <pc:spChg chg="add mod">
          <ac:chgData name="Caio Cezar Araujo Santos" userId="734db932-9d2b-482b-bc4c-5aea15cdd63c" providerId="ADAL" clId="{DDACED94-B6BC-4878-AE90-B5E8F6616582}" dt="2023-11-28T12:31:41.313" v="1912" actId="20577"/>
          <ac:spMkLst>
            <pc:docMk/>
            <pc:sldMk cId="2242435727" sldId="263"/>
            <ac:spMk id="6" creationId="{EF6E02C7-8784-8F1E-2E1B-95982992EBB3}"/>
          </ac:spMkLst>
        </pc:spChg>
        <pc:spChg chg="add mod">
          <ac:chgData name="Caio Cezar Araujo Santos" userId="734db932-9d2b-482b-bc4c-5aea15cdd63c" providerId="ADAL" clId="{DDACED94-B6BC-4878-AE90-B5E8F6616582}" dt="2023-11-28T12:31:38.327" v="1905" actId="1076"/>
          <ac:spMkLst>
            <pc:docMk/>
            <pc:sldMk cId="2242435727" sldId="263"/>
            <ac:spMk id="7" creationId="{48D336EC-29C2-03D7-9834-6D5FA53D1F14}"/>
          </ac:spMkLst>
        </pc:spChg>
        <pc:spChg chg="add del">
          <ac:chgData name="Caio Cezar Araujo Santos" userId="734db932-9d2b-482b-bc4c-5aea15cdd63c" providerId="ADAL" clId="{DDACED94-B6BC-4878-AE90-B5E8F6616582}" dt="2023-11-27T21:59:21.584" v="1192"/>
          <ac:spMkLst>
            <pc:docMk/>
            <pc:sldMk cId="2242435727" sldId="263"/>
            <ac:spMk id="3079" creationId="{23D09407-53BC-485E-B4CE-BC5E4FC4B25B}"/>
          </ac:spMkLst>
        </pc:spChg>
        <pc:spChg chg="add del">
          <ac:chgData name="Caio Cezar Araujo Santos" userId="734db932-9d2b-482b-bc4c-5aea15cdd63c" providerId="ADAL" clId="{DDACED94-B6BC-4878-AE90-B5E8F6616582}" dt="2023-11-27T21:59:21.584" v="1192"/>
          <ac:spMkLst>
            <pc:docMk/>
            <pc:sldMk cId="2242435727" sldId="263"/>
            <ac:spMk id="3081" creationId="{921DB988-49FC-4608-B0A2-E2F3A4019041}"/>
          </ac:spMkLst>
        </pc:spChg>
        <pc:grpChg chg="add del">
          <ac:chgData name="Caio Cezar Araujo Santos" userId="734db932-9d2b-482b-bc4c-5aea15cdd63c" providerId="ADAL" clId="{DDACED94-B6BC-4878-AE90-B5E8F6616582}" dt="2023-11-27T21:59:21.584" v="1192"/>
          <ac:grpSpMkLst>
            <pc:docMk/>
            <pc:sldMk cId="2242435727" sldId="263"/>
            <ac:grpSpMk id="3083" creationId="{E9B930FD-8671-4C4C-ADCF-73AC1D0CD417}"/>
          </ac:grpSpMkLst>
        </pc:grpChg>
        <pc:grpChg chg="add del">
          <ac:chgData name="Caio Cezar Araujo Santos" userId="734db932-9d2b-482b-bc4c-5aea15cdd63c" providerId="ADAL" clId="{DDACED94-B6BC-4878-AE90-B5E8F6616582}" dt="2023-11-27T21:59:21.584" v="1192"/>
          <ac:grpSpMkLst>
            <pc:docMk/>
            <pc:sldMk cId="2242435727" sldId="263"/>
            <ac:grpSpMk id="3089" creationId="{383C2651-AE0C-4AE4-8725-E2F9414FE219}"/>
          </ac:grpSpMkLst>
        </pc:grpChg>
        <pc:picChg chg="add del mod">
          <ac:chgData name="Caio Cezar Araujo Santos" userId="734db932-9d2b-482b-bc4c-5aea15cdd63c" providerId="ADAL" clId="{DDACED94-B6BC-4878-AE90-B5E8F6616582}" dt="2023-11-27T22:00:01.422" v="1204"/>
          <ac:picMkLst>
            <pc:docMk/>
            <pc:sldMk cId="2242435727" sldId="263"/>
            <ac:picMk id="4" creationId="{1FD97441-23D1-CE9B-F1EF-34E5B98EF6E3}"/>
          </ac:picMkLst>
        </pc:picChg>
        <pc:picChg chg="del">
          <ac:chgData name="Caio Cezar Araujo Santos" userId="734db932-9d2b-482b-bc4c-5aea15cdd63c" providerId="ADAL" clId="{DDACED94-B6BC-4878-AE90-B5E8F6616582}" dt="2023-11-27T21:58:55.214" v="1184" actId="478"/>
          <ac:picMkLst>
            <pc:docMk/>
            <pc:sldMk cId="2242435727" sldId="263"/>
            <ac:picMk id="1026" creationId="{D8CE8FBE-1D6E-93CA-70C7-3B6BF0F87947}"/>
          </ac:picMkLst>
        </pc:picChg>
        <pc:picChg chg="add mod">
          <ac:chgData name="Caio Cezar Araujo Santos" userId="734db932-9d2b-482b-bc4c-5aea15cdd63c" providerId="ADAL" clId="{DDACED94-B6BC-4878-AE90-B5E8F6616582}" dt="2023-11-28T12:31:21.268" v="1902" actId="14100"/>
          <ac:picMkLst>
            <pc:docMk/>
            <pc:sldMk cId="2242435727" sldId="263"/>
            <ac:picMk id="2050" creationId="{E3E99E97-8DB0-CFAC-4635-3600DD9456BA}"/>
          </ac:picMkLst>
        </pc:picChg>
        <pc:picChg chg="add del mod">
          <ac:chgData name="Caio Cezar Araujo Santos" userId="734db932-9d2b-482b-bc4c-5aea15cdd63c" providerId="ADAL" clId="{DDACED94-B6BC-4878-AE90-B5E8F6616582}" dt="2023-11-28T12:29:54.747" v="1880" actId="478"/>
          <ac:picMkLst>
            <pc:docMk/>
            <pc:sldMk cId="2242435727" sldId="263"/>
            <ac:picMk id="3074" creationId="{5B4C7F83-A0E2-D196-2E3B-3F2F2E5E129F}"/>
          </ac:picMkLst>
        </pc:picChg>
        <pc:inkChg chg="del">
          <ac:chgData name="Caio Cezar Araujo Santos" userId="734db932-9d2b-482b-bc4c-5aea15cdd63c" providerId="ADAL" clId="{DDACED94-B6BC-4878-AE90-B5E8F6616582}" dt="2023-11-27T21:58:56.448" v="1185" actId="478"/>
          <ac:inkMkLst>
            <pc:docMk/>
            <pc:sldMk cId="2242435727" sldId="263"/>
            <ac:inkMk id="3" creationId="{86D2E92B-08AE-625E-20AF-1EBDE49F6EDD}"/>
          </ac:inkMkLst>
        </pc:inkChg>
        <pc:inkChg chg="add">
          <ac:chgData name="Caio Cezar Araujo Santos" userId="734db932-9d2b-482b-bc4c-5aea15cdd63c" providerId="ADAL" clId="{DDACED94-B6BC-4878-AE90-B5E8F6616582}" dt="2023-11-28T21:40:44.110" v="2562"/>
          <ac:inkMkLst>
            <pc:docMk/>
            <pc:sldMk cId="2242435727" sldId="263"/>
            <ac:inkMk id="3" creationId="{9B0D1492-C52F-EA77-3EC5-6B97D8733585}"/>
          </ac:inkMkLst>
        </pc:inkChg>
      </pc:sldChg>
      <pc:sldChg chg="del">
        <pc:chgData name="Caio Cezar Araujo Santos" userId="734db932-9d2b-482b-bc4c-5aea15cdd63c" providerId="ADAL" clId="{DDACED94-B6BC-4878-AE90-B5E8F6616582}" dt="2023-11-27T22:00:38.495" v="1211" actId="47"/>
        <pc:sldMkLst>
          <pc:docMk/>
          <pc:sldMk cId="3384509206" sldId="264"/>
        </pc:sldMkLst>
      </pc:sldChg>
      <pc:sldChg chg="del">
        <pc:chgData name="Caio Cezar Araujo Santos" userId="734db932-9d2b-482b-bc4c-5aea15cdd63c" providerId="ADAL" clId="{DDACED94-B6BC-4878-AE90-B5E8F6616582}" dt="2023-11-27T22:00:38.495" v="1211" actId="47"/>
        <pc:sldMkLst>
          <pc:docMk/>
          <pc:sldMk cId="1099229353" sldId="265"/>
        </pc:sldMkLst>
      </pc:sldChg>
      <pc:sldChg chg="del">
        <pc:chgData name="Caio Cezar Araujo Santos" userId="734db932-9d2b-482b-bc4c-5aea15cdd63c" providerId="ADAL" clId="{DDACED94-B6BC-4878-AE90-B5E8F6616582}" dt="2023-11-27T22:00:38.495" v="1211" actId="47"/>
        <pc:sldMkLst>
          <pc:docMk/>
          <pc:sldMk cId="1835825204" sldId="266"/>
        </pc:sldMkLst>
      </pc:sldChg>
      <pc:sldChg chg="del">
        <pc:chgData name="Caio Cezar Araujo Santos" userId="734db932-9d2b-482b-bc4c-5aea15cdd63c" providerId="ADAL" clId="{DDACED94-B6BC-4878-AE90-B5E8F6616582}" dt="2023-11-27T21:58:59.606" v="1186" actId="47"/>
        <pc:sldMkLst>
          <pc:docMk/>
          <pc:sldMk cId="2107780513" sldId="267"/>
        </pc:sldMkLst>
      </pc:sldChg>
      <pc:sldChg chg="del">
        <pc:chgData name="Caio Cezar Araujo Santos" userId="734db932-9d2b-482b-bc4c-5aea15cdd63c" providerId="ADAL" clId="{DDACED94-B6BC-4878-AE90-B5E8F6616582}" dt="2023-11-27T22:00:38.495" v="1211" actId="47"/>
        <pc:sldMkLst>
          <pc:docMk/>
          <pc:sldMk cId="1722508622" sldId="268"/>
        </pc:sldMkLst>
      </pc:sldChg>
      <pc:sldChg chg="add del">
        <pc:chgData name="Caio Cezar Araujo Santos" userId="734db932-9d2b-482b-bc4c-5aea15cdd63c" providerId="ADAL" clId="{DDACED94-B6BC-4878-AE90-B5E8F6616582}" dt="2023-11-27T20:41:37.779" v="1" actId="47"/>
        <pc:sldMkLst>
          <pc:docMk/>
          <pc:sldMk cId="125168422" sldId="269"/>
        </pc:sldMkLst>
      </pc:sldChg>
      <pc:sldChg chg="addSp delSp modSp add mod">
        <pc:chgData name="Caio Cezar Araujo Santos" userId="734db932-9d2b-482b-bc4c-5aea15cdd63c" providerId="ADAL" clId="{DDACED94-B6BC-4878-AE90-B5E8F6616582}" dt="2023-11-28T21:40:44.110" v="2562"/>
        <pc:sldMkLst>
          <pc:docMk/>
          <pc:sldMk cId="929681077" sldId="269"/>
        </pc:sldMkLst>
        <pc:spChg chg="mod">
          <ac:chgData name="Caio Cezar Araujo Santos" userId="734db932-9d2b-482b-bc4c-5aea15cdd63c" providerId="ADAL" clId="{DDACED94-B6BC-4878-AE90-B5E8F6616582}" dt="2023-11-27T21:52:13.550" v="877" actId="27636"/>
          <ac:spMkLst>
            <pc:docMk/>
            <pc:sldMk cId="929681077" sldId="269"/>
            <ac:spMk id="2" creationId="{722EA63C-DA58-F9E7-D0C9-AB38BA92E913}"/>
          </ac:spMkLst>
        </pc:spChg>
        <pc:spChg chg="del">
          <ac:chgData name="Caio Cezar Araujo Santos" userId="734db932-9d2b-482b-bc4c-5aea15cdd63c" providerId="ADAL" clId="{DDACED94-B6BC-4878-AE90-B5E8F6616582}" dt="2023-11-27T20:41:49.252" v="3" actId="478"/>
          <ac:spMkLst>
            <pc:docMk/>
            <pc:sldMk cId="929681077" sldId="269"/>
            <ac:spMk id="3" creationId="{F5FCA691-83B1-0A2C-2FE6-52DEC2D75D9F}"/>
          </ac:spMkLst>
        </pc:spChg>
        <pc:spChg chg="add mod">
          <ac:chgData name="Caio Cezar Araujo Santos" userId="734db932-9d2b-482b-bc4c-5aea15cdd63c" providerId="ADAL" clId="{DDACED94-B6BC-4878-AE90-B5E8F6616582}" dt="2023-11-27T21:55:18.592" v="920" actId="1076"/>
          <ac:spMkLst>
            <pc:docMk/>
            <pc:sldMk cId="929681077" sldId="269"/>
            <ac:spMk id="6" creationId="{18D520D0-2347-8882-8243-C6294498F7FF}"/>
          </ac:spMkLst>
        </pc:spChg>
        <pc:spChg chg="add del mod">
          <ac:chgData name="Caio Cezar Araujo Santos" userId="734db932-9d2b-482b-bc4c-5aea15cdd63c" providerId="ADAL" clId="{DDACED94-B6BC-4878-AE90-B5E8F6616582}" dt="2023-11-27T21:55:14.298" v="919" actId="478"/>
          <ac:spMkLst>
            <pc:docMk/>
            <pc:sldMk cId="929681077" sldId="269"/>
            <ac:spMk id="9" creationId="{282D6C0E-C2B0-30B3-0E31-53CB0BE87249}"/>
          </ac:spMkLst>
        </pc:spChg>
        <pc:spChg chg="add del mod">
          <ac:chgData name="Caio Cezar Araujo Santos" userId="734db932-9d2b-482b-bc4c-5aea15cdd63c" providerId="ADAL" clId="{DDACED94-B6BC-4878-AE90-B5E8F6616582}" dt="2023-11-27T21:47:38.103" v="550" actId="478"/>
          <ac:spMkLst>
            <pc:docMk/>
            <pc:sldMk cId="929681077" sldId="269"/>
            <ac:spMk id="11" creationId="{D4510A29-03A3-6EAE-C096-9B5093F2F1FA}"/>
          </ac:spMkLst>
        </pc:spChg>
        <pc:spChg chg="add del mod">
          <ac:chgData name="Caio Cezar Araujo Santos" userId="734db932-9d2b-482b-bc4c-5aea15cdd63c" providerId="ADAL" clId="{DDACED94-B6BC-4878-AE90-B5E8F6616582}" dt="2023-11-27T21:47:39.297" v="551" actId="478"/>
          <ac:spMkLst>
            <pc:docMk/>
            <pc:sldMk cId="929681077" sldId="269"/>
            <ac:spMk id="13" creationId="{759BA5D0-B5F0-2AB3-F5F0-90A05C5374D1}"/>
          </ac:spMkLst>
        </pc:spChg>
        <pc:spChg chg="add mod">
          <ac:chgData name="Caio Cezar Araujo Santos" userId="734db932-9d2b-482b-bc4c-5aea15cdd63c" providerId="ADAL" clId="{DDACED94-B6BC-4878-AE90-B5E8F6616582}" dt="2023-11-27T21:53:52.267" v="894" actId="14100"/>
          <ac:spMkLst>
            <pc:docMk/>
            <pc:sldMk cId="929681077" sldId="269"/>
            <ac:spMk id="16" creationId="{EC9C64D5-5441-2931-1970-1F2C500620C1}"/>
          </ac:spMkLst>
        </pc:spChg>
        <pc:spChg chg="add mod">
          <ac:chgData name="Caio Cezar Araujo Santos" userId="734db932-9d2b-482b-bc4c-5aea15cdd63c" providerId="ADAL" clId="{DDACED94-B6BC-4878-AE90-B5E8F6616582}" dt="2023-11-27T21:53:48.115" v="892" actId="1076"/>
          <ac:spMkLst>
            <pc:docMk/>
            <pc:sldMk cId="929681077" sldId="269"/>
            <ac:spMk id="21" creationId="{2A6DA843-F4DD-1A44-F67D-E3E78F78774E}"/>
          </ac:spMkLst>
        </pc:spChg>
        <pc:spChg chg="add mod">
          <ac:chgData name="Caio Cezar Araujo Santos" userId="734db932-9d2b-482b-bc4c-5aea15cdd63c" providerId="ADAL" clId="{DDACED94-B6BC-4878-AE90-B5E8F6616582}" dt="2023-11-27T21:53:48.115" v="892" actId="1076"/>
          <ac:spMkLst>
            <pc:docMk/>
            <pc:sldMk cId="929681077" sldId="269"/>
            <ac:spMk id="22" creationId="{38963C59-40F2-9E2E-150A-347CD26272D1}"/>
          </ac:spMkLst>
        </pc:spChg>
        <pc:spChg chg="add mod">
          <ac:chgData name="Caio Cezar Araujo Santos" userId="734db932-9d2b-482b-bc4c-5aea15cdd63c" providerId="ADAL" clId="{DDACED94-B6BC-4878-AE90-B5E8F6616582}" dt="2023-11-27T21:55:57.267" v="1013" actId="14100"/>
          <ac:spMkLst>
            <pc:docMk/>
            <pc:sldMk cId="929681077" sldId="269"/>
            <ac:spMk id="23" creationId="{1B8F04EF-D950-4033-0D37-9D55069C5F19}"/>
          </ac:spMkLst>
        </pc:spChg>
        <pc:spChg chg="add mod">
          <ac:chgData name="Caio Cezar Araujo Santos" userId="734db932-9d2b-482b-bc4c-5aea15cdd63c" providerId="ADAL" clId="{DDACED94-B6BC-4878-AE90-B5E8F6616582}" dt="2023-11-27T21:56:43.365" v="1145" actId="20577"/>
          <ac:spMkLst>
            <pc:docMk/>
            <pc:sldMk cId="929681077" sldId="269"/>
            <ac:spMk id="24" creationId="{25E61591-19CC-4F4B-94E3-5DFA20780FC9}"/>
          </ac:spMkLst>
        </pc:spChg>
        <pc:picChg chg="del">
          <ac:chgData name="Caio Cezar Araujo Santos" userId="734db932-9d2b-482b-bc4c-5aea15cdd63c" providerId="ADAL" clId="{DDACED94-B6BC-4878-AE90-B5E8F6616582}" dt="2023-11-27T20:41:49.252" v="3" actId="478"/>
          <ac:picMkLst>
            <pc:docMk/>
            <pc:sldMk cId="929681077" sldId="269"/>
            <ac:picMk id="8" creationId="{67FDC6B2-62BF-E904-576A-5A9E614573AF}"/>
          </ac:picMkLst>
        </pc:picChg>
        <pc:picChg chg="add mod">
          <ac:chgData name="Caio Cezar Araujo Santos" userId="734db932-9d2b-482b-bc4c-5aea15cdd63c" providerId="ADAL" clId="{DDACED94-B6BC-4878-AE90-B5E8F6616582}" dt="2023-11-27T21:51:00.061" v="865" actId="1076"/>
          <ac:picMkLst>
            <pc:docMk/>
            <pc:sldMk cId="929681077" sldId="269"/>
            <ac:picMk id="15" creationId="{3D921AF9-54F9-E0F4-F0DB-11EBB4257439}"/>
          </ac:picMkLst>
        </pc:picChg>
        <pc:picChg chg="add mod modCrop">
          <ac:chgData name="Caio Cezar Araujo Santos" userId="734db932-9d2b-482b-bc4c-5aea15cdd63c" providerId="ADAL" clId="{DDACED94-B6BC-4878-AE90-B5E8F6616582}" dt="2023-11-27T21:53:48.115" v="892" actId="1076"/>
          <ac:picMkLst>
            <pc:docMk/>
            <pc:sldMk cId="929681077" sldId="269"/>
            <ac:picMk id="18" creationId="{C53CE4A8-21E4-6A92-3C61-597929D77FBA}"/>
          </ac:picMkLst>
        </pc:picChg>
        <pc:picChg chg="add mod modCrop">
          <ac:chgData name="Caio Cezar Araujo Santos" userId="734db932-9d2b-482b-bc4c-5aea15cdd63c" providerId="ADAL" clId="{DDACED94-B6BC-4878-AE90-B5E8F6616582}" dt="2023-11-27T21:53:48.115" v="892" actId="1076"/>
          <ac:picMkLst>
            <pc:docMk/>
            <pc:sldMk cId="929681077" sldId="269"/>
            <ac:picMk id="20" creationId="{7CBD224F-D47D-4F65-884D-10CD97CBD159}"/>
          </ac:picMkLst>
        </pc:picChg>
        <pc:inkChg chg="add">
          <ac:chgData name="Caio Cezar Araujo Santos" userId="734db932-9d2b-482b-bc4c-5aea15cdd63c" providerId="ADAL" clId="{DDACED94-B6BC-4878-AE90-B5E8F6616582}" dt="2023-11-28T21:40:44.110" v="2562"/>
          <ac:inkMkLst>
            <pc:docMk/>
            <pc:sldMk cId="929681077" sldId="269"/>
            <ac:inkMk id="3" creationId="{CA517A28-F08A-6B27-D50F-13B233CBB04B}"/>
          </ac:inkMkLst>
        </pc:inkChg>
        <pc:inkChg chg="del">
          <ac:chgData name="Caio Cezar Araujo Santos" userId="734db932-9d2b-482b-bc4c-5aea15cdd63c" providerId="ADAL" clId="{DDACED94-B6BC-4878-AE90-B5E8F6616582}" dt="2023-11-27T20:41:49.252" v="3" actId="478"/>
          <ac:inkMkLst>
            <pc:docMk/>
            <pc:sldMk cId="929681077" sldId="269"/>
            <ac:inkMk id="4" creationId="{C1F812D0-6559-935C-46F3-2F77FC241224}"/>
          </ac:inkMkLst>
        </pc:inkChg>
      </pc:sldChg>
      <pc:sldChg chg="addSp delSp modSp add mod">
        <pc:chgData name="Caio Cezar Araujo Santos" userId="734db932-9d2b-482b-bc4c-5aea15cdd63c" providerId="ADAL" clId="{DDACED94-B6BC-4878-AE90-B5E8F6616582}" dt="2023-11-28T21:40:44.110" v="2562"/>
        <pc:sldMkLst>
          <pc:docMk/>
          <pc:sldMk cId="879153943" sldId="270"/>
        </pc:sldMkLst>
        <pc:spChg chg="mod">
          <ac:chgData name="Caio Cezar Araujo Santos" userId="734db932-9d2b-482b-bc4c-5aea15cdd63c" providerId="ADAL" clId="{DDACED94-B6BC-4878-AE90-B5E8F6616582}" dt="2023-11-28T12:34:31.250" v="2113" actId="1076"/>
          <ac:spMkLst>
            <pc:docMk/>
            <pc:sldMk cId="879153943" sldId="270"/>
            <ac:spMk id="2" creationId="{722EA63C-DA58-F9E7-D0C9-AB38BA92E913}"/>
          </ac:spMkLst>
        </pc:spChg>
        <pc:spChg chg="add del mod">
          <ac:chgData name="Caio Cezar Araujo Santos" userId="734db932-9d2b-482b-bc4c-5aea15cdd63c" providerId="ADAL" clId="{DDACED94-B6BC-4878-AE90-B5E8F6616582}" dt="2023-11-27T22:06:45.486" v="1230" actId="21"/>
          <ac:spMkLst>
            <pc:docMk/>
            <pc:sldMk cId="879153943" sldId="270"/>
            <ac:spMk id="3" creationId="{C8B9917D-BD1C-CD04-4840-22996336F3BD}"/>
          </ac:spMkLst>
        </pc:spChg>
        <pc:spChg chg="add mod">
          <ac:chgData name="Caio Cezar Araujo Santos" userId="734db932-9d2b-482b-bc4c-5aea15cdd63c" providerId="ADAL" clId="{DDACED94-B6BC-4878-AE90-B5E8F6616582}" dt="2023-11-28T12:34:59.772" v="2145" actId="1076"/>
          <ac:spMkLst>
            <pc:docMk/>
            <pc:sldMk cId="879153943" sldId="270"/>
            <ac:spMk id="3" creationId="{DB420F5A-9DFC-5B15-97E7-17476FA025CB}"/>
          </ac:spMkLst>
        </pc:spChg>
        <pc:spChg chg="add del mod">
          <ac:chgData name="Caio Cezar Araujo Santos" userId="734db932-9d2b-482b-bc4c-5aea15cdd63c" providerId="ADAL" clId="{DDACED94-B6BC-4878-AE90-B5E8F6616582}" dt="2023-11-28T12:32:25.612" v="1922" actId="478"/>
          <ac:spMkLst>
            <pc:docMk/>
            <pc:sldMk cId="879153943" sldId="270"/>
            <ac:spMk id="4" creationId="{751DFA51-9EC1-BB19-912A-D4122811ACAF}"/>
          </ac:spMkLst>
        </pc:spChg>
        <pc:spChg chg="add mod">
          <ac:chgData name="Caio Cezar Araujo Santos" userId="734db932-9d2b-482b-bc4c-5aea15cdd63c" providerId="ADAL" clId="{DDACED94-B6BC-4878-AE90-B5E8F6616582}" dt="2023-11-28T12:35:04.639" v="2146" actId="1076"/>
          <ac:spMkLst>
            <pc:docMk/>
            <pc:sldMk cId="879153943" sldId="270"/>
            <ac:spMk id="5" creationId="{1556EDC7-20E9-0043-34CE-2B09F39AFD5D}"/>
          </ac:spMkLst>
        </pc:spChg>
        <pc:spChg chg="add del mod">
          <ac:chgData name="Caio Cezar Araujo Santos" userId="734db932-9d2b-482b-bc4c-5aea15cdd63c" providerId="ADAL" clId="{DDACED94-B6BC-4878-AE90-B5E8F6616582}" dt="2023-11-28T12:32:20.032" v="1921" actId="478"/>
          <ac:spMkLst>
            <pc:docMk/>
            <pc:sldMk cId="879153943" sldId="270"/>
            <ac:spMk id="6" creationId="{190908EE-0C8E-B74D-A539-96F775C4BB6F}"/>
          </ac:spMkLst>
        </pc:spChg>
        <pc:spChg chg="add mod">
          <ac:chgData name="Caio Cezar Araujo Santos" userId="734db932-9d2b-482b-bc4c-5aea15cdd63c" providerId="ADAL" clId="{DDACED94-B6BC-4878-AE90-B5E8F6616582}" dt="2023-11-28T12:34:50.568" v="2142" actId="14100"/>
          <ac:spMkLst>
            <pc:docMk/>
            <pc:sldMk cId="879153943" sldId="270"/>
            <ac:spMk id="7" creationId="{4C4F2C31-C12B-478B-B8CE-EA56540B435B}"/>
          </ac:spMkLst>
        </pc:spChg>
        <pc:picChg chg="add mod">
          <ac:chgData name="Caio Cezar Araujo Santos" userId="734db932-9d2b-482b-bc4c-5aea15cdd63c" providerId="ADAL" clId="{DDACED94-B6BC-4878-AE90-B5E8F6616582}" dt="2023-11-28T12:34:55.292" v="2144" actId="14100"/>
          <ac:picMkLst>
            <pc:docMk/>
            <pc:sldMk cId="879153943" sldId="270"/>
            <ac:picMk id="3074" creationId="{28180261-8849-59B7-7B9B-922D30CACC2D}"/>
          </ac:picMkLst>
        </pc:picChg>
        <pc:picChg chg="del">
          <ac:chgData name="Caio Cezar Araujo Santos" userId="734db932-9d2b-482b-bc4c-5aea15cdd63c" providerId="ADAL" clId="{DDACED94-B6BC-4878-AE90-B5E8F6616582}" dt="2023-11-27T22:00:07.043" v="1206" actId="478"/>
          <ac:picMkLst>
            <pc:docMk/>
            <pc:sldMk cId="879153943" sldId="270"/>
            <ac:picMk id="3074" creationId="{5B4C7F83-A0E2-D196-2E3B-3F2F2E5E129F}"/>
          </ac:picMkLst>
        </pc:picChg>
        <pc:picChg chg="add del mod">
          <ac:chgData name="Caio Cezar Araujo Santos" userId="734db932-9d2b-482b-bc4c-5aea15cdd63c" providerId="ADAL" clId="{DDACED94-B6BC-4878-AE90-B5E8F6616582}" dt="2023-11-28T12:31:52.180" v="1913" actId="478"/>
          <ac:picMkLst>
            <pc:docMk/>
            <pc:sldMk cId="879153943" sldId="270"/>
            <ac:picMk id="4098" creationId="{A99CB848-9819-3E3F-DA6E-901BBED87091}"/>
          </ac:picMkLst>
        </pc:picChg>
        <pc:inkChg chg="add">
          <ac:chgData name="Caio Cezar Araujo Santos" userId="734db932-9d2b-482b-bc4c-5aea15cdd63c" providerId="ADAL" clId="{DDACED94-B6BC-4878-AE90-B5E8F6616582}" dt="2023-11-28T21:40:44.110" v="2562"/>
          <ac:inkMkLst>
            <pc:docMk/>
            <pc:sldMk cId="879153943" sldId="270"/>
            <ac:inkMk id="4" creationId="{E070D990-0E4E-8BCE-E6BF-AD791A26A37B}"/>
          </ac:inkMkLst>
        </pc:inkChg>
      </pc:sldChg>
      <pc:sldChg chg="add del">
        <pc:chgData name="Caio Cezar Araujo Santos" userId="734db932-9d2b-482b-bc4c-5aea15cdd63c" providerId="ADAL" clId="{DDACED94-B6BC-4878-AE90-B5E8F6616582}" dt="2023-11-27T20:41:51.324" v="5"/>
        <pc:sldMkLst>
          <pc:docMk/>
          <pc:sldMk cId="3301692113" sldId="270"/>
        </pc:sldMkLst>
      </pc:sldChg>
      <pc:sldChg chg="add del">
        <pc:chgData name="Caio Cezar Araujo Santos" userId="734db932-9d2b-482b-bc4c-5aea15cdd63c" providerId="ADAL" clId="{DDACED94-B6BC-4878-AE90-B5E8F6616582}" dt="2023-11-27T22:06:22.676" v="1218" actId="47"/>
        <pc:sldMkLst>
          <pc:docMk/>
          <pc:sldMk cId="413297252" sldId="271"/>
        </pc:sldMkLst>
      </pc:sldChg>
      <pc:sldChg chg="addSp delSp modSp add mod">
        <pc:chgData name="Caio Cezar Araujo Santos" userId="734db932-9d2b-482b-bc4c-5aea15cdd63c" providerId="ADAL" clId="{DDACED94-B6BC-4878-AE90-B5E8F6616582}" dt="2023-11-28T21:40:44.110" v="2562"/>
        <pc:sldMkLst>
          <pc:docMk/>
          <pc:sldMk cId="3724972681" sldId="271"/>
        </pc:sldMkLst>
        <pc:spChg chg="mod">
          <ac:chgData name="Caio Cezar Araujo Santos" userId="734db932-9d2b-482b-bc4c-5aea15cdd63c" providerId="ADAL" clId="{DDACED94-B6BC-4878-AE90-B5E8F6616582}" dt="2023-11-28T12:24:11.488" v="1502" actId="313"/>
          <ac:spMkLst>
            <pc:docMk/>
            <pc:sldMk cId="3724972681" sldId="271"/>
            <ac:spMk id="2" creationId="{722EA63C-DA58-F9E7-D0C9-AB38BA92E913}"/>
          </ac:spMkLst>
        </pc:spChg>
        <pc:spChg chg="mod">
          <ac:chgData name="Caio Cezar Araujo Santos" userId="734db932-9d2b-482b-bc4c-5aea15cdd63c" providerId="ADAL" clId="{DDACED94-B6BC-4878-AE90-B5E8F6616582}" dt="2023-11-28T12:28:26.533" v="1871" actId="1076"/>
          <ac:spMkLst>
            <pc:docMk/>
            <pc:sldMk cId="3724972681" sldId="271"/>
            <ac:spMk id="4" creationId="{4D2045CB-9BB8-6281-D57A-712EFE5F80D6}"/>
          </ac:spMkLst>
        </pc:spChg>
        <pc:grpChg chg="del">
          <ac:chgData name="Caio Cezar Araujo Santos" userId="734db932-9d2b-482b-bc4c-5aea15cdd63c" providerId="ADAL" clId="{DDACED94-B6BC-4878-AE90-B5E8F6616582}" dt="2023-11-28T12:23:38.171" v="1457" actId="478"/>
          <ac:grpSpMkLst>
            <pc:docMk/>
            <pc:sldMk cId="3724972681" sldId="271"/>
            <ac:grpSpMk id="11" creationId="{E55EFD11-04AD-3EA1-89B1-D4AD0595F424}"/>
          </ac:grpSpMkLst>
        </pc:grpChg>
        <pc:grpChg chg="del">
          <ac:chgData name="Caio Cezar Araujo Santos" userId="734db932-9d2b-482b-bc4c-5aea15cdd63c" providerId="ADAL" clId="{DDACED94-B6BC-4878-AE90-B5E8F6616582}" dt="2023-11-28T12:23:40.780" v="1458" actId="478"/>
          <ac:grpSpMkLst>
            <pc:docMk/>
            <pc:sldMk cId="3724972681" sldId="271"/>
            <ac:grpSpMk id="14" creationId="{8B846C68-797B-3E3C-953C-AA5E059B7F5C}"/>
          </ac:grpSpMkLst>
        </pc:grpChg>
        <pc:picChg chg="add mod">
          <ac:chgData name="Caio Cezar Araujo Santos" userId="734db932-9d2b-482b-bc4c-5aea15cdd63c" providerId="ADAL" clId="{DDACED94-B6BC-4878-AE90-B5E8F6616582}" dt="2023-11-28T12:30:39.273" v="1890" actId="1076"/>
          <ac:picMkLst>
            <pc:docMk/>
            <pc:sldMk cId="3724972681" sldId="271"/>
            <ac:picMk id="1026" creationId="{04F3EF7C-08AE-4DAA-2DF5-2622C5B5618A}"/>
          </ac:picMkLst>
        </pc:picChg>
        <pc:picChg chg="del">
          <ac:chgData name="Caio Cezar Araujo Santos" userId="734db932-9d2b-482b-bc4c-5aea15cdd63c" providerId="ADAL" clId="{DDACED94-B6BC-4878-AE90-B5E8F6616582}" dt="2023-11-28T12:23:36.033" v="1456" actId="478"/>
          <ac:picMkLst>
            <pc:docMk/>
            <pc:sldMk cId="3724972681" sldId="271"/>
            <ac:picMk id="2050" creationId="{9A29B107-83FB-14DA-87AA-87CB636A16D6}"/>
          </ac:picMkLst>
        </pc:picChg>
        <pc:inkChg chg="add">
          <ac:chgData name="Caio Cezar Araujo Santos" userId="734db932-9d2b-482b-bc4c-5aea15cdd63c" providerId="ADAL" clId="{DDACED94-B6BC-4878-AE90-B5E8F6616582}" dt="2023-11-28T21:40:44.110" v="2562"/>
          <ac:inkMkLst>
            <pc:docMk/>
            <pc:sldMk cId="3724972681" sldId="271"/>
            <ac:inkMk id="3" creationId="{58FEB69F-AD23-22A4-4C1D-33BA4F7BCF04}"/>
          </ac:inkMkLst>
        </pc:inkChg>
        <pc:inkChg chg="add del">
          <ac:chgData name="Caio Cezar Araujo Santos" userId="734db932-9d2b-482b-bc4c-5aea15cdd63c" providerId="ADAL" clId="{DDACED94-B6BC-4878-AE90-B5E8F6616582}" dt="2023-11-28T12:30:27.005" v="1886" actId="478"/>
          <ac:inkMkLst>
            <pc:docMk/>
            <pc:sldMk cId="3724972681" sldId="271"/>
            <ac:inkMk id="3" creationId="{B5C41560-5457-FAA1-CC3C-C9D22024D252}"/>
          </ac:inkMkLst>
        </pc:inkChg>
        <pc:inkChg chg="del">
          <ac:chgData name="Caio Cezar Araujo Santos" userId="734db932-9d2b-482b-bc4c-5aea15cdd63c" providerId="ADAL" clId="{DDACED94-B6BC-4878-AE90-B5E8F6616582}" dt="2023-11-28T12:30:29.326" v="1887" actId="478"/>
          <ac:inkMkLst>
            <pc:docMk/>
            <pc:sldMk cId="3724972681" sldId="271"/>
            <ac:inkMk id="8" creationId="{C4A0D610-BC45-09B7-A201-5CF6D582E856}"/>
          </ac:inkMkLst>
        </pc:inkChg>
        <pc:cxnChg chg="add mod">
          <ac:chgData name="Caio Cezar Araujo Santos" userId="734db932-9d2b-482b-bc4c-5aea15cdd63c" providerId="ADAL" clId="{DDACED94-B6BC-4878-AE90-B5E8F6616582}" dt="2023-11-28T12:30:59.313" v="1898" actId="14100"/>
          <ac:cxnSpMkLst>
            <pc:docMk/>
            <pc:sldMk cId="3724972681" sldId="271"/>
            <ac:cxnSpMk id="9" creationId="{143E6F4E-DD21-6667-7614-BD300690AEAB}"/>
          </ac:cxnSpMkLst>
        </pc:cxnChg>
      </pc:sldChg>
      <pc:sldChg chg="addSp delSp modSp add del mod setBg">
        <pc:chgData name="Caio Cezar Araujo Santos" userId="734db932-9d2b-482b-bc4c-5aea15cdd63c" providerId="ADAL" clId="{DDACED94-B6BC-4878-AE90-B5E8F6616582}" dt="2023-11-28T12:42:39.719" v="2407" actId="47"/>
        <pc:sldMkLst>
          <pc:docMk/>
          <pc:sldMk cId="64351228" sldId="272"/>
        </pc:sldMkLst>
        <pc:spChg chg="mod">
          <ac:chgData name="Caio Cezar Araujo Santos" userId="734db932-9d2b-482b-bc4c-5aea15cdd63c" providerId="ADAL" clId="{DDACED94-B6BC-4878-AE90-B5E8F6616582}" dt="2023-11-28T12:35:58.335" v="2156" actId="26606"/>
          <ac:spMkLst>
            <pc:docMk/>
            <pc:sldMk cId="64351228" sldId="272"/>
            <ac:spMk id="2" creationId="{722EA63C-DA58-F9E7-D0C9-AB38BA92E913}"/>
          </ac:spMkLst>
        </pc:spChg>
        <pc:spChg chg="del">
          <ac:chgData name="Caio Cezar Araujo Santos" userId="734db932-9d2b-482b-bc4c-5aea15cdd63c" providerId="ADAL" clId="{DDACED94-B6BC-4878-AE90-B5E8F6616582}" dt="2023-11-28T12:35:17.593" v="2149" actId="478"/>
          <ac:spMkLst>
            <pc:docMk/>
            <pc:sldMk cId="64351228" sldId="272"/>
            <ac:spMk id="3" creationId="{DB420F5A-9DFC-5B15-97E7-17476FA025CB}"/>
          </ac:spMkLst>
        </pc:spChg>
        <pc:spChg chg="add del mod">
          <ac:chgData name="Caio Cezar Araujo Santos" userId="734db932-9d2b-482b-bc4c-5aea15cdd63c" providerId="ADAL" clId="{DDACED94-B6BC-4878-AE90-B5E8F6616582}" dt="2023-11-28T12:42:37.484" v="2406" actId="478"/>
          <ac:spMkLst>
            <pc:docMk/>
            <pc:sldMk cId="64351228" sldId="272"/>
            <ac:spMk id="4" creationId="{C74B6E88-8D16-7B8A-7BF3-9C1923893333}"/>
          </ac:spMkLst>
        </pc:spChg>
        <pc:spChg chg="del">
          <ac:chgData name="Caio Cezar Araujo Santos" userId="734db932-9d2b-482b-bc4c-5aea15cdd63c" providerId="ADAL" clId="{DDACED94-B6BC-4878-AE90-B5E8F6616582}" dt="2023-11-28T12:35:17.593" v="2149" actId="478"/>
          <ac:spMkLst>
            <pc:docMk/>
            <pc:sldMk cId="64351228" sldId="272"/>
            <ac:spMk id="5" creationId="{1556EDC7-20E9-0043-34CE-2B09F39AFD5D}"/>
          </ac:spMkLst>
        </pc:spChg>
        <pc:spChg chg="del">
          <ac:chgData name="Caio Cezar Araujo Santos" userId="734db932-9d2b-482b-bc4c-5aea15cdd63c" providerId="ADAL" clId="{DDACED94-B6BC-4878-AE90-B5E8F6616582}" dt="2023-11-28T12:35:40.712" v="2152" actId="478"/>
          <ac:spMkLst>
            <pc:docMk/>
            <pc:sldMk cId="64351228" sldId="272"/>
            <ac:spMk id="7" creationId="{4C4F2C31-C12B-478B-B8CE-EA56540B435B}"/>
          </ac:spMkLst>
        </pc:spChg>
        <pc:spChg chg="add">
          <ac:chgData name="Caio Cezar Araujo Santos" userId="734db932-9d2b-482b-bc4c-5aea15cdd63c" providerId="ADAL" clId="{DDACED94-B6BC-4878-AE90-B5E8F6616582}" dt="2023-11-28T12:35:58.335" v="2156" actId="26606"/>
          <ac:spMkLst>
            <pc:docMk/>
            <pc:sldMk cId="64351228" sldId="272"/>
            <ac:spMk id="4103" creationId="{665DBBEF-238B-476B-96AB-8AAC3224ECEA}"/>
          </ac:spMkLst>
        </pc:spChg>
        <pc:spChg chg="add">
          <ac:chgData name="Caio Cezar Araujo Santos" userId="734db932-9d2b-482b-bc4c-5aea15cdd63c" providerId="ADAL" clId="{DDACED94-B6BC-4878-AE90-B5E8F6616582}" dt="2023-11-28T12:35:58.335" v="2156" actId="26606"/>
          <ac:spMkLst>
            <pc:docMk/>
            <pc:sldMk cId="64351228" sldId="272"/>
            <ac:spMk id="4105" creationId="{3FCFB1DE-0B7E-48CC-BA90-B2AB0889F9D6}"/>
          </ac:spMkLst>
        </pc:spChg>
        <pc:picChg chg="del">
          <ac:chgData name="Caio Cezar Araujo Santos" userId="734db932-9d2b-482b-bc4c-5aea15cdd63c" providerId="ADAL" clId="{DDACED94-B6BC-4878-AE90-B5E8F6616582}" dt="2023-11-28T12:35:14.434" v="2148" actId="478"/>
          <ac:picMkLst>
            <pc:docMk/>
            <pc:sldMk cId="64351228" sldId="272"/>
            <ac:picMk id="3074" creationId="{28180261-8849-59B7-7B9B-922D30CACC2D}"/>
          </ac:picMkLst>
        </pc:picChg>
        <pc:picChg chg="add del mod">
          <ac:chgData name="Caio Cezar Araujo Santos" userId="734db932-9d2b-482b-bc4c-5aea15cdd63c" providerId="ADAL" clId="{DDACED94-B6BC-4878-AE90-B5E8F6616582}" dt="2023-11-28T12:38:30.170" v="2260" actId="478"/>
          <ac:picMkLst>
            <pc:docMk/>
            <pc:sldMk cId="64351228" sldId="272"/>
            <ac:picMk id="4098" creationId="{E250DC4B-EE8A-C026-493D-2E1D61E8EC6D}"/>
          </ac:picMkLst>
        </pc:picChg>
        <pc:picChg chg="add del mod">
          <ac:chgData name="Caio Cezar Araujo Santos" userId="734db932-9d2b-482b-bc4c-5aea15cdd63c" providerId="ADAL" clId="{DDACED94-B6BC-4878-AE90-B5E8F6616582}" dt="2023-11-28T12:42:31.992" v="2405" actId="478"/>
          <ac:picMkLst>
            <pc:docMk/>
            <pc:sldMk cId="64351228" sldId="272"/>
            <ac:picMk id="4100" creationId="{F6A803F3-5C9F-859E-1A89-9E70CB16E5F7}"/>
          </ac:picMkLst>
        </pc:picChg>
      </pc:sldChg>
      <pc:sldChg chg="addSp delSp modSp add mod">
        <pc:chgData name="Caio Cezar Araujo Santos" userId="734db932-9d2b-482b-bc4c-5aea15cdd63c" providerId="ADAL" clId="{DDACED94-B6BC-4878-AE90-B5E8F6616582}" dt="2023-11-28T21:40:44.110" v="2562"/>
        <pc:sldMkLst>
          <pc:docMk/>
          <pc:sldMk cId="368707534" sldId="273"/>
        </pc:sldMkLst>
        <pc:spChg chg="del">
          <ac:chgData name="Caio Cezar Araujo Santos" userId="734db932-9d2b-482b-bc4c-5aea15cdd63c" providerId="ADAL" clId="{DDACED94-B6BC-4878-AE90-B5E8F6616582}" dt="2023-11-28T12:38:48.675" v="2267" actId="478"/>
          <ac:spMkLst>
            <pc:docMk/>
            <pc:sldMk cId="368707534" sldId="273"/>
            <ac:spMk id="3" creationId="{DB420F5A-9DFC-5B15-97E7-17476FA025CB}"/>
          </ac:spMkLst>
        </pc:spChg>
        <pc:spChg chg="add mod">
          <ac:chgData name="Caio Cezar Araujo Santos" userId="734db932-9d2b-482b-bc4c-5aea15cdd63c" providerId="ADAL" clId="{DDACED94-B6BC-4878-AE90-B5E8F6616582}" dt="2023-11-28T12:45:03.212" v="2505" actId="1036"/>
          <ac:spMkLst>
            <pc:docMk/>
            <pc:sldMk cId="368707534" sldId="273"/>
            <ac:spMk id="4" creationId="{6B53120F-11AA-C401-5520-39819E7D37EA}"/>
          </ac:spMkLst>
        </pc:spChg>
        <pc:spChg chg="del">
          <ac:chgData name="Caio Cezar Araujo Santos" userId="734db932-9d2b-482b-bc4c-5aea15cdd63c" providerId="ADAL" clId="{DDACED94-B6BC-4878-AE90-B5E8F6616582}" dt="2023-11-28T12:38:48.675" v="2267" actId="478"/>
          <ac:spMkLst>
            <pc:docMk/>
            <pc:sldMk cId="368707534" sldId="273"/>
            <ac:spMk id="5" creationId="{1556EDC7-20E9-0043-34CE-2B09F39AFD5D}"/>
          </ac:spMkLst>
        </pc:spChg>
        <pc:spChg chg="del">
          <ac:chgData name="Caio Cezar Araujo Santos" userId="734db932-9d2b-482b-bc4c-5aea15cdd63c" providerId="ADAL" clId="{DDACED94-B6BC-4878-AE90-B5E8F6616582}" dt="2023-11-28T12:38:51.726" v="2268" actId="478"/>
          <ac:spMkLst>
            <pc:docMk/>
            <pc:sldMk cId="368707534" sldId="273"/>
            <ac:spMk id="7" creationId="{4C4F2C31-C12B-478B-B8CE-EA56540B435B}"/>
          </ac:spMkLst>
        </pc:spChg>
        <pc:picChg chg="add mod">
          <ac:chgData name="Caio Cezar Araujo Santos" userId="734db932-9d2b-482b-bc4c-5aea15cdd63c" providerId="ADAL" clId="{DDACED94-B6BC-4878-AE90-B5E8F6616582}" dt="2023-11-28T12:45:03.212" v="2505" actId="1036"/>
          <ac:picMkLst>
            <pc:docMk/>
            <pc:sldMk cId="368707534" sldId="273"/>
            <ac:picMk id="6" creationId="{39908370-9F19-81C0-A11E-E090797680FC}"/>
          </ac:picMkLst>
        </pc:picChg>
        <pc:picChg chg="del">
          <ac:chgData name="Caio Cezar Araujo Santos" userId="734db932-9d2b-482b-bc4c-5aea15cdd63c" providerId="ADAL" clId="{DDACED94-B6BC-4878-AE90-B5E8F6616582}" dt="2023-11-28T12:38:46.575" v="2266" actId="478"/>
          <ac:picMkLst>
            <pc:docMk/>
            <pc:sldMk cId="368707534" sldId="273"/>
            <ac:picMk id="3074" creationId="{28180261-8849-59B7-7B9B-922D30CACC2D}"/>
          </ac:picMkLst>
        </pc:picChg>
        <pc:picChg chg="add mod">
          <ac:chgData name="Caio Cezar Araujo Santos" userId="734db932-9d2b-482b-bc4c-5aea15cdd63c" providerId="ADAL" clId="{DDACED94-B6BC-4878-AE90-B5E8F6616582}" dt="2023-11-28T12:45:09.556" v="2507" actId="1076"/>
          <ac:picMkLst>
            <pc:docMk/>
            <pc:sldMk cId="368707534" sldId="273"/>
            <ac:picMk id="6146" creationId="{FEAD7703-C25D-6938-8F3C-EA1A48047E0A}"/>
          </ac:picMkLst>
        </pc:picChg>
        <pc:inkChg chg="add">
          <ac:chgData name="Caio Cezar Araujo Santos" userId="734db932-9d2b-482b-bc4c-5aea15cdd63c" providerId="ADAL" clId="{DDACED94-B6BC-4878-AE90-B5E8F6616582}" dt="2023-11-28T21:40:44.110" v="2562"/>
          <ac:inkMkLst>
            <pc:docMk/>
            <pc:sldMk cId="368707534" sldId="273"/>
            <ac:inkMk id="3" creationId="{E7A7EB69-6298-3D97-189C-8A431D15F1DD}"/>
          </ac:inkMkLst>
        </pc:inkChg>
      </pc:sldChg>
      <pc:sldChg chg="addSp delSp modSp add mod">
        <pc:chgData name="Caio Cezar Araujo Santos" userId="734db932-9d2b-482b-bc4c-5aea15cdd63c" providerId="ADAL" clId="{DDACED94-B6BC-4878-AE90-B5E8F6616582}" dt="2023-11-28T21:40:44.110" v="2562"/>
        <pc:sldMkLst>
          <pc:docMk/>
          <pc:sldMk cId="3250200007" sldId="274"/>
        </pc:sldMkLst>
        <pc:spChg chg="del">
          <ac:chgData name="Caio Cezar Araujo Santos" userId="734db932-9d2b-482b-bc4c-5aea15cdd63c" providerId="ADAL" clId="{DDACED94-B6BC-4878-AE90-B5E8F6616582}" dt="2023-11-28T12:42:52.606" v="2411" actId="478"/>
          <ac:spMkLst>
            <pc:docMk/>
            <pc:sldMk cId="3250200007" sldId="274"/>
            <ac:spMk id="2" creationId="{722EA63C-DA58-F9E7-D0C9-AB38BA92E913}"/>
          </ac:spMkLst>
        </pc:spChg>
        <pc:spChg chg="del">
          <ac:chgData name="Caio Cezar Araujo Santos" userId="734db932-9d2b-482b-bc4c-5aea15cdd63c" providerId="ADAL" clId="{DDACED94-B6BC-4878-AE90-B5E8F6616582}" dt="2023-11-28T12:42:50.086" v="2410" actId="478"/>
          <ac:spMkLst>
            <pc:docMk/>
            <pc:sldMk cId="3250200007" sldId="274"/>
            <ac:spMk id="4" creationId="{6B53120F-11AA-C401-5520-39819E7D37EA}"/>
          </ac:spMkLst>
        </pc:spChg>
        <pc:spChg chg="add del mod">
          <ac:chgData name="Caio Cezar Araujo Santos" userId="734db932-9d2b-482b-bc4c-5aea15cdd63c" providerId="ADAL" clId="{DDACED94-B6BC-4878-AE90-B5E8F6616582}" dt="2023-11-28T12:42:55.332" v="2412" actId="478"/>
          <ac:spMkLst>
            <pc:docMk/>
            <pc:sldMk cId="3250200007" sldId="274"/>
            <ac:spMk id="5" creationId="{051707B1-C717-CF85-7F69-5061E39355B2}"/>
          </ac:spMkLst>
        </pc:spChg>
        <pc:spChg chg="add mod">
          <ac:chgData name="Caio Cezar Araujo Santos" userId="734db932-9d2b-482b-bc4c-5aea15cdd63c" providerId="ADAL" clId="{DDACED94-B6BC-4878-AE90-B5E8F6616582}" dt="2023-11-28T13:22:56.263" v="2527" actId="20577"/>
          <ac:spMkLst>
            <pc:docMk/>
            <pc:sldMk cId="3250200007" sldId="274"/>
            <ac:spMk id="9" creationId="{FB4668B6-FF3A-7ECE-7833-01809674EEA3}"/>
          </ac:spMkLst>
        </pc:spChg>
        <pc:picChg chg="add mod">
          <ac:chgData name="Caio Cezar Araujo Santos" userId="734db932-9d2b-482b-bc4c-5aea15cdd63c" providerId="ADAL" clId="{DDACED94-B6BC-4878-AE90-B5E8F6616582}" dt="2023-11-28T16:12:38.300" v="2559" actId="1076"/>
          <ac:picMkLst>
            <pc:docMk/>
            <pc:sldMk cId="3250200007" sldId="274"/>
            <ac:picMk id="3" creationId="{BBE5B4CD-36A7-11CE-1597-74CBE6F14B76}"/>
          </ac:picMkLst>
        </pc:picChg>
        <pc:picChg chg="add mod modCrop">
          <ac:chgData name="Caio Cezar Araujo Santos" userId="734db932-9d2b-482b-bc4c-5aea15cdd63c" providerId="ADAL" clId="{DDACED94-B6BC-4878-AE90-B5E8F6616582}" dt="2023-11-28T16:12:28.784" v="2556" actId="1076"/>
          <ac:picMkLst>
            <pc:docMk/>
            <pc:sldMk cId="3250200007" sldId="274"/>
            <ac:picMk id="5" creationId="{3E4D34C8-0968-93F6-6AC9-320DE7006924}"/>
          </ac:picMkLst>
        </pc:picChg>
        <pc:picChg chg="del">
          <ac:chgData name="Caio Cezar Araujo Santos" userId="734db932-9d2b-482b-bc4c-5aea15cdd63c" providerId="ADAL" clId="{DDACED94-B6BC-4878-AE90-B5E8F6616582}" dt="2023-11-28T12:42:46.662" v="2409" actId="478"/>
          <ac:picMkLst>
            <pc:docMk/>
            <pc:sldMk cId="3250200007" sldId="274"/>
            <ac:picMk id="6" creationId="{39908370-9F19-81C0-A11E-E090797680FC}"/>
          </ac:picMkLst>
        </pc:picChg>
        <pc:picChg chg="add mod modCrop">
          <ac:chgData name="Caio Cezar Araujo Santos" userId="734db932-9d2b-482b-bc4c-5aea15cdd63c" providerId="ADAL" clId="{DDACED94-B6BC-4878-AE90-B5E8F6616582}" dt="2023-11-28T16:12:40.120" v="2560" actId="1076"/>
          <ac:picMkLst>
            <pc:docMk/>
            <pc:sldMk cId="3250200007" sldId="274"/>
            <ac:picMk id="7" creationId="{389A1AE6-630E-BD17-A70D-53B1A0782D8D}"/>
          </ac:picMkLst>
        </pc:picChg>
        <pc:picChg chg="add del mod">
          <ac:chgData name="Caio Cezar Araujo Santos" userId="734db932-9d2b-482b-bc4c-5aea15cdd63c" providerId="ADAL" clId="{DDACED94-B6BC-4878-AE90-B5E8F6616582}" dt="2023-11-28T16:10:06.529" v="2528" actId="478"/>
          <ac:picMkLst>
            <pc:docMk/>
            <pc:sldMk cId="3250200007" sldId="274"/>
            <ac:picMk id="8" creationId="{556EB751-94D5-E447-C873-963F04EE9E70}"/>
          </ac:picMkLst>
        </pc:picChg>
        <pc:picChg chg="add mod">
          <ac:chgData name="Caio Cezar Araujo Santos" userId="734db932-9d2b-482b-bc4c-5aea15cdd63c" providerId="ADAL" clId="{DDACED94-B6BC-4878-AE90-B5E8F6616582}" dt="2023-11-28T16:12:41.645" v="2561" actId="1076"/>
          <ac:picMkLst>
            <pc:docMk/>
            <pc:sldMk cId="3250200007" sldId="274"/>
            <ac:picMk id="11" creationId="{F64929DE-4743-5403-8901-9EB578DAF01E}"/>
          </ac:picMkLst>
        </pc:picChg>
        <pc:inkChg chg="add">
          <ac:chgData name="Caio Cezar Araujo Santos" userId="734db932-9d2b-482b-bc4c-5aea15cdd63c" providerId="ADAL" clId="{DDACED94-B6BC-4878-AE90-B5E8F6616582}" dt="2023-11-28T21:40:44.110" v="2562"/>
          <ac:inkMkLst>
            <pc:docMk/>
            <pc:sldMk cId="3250200007" sldId="274"/>
            <ac:inkMk id="2" creationId="{1B1789FB-EC03-266B-A1D3-77883B00AA16}"/>
          </ac:inkMkLst>
        </pc:inkChg>
      </pc:sldChg>
    </pc:docChg>
  </pc:docChgLst>
  <pc:docChgLst>
    <pc:chgData name="Caio Cezar Araujo Santos" userId="734db932-9d2b-482b-bc4c-5aea15cdd63c" providerId="ADAL" clId="{D9C01B96-746A-4B44-951F-D06CEDFA0B61}"/>
    <pc:docChg chg="custSel addSld delSld modSld sldOrd">
      <pc:chgData name="Caio Cezar Araujo Santos" userId="734db932-9d2b-482b-bc4c-5aea15cdd63c" providerId="ADAL" clId="{D9C01B96-746A-4B44-951F-D06CEDFA0B61}" dt="2023-11-06T22:56:08.879" v="235" actId="1076"/>
      <pc:docMkLst>
        <pc:docMk/>
      </pc:docMkLst>
      <pc:sldChg chg="addSp">
        <pc:chgData name="Caio Cezar Araujo Santos" userId="734db932-9d2b-482b-bc4c-5aea15cdd63c" providerId="ADAL" clId="{D9C01B96-746A-4B44-951F-D06CEDFA0B61}" dt="2023-11-06T22:52:29.017" v="221"/>
        <pc:sldMkLst>
          <pc:docMk/>
          <pc:sldMk cId="177656343" sldId="258"/>
        </pc:sldMkLst>
        <pc:inkChg chg="add">
          <ac:chgData name="Caio Cezar Araujo Santos" userId="734db932-9d2b-482b-bc4c-5aea15cdd63c" providerId="ADAL" clId="{D9C01B96-746A-4B44-951F-D06CEDFA0B61}" dt="2023-11-06T22:52:29.017" v="221"/>
          <ac:inkMkLst>
            <pc:docMk/>
            <pc:sldMk cId="177656343" sldId="258"/>
            <ac:inkMk id="3" creationId="{F24C28A5-6395-B82E-20EF-6D747C43CA33}"/>
          </ac:inkMkLst>
        </pc:inkChg>
      </pc:sldChg>
      <pc:sldChg chg="addSp modSp">
        <pc:chgData name="Caio Cezar Araujo Santos" userId="734db932-9d2b-482b-bc4c-5aea15cdd63c" providerId="ADAL" clId="{D9C01B96-746A-4B44-951F-D06CEDFA0B61}" dt="2023-11-06T22:52:29.017" v="221"/>
        <pc:sldMkLst>
          <pc:docMk/>
          <pc:sldMk cId="2412100192" sldId="259"/>
        </pc:sldMkLst>
        <pc:picChg chg="mod">
          <ac:chgData name="Caio Cezar Araujo Santos" userId="734db932-9d2b-482b-bc4c-5aea15cdd63c" providerId="ADAL" clId="{D9C01B96-746A-4B44-951F-D06CEDFA0B61}" dt="2023-11-06T21:34:59.886" v="176" actId="1038"/>
          <ac:picMkLst>
            <pc:docMk/>
            <pc:sldMk cId="2412100192" sldId="259"/>
            <ac:picMk id="1032" creationId="{35E6D803-9B66-149B-D58E-8BB3B8A5151E}"/>
          </ac:picMkLst>
        </pc:picChg>
        <pc:inkChg chg="add">
          <ac:chgData name="Caio Cezar Araujo Santos" userId="734db932-9d2b-482b-bc4c-5aea15cdd63c" providerId="ADAL" clId="{D9C01B96-746A-4B44-951F-D06CEDFA0B61}" dt="2023-11-06T22:52:29.017" v="221"/>
          <ac:inkMkLst>
            <pc:docMk/>
            <pc:sldMk cId="2412100192" sldId="259"/>
            <ac:inkMk id="3" creationId="{CAFAEE51-7284-DCAB-2553-8868C2EBEA8D}"/>
          </ac:inkMkLst>
        </pc:inkChg>
      </pc:sldChg>
      <pc:sldChg chg="addSp modSp mod">
        <pc:chgData name="Caio Cezar Araujo Santos" userId="734db932-9d2b-482b-bc4c-5aea15cdd63c" providerId="ADAL" clId="{D9C01B96-746A-4B44-951F-D06CEDFA0B61}" dt="2023-11-06T22:52:29.017" v="221"/>
        <pc:sldMkLst>
          <pc:docMk/>
          <pc:sldMk cId="2811641006" sldId="260"/>
        </pc:sldMkLst>
        <pc:spChg chg="mod">
          <ac:chgData name="Caio Cezar Araujo Santos" userId="734db932-9d2b-482b-bc4c-5aea15cdd63c" providerId="ADAL" clId="{D9C01B96-746A-4B44-951F-D06CEDFA0B61}" dt="2023-11-06T22:07:51.143" v="187" actId="313"/>
          <ac:spMkLst>
            <pc:docMk/>
            <pc:sldMk cId="2811641006" sldId="260"/>
            <ac:spMk id="2" creationId="{722EA63C-DA58-F9E7-D0C9-AB38BA92E913}"/>
          </ac:spMkLst>
        </pc:spChg>
        <pc:spChg chg="mod">
          <ac:chgData name="Caio Cezar Araujo Santos" userId="734db932-9d2b-482b-bc4c-5aea15cdd63c" providerId="ADAL" clId="{D9C01B96-746A-4B44-951F-D06CEDFA0B61}" dt="2023-11-06T22:20:22.882" v="189" actId="20577"/>
          <ac:spMkLst>
            <pc:docMk/>
            <pc:sldMk cId="2811641006" sldId="260"/>
            <ac:spMk id="3" creationId="{F5FCA691-83B1-0A2C-2FE6-52DEC2D75D9F}"/>
          </ac:spMkLst>
        </pc:spChg>
        <pc:inkChg chg="add">
          <ac:chgData name="Caio Cezar Araujo Santos" userId="734db932-9d2b-482b-bc4c-5aea15cdd63c" providerId="ADAL" clId="{D9C01B96-746A-4B44-951F-D06CEDFA0B61}" dt="2023-11-06T22:52:29.017" v="221"/>
          <ac:inkMkLst>
            <pc:docMk/>
            <pc:sldMk cId="2811641006" sldId="260"/>
            <ac:inkMk id="4" creationId="{C1F812D0-6559-935C-46F3-2F77FC241224}"/>
          </ac:inkMkLst>
        </pc:inkChg>
      </pc:sldChg>
      <pc:sldChg chg="addSp modSp mod">
        <pc:chgData name="Caio Cezar Araujo Santos" userId="734db932-9d2b-482b-bc4c-5aea15cdd63c" providerId="ADAL" clId="{D9C01B96-746A-4B44-951F-D06CEDFA0B61}" dt="2023-11-06T22:52:29.017" v="221"/>
        <pc:sldMkLst>
          <pc:docMk/>
          <pc:sldMk cId="2182347595" sldId="261"/>
        </pc:sldMkLst>
        <pc:spChg chg="mod">
          <ac:chgData name="Caio Cezar Araujo Santos" userId="734db932-9d2b-482b-bc4c-5aea15cdd63c" providerId="ADAL" clId="{D9C01B96-746A-4B44-951F-D06CEDFA0B61}" dt="2023-11-06T22:04:08.641" v="186" actId="14100"/>
          <ac:spMkLst>
            <pc:docMk/>
            <pc:sldMk cId="2182347595" sldId="261"/>
            <ac:spMk id="2" creationId="{722EA63C-DA58-F9E7-D0C9-AB38BA92E913}"/>
          </ac:spMkLst>
        </pc:spChg>
        <pc:inkChg chg="add">
          <ac:chgData name="Caio Cezar Araujo Santos" userId="734db932-9d2b-482b-bc4c-5aea15cdd63c" providerId="ADAL" clId="{D9C01B96-746A-4B44-951F-D06CEDFA0B61}" dt="2023-11-06T22:52:29.017" v="221"/>
          <ac:inkMkLst>
            <pc:docMk/>
            <pc:sldMk cId="2182347595" sldId="261"/>
            <ac:inkMk id="3" creationId="{0D693A4A-7E81-1A0E-2F2A-1C1E467A171C}"/>
          </ac:inkMkLst>
        </pc:inkChg>
      </pc:sldChg>
      <pc:sldChg chg="addSp ord">
        <pc:chgData name="Caio Cezar Araujo Santos" userId="734db932-9d2b-482b-bc4c-5aea15cdd63c" providerId="ADAL" clId="{D9C01B96-746A-4B44-951F-D06CEDFA0B61}" dt="2023-11-06T22:52:29.017" v="221"/>
        <pc:sldMkLst>
          <pc:docMk/>
          <pc:sldMk cId="3664969794" sldId="262"/>
        </pc:sldMkLst>
        <pc:inkChg chg="add">
          <ac:chgData name="Caio Cezar Araujo Santos" userId="734db932-9d2b-482b-bc4c-5aea15cdd63c" providerId="ADAL" clId="{D9C01B96-746A-4B44-951F-D06CEDFA0B61}" dt="2023-11-06T22:52:29.017" v="221"/>
          <ac:inkMkLst>
            <pc:docMk/>
            <pc:sldMk cId="3664969794" sldId="262"/>
            <ac:inkMk id="3" creationId="{4B0A9AB2-611A-83CD-4F87-430181BE8A7E}"/>
          </ac:inkMkLst>
        </pc:inkChg>
      </pc:sldChg>
      <pc:sldChg chg="addSp delSp modSp mod">
        <pc:chgData name="Caio Cezar Araujo Santos" userId="734db932-9d2b-482b-bc4c-5aea15cdd63c" providerId="ADAL" clId="{D9C01B96-746A-4B44-951F-D06CEDFA0B61}" dt="2023-11-06T22:52:29.017" v="221"/>
        <pc:sldMkLst>
          <pc:docMk/>
          <pc:sldMk cId="2242435727" sldId="263"/>
        </pc:sldMkLst>
        <pc:spChg chg="mod">
          <ac:chgData name="Caio Cezar Araujo Santos" userId="734db932-9d2b-482b-bc4c-5aea15cdd63c" providerId="ADAL" clId="{D9C01B96-746A-4B44-951F-D06CEDFA0B61}" dt="2023-11-06T22:04:00.762" v="185" actId="20577"/>
          <ac:spMkLst>
            <pc:docMk/>
            <pc:sldMk cId="2242435727" sldId="263"/>
            <ac:spMk id="2" creationId="{722EA63C-DA58-F9E7-D0C9-AB38BA92E913}"/>
          </ac:spMkLst>
        </pc:spChg>
        <pc:spChg chg="del">
          <ac:chgData name="Caio Cezar Araujo Santos" userId="734db932-9d2b-482b-bc4c-5aea15cdd63c" providerId="ADAL" clId="{D9C01B96-746A-4B44-951F-D06CEDFA0B61}" dt="2023-11-06T20:41:13.583" v="4" actId="478"/>
          <ac:spMkLst>
            <pc:docMk/>
            <pc:sldMk cId="2242435727" sldId="263"/>
            <ac:spMk id="4" creationId="{4D2045CB-9BB8-6281-D57A-712EFE5F80D6}"/>
          </ac:spMkLst>
        </pc:spChg>
        <pc:picChg chg="add mod">
          <ac:chgData name="Caio Cezar Araujo Santos" userId="734db932-9d2b-482b-bc4c-5aea15cdd63c" providerId="ADAL" clId="{D9C01B96-746A-4B44-951F-D06CEDFA0B61}" dt="2023-11-06T20:41:15.319" v="5" actId="1076"/>
          <ac:picMkLst>
            <pc:docMk/>
            <pc:sldMk cId="2242435727" sldId="263"/>
            <ac:picMk id="1026" creationId="{D8CE8FBE-1D6E-93CA-70C7-3B6BF0F87947}"/>
          </ac:picMkLst>
        </pc:picChg>
        <pc:inkChg chg="add">
          <ac:chgData name="Caio Cezar Araujo Santos" userId="734db932-9d2b-482b-bc4c-5aea15cdd63c" providerId="ADAL" clId="{D9C01B96-746A-4B44-951F-D06CEDFA0B61}" dt="2023-11-06T22:52:29.017" v="221"/>
          <ac:inkMkLst>
            <pc:docMk/>
            <pc:sldMk cId="2242435727" sldId="263"/>
            <ac:inkMk id="3" creationId="{86D2E92B-08AE-625E-20AF-1EBDE49F6EDD}"/>
          </ac:inkMkLst>
        </pc:inkChg>
      </pc:sldChg>
      <pc:sldChg chg="addSp delSp modSp mod">
        <pc:chgData name="Caio Cezar Araujo Santos" userId="734db932-9d2b-482b-bc4c-5aea15cdd63c" providerId="ADAL" clId="{D9C01B96-746A-4B44-951F-D06CEDFA0B61}" dt="2023-11-06T22:52:29.017" v="221"/>
        <pc:sldMkLst>
          <pc:docMk/>
          <pc:sldMk cId="3384509206" sldId="264"/>
        </pc:sldMkLst>
        <pc:spChg chg="mod">
          <ac:chgData name="Caio Cezar Araujo Santos" userId="734db932-9d2b-482b-bc4c-5aea15cdd63c" providerId="ADAL" clId="{D9C01B96-746A-4B44-951F-D06CEDFA0B61}" dt="2023-11-06T20:45:11.471" v="121" actId="20577"/>
          <ac:spMkLst>
            <pc:docMk/>
            <pc:sldMk cId="3384509206" sldId="264"/>
            <ac:spMk id="2" creationId="{722EA63C-DA58-F9E7-D0C9-AB38BA92E913}"/>
          </ac:spMkLst>
        </pc:spChg>
        <pc:spChg chg="add mod">
          <ac:chgData name="Caio Cezar Araujo Santos" userId="734db932-9d2b-482b-bc4c-5aea15cdd63c" providerId="ADAL" clId="{D9C01B96-746A-4B44-951F-D06CEDFA0B61}" dt="2023-11-06T20:42:28.080" v="26" actId="207"/>
          <ac:spMkLst>
            <pc:docMk/>
            <pc:sldMk cId="3384509206" sldId="264"/>
            <ac:spMk id="3" creationId="{5CE690A6-2CB6-C04D-212E-2763AC39291E}"/>
          </ac:spMkLst>
        </pc:spChg>
        <pc:spChg chg="del">
          <ac:chgData name="Caio Cezar Araujo Santos" userId="734db932-9d2b-482b-bc4c-5aea15cdd63c" providerId="ADAL" clId="{D9C01B96-746A-4B44-951F-D06CEDFA0B61}" dt="2023-11-06T20:41:17.892" v="6" actId="478"/>
          <ac:spMkLst>
            <pc:docMk/>
            <pc:sldMk cId="3384509206" sldId="264"/>
            <ac:spMk id="4" creationId="{4D2045CB-9BB8-6281-D57A-712EFE5F80D6}"/>
          </ac:spMkLst>
        </pc:spChg>
        <pc:spChg chg="add mod">
          <ac:chgData name="Caio Cezar Araujo Santos" userId="734db932-9d2b-482b-bc4c-5aea15cdd63c" providerId="ADAL" clId="{D9C01B96-746A-4B44-951F-D06CEDFA0B61}" dt="2023-11-06T20:42:42.132" v="30" actId="14100"/>
          <ac:spMkLst>
            <pc:docMk/>
            <pc:sldMk cId="3384509206" sldId="264"/>
            <ac:spMk id="5" creationId="{6292082E-BC82-17AE-16FC-78456205EA2E}"/>
          </ac:spMkLst>
        </pc:spChg>
        <pc:picChg chg="add mod">
          <ac:chgData name="Caio Cezar Araujo Santos" userId="734db932-9d2b-482b-bc4c-5aea15cdd63c" providerId="ADAL" clId="{D9C01B96-746A-4B44-951F-D06CEDFA0B61}" dt="2023-11-06T20:41:59.955" v="22" actId="1076"/>
          <ac:picMkLst>
            <pc:docMk/>
            <pc:sldMk cId="3384509206" sldId="264"/>
            <ac:picMk id="2050" creationId="{4861D7AA-DA18-ED0D-5C89-78522F8BF9EF}"/>
          </ac:picMkLst>
        </pc:picChg>
        <pc:picChg chg="add mod">
          <ac:chgData name="Caio Cezar Araujo Santos" userId="734db932-9d2b-482b-bc4c-5aea15cdd63c" providerId="ADAL" clId="{D9C01B96-746A-4B44-951F-D06CEDFA0B61}" dt="2023-11-06T20:41:56.164" v="21" actId="1076"/>
          <ac:picMkLst>
            <pc:docMk/>
            <pc:sldMk cId="3384509206" sldId="264"/>
            <ac:picMk id="2052" creationId="{57287AA7-3078-E089-AEB1-331E5B572A7D}"/>
          </ac:picMkLst>
        </pc:picChg>
        <pc:inkChg chg="add">
          <ac:chgData name="Caio Cezar Araujo Santos" userId="734db932-9d2b-482b-bc4c-5aea15cdd63c" providerId="ADAL" clId="{D9C01B96-746A-4B44-951F-D06CEDFA0B61}" dt="2023-11-06T22:52:29.017" v="221"/>
          <ac:inkMkLst>
            <pc:docMk/>
            <pc:sldMk cId="3384509206" sldId="264"/>
            <ac:inkMk id="4" creationId="{6515C9D6-48ED-9457-EF06-F0DF5FFD9C8E}"/>
          </ac:inkMkLst>
        </pc:inkChg>
        <pc:cxnChg chg="add del mod">
          <ac:chgData name="Caio Cezar Araujo Santos" userId="734db932-9d2b-482b-bc4c-5aea15cdd63c" providerId="ADAL" clId="{D9C01B96-746A-4B44-951F-D06CEDFA0B61}" dt="2023-11-06T22:38:20.687" v="213" actId="478"/>
          <ac:cxnSpMkLst>
            <pc:docMk/>
            <pc:sldMk cId="3384509206" sldId="264"/>
            <ac:cxnSpMk id="7" creationId="{9099E461-79BF-4CEA-7085-FA4A4CD2F474}"/>
          </ac:cxnSpMkLst>
        </pc:cxnChg>
        <pc:cxnChg chg="add del mod">
          <ac:chgData name="Caio Cezar Araujo Santos" userId="734db932-9d2b-482b-bc4c-5aea15cdd63c" providerId="ADAL" clId="{D9C01B96-746A-4B44-951F-D06CEDFA0B61}" dt="2023-11-06T22:38:22.337" v="214" actId="478"/>
          <ac:cxnSpMkLst>
            <pc:docMk/>
            <pc:sldMk cId="3384509206" sldId="264"/>
            <ac:cxnSpMk id="10" creationId="{718CC365-029E-30A7-8A6D-A589EB933DBF}"/>
          </ac:cxnSpMkLst>
        </pc:cxnChg>
      </pc:sldChg>
      <pc:sldChg chg="addSp delSp modSp add mod">
        <pc:chgData name="Caio Cezar Araujo Santos" userId="734db932-9d2b-482b-bc4c-5aea15cdd63c" providerId="ADAL" clId="{D9C01B96-746A-4B44-951F-D06CEDFA0B61}" dt="2023-11-06T22:52:29.017" v="221"/>
        <pc:sldMkLst>
          <pc:docMk/>
          <pc:sldMk cId="1099229353" sldId="265"/>
        </pc:sldMkLst>
        <pc:spChg chg="mod">
          <ac:chgData name="Caio Cezar Araujo Santos" userId="734db932-9d2b-482b-bc4c-5aea15cdd63c" providerId="ADAL" clId="{D9C01B96-746A-4B44-951F-D06CEDFA0B61}" dt="2023-11-06T20:44:59.642" v="101" actId="20577"/>
          <ac:spMkLst>
            <pc:docMk/>
            <pc:sldMk cId="1099229353" sldId="265"/>
            <ac:spMk id="2" creationId="{722EA63C-DA58-F9E7-D0C9-AB38BA92E913}"/>
          </ac:spMkLst>
        </pc:spChg>
        <pc:spChg chg="del">
          <ac:chgData name="Caio Cezar Araujo Santos" userId="734db932-9d2b-482b-bc4c-5aea15cdd63c" providerId="ADAL" clId="{D9C01B96-746A-4B44-951F-D06CEDFA0B61}" dt="2023-11-06T20:44:04.762" v="59" actId="478"/>
          <ac:spMkLst>
            <pc:docMk/>
            <pc:sldMk cId="1099229353" sldId="265"/>
            <ac:spMk id="3" creationId="{5CE690A6-2CB6-C04D-212E-2763AC39291E}"/>
          </ac:spMkLst>
        </pc:spChg>
        <pc:spChg chg="add del mod">
          <ac:chgData name="Caio Cezar Araujo Santos" userId="734db932-9d2b-482b-bc4c-5aea15cdd63c" providerId="ADAL" clId="{D9C01B96-746A-4B44-951F-D06CEDFA0B61}" dt="2023-11-06T20:44:46.667" v="71" actId="478"/>
          <ac:spMkLst>
            <pc:docMk/>
            <pc:sldMk cId="1099229353" sldId="265"/>
            <ac:spMk id="4" creationId="{6B0B51D8-C084-01EC-D9E4-AFB865E90CDA}"/>
          </ac:spMkLst>
        </pc:spChg>
        <pc:spChg chg="del">
          <ac:chgData name="Caio Cezar Araujo Santos" userId="734db932-9d2b-482b-bc4c-5aea15cdd63c" providerId="ADAL" clId="{D9C01B96-746A-4B44-951F-D06CEDFA0B61}" dt="2023-11-06T20:44:04.762" v="59" actId="478"/>
          <ac:spMkLst>
            <pc:docMk/>
            <pc:sldMk cId="1099229353" sldId="265"/>
            <ac:spMk id="5" creationId="{6292082E-BC82-17AE-16FC-78456205EA2E}"/>
          </ac:spMkLst>
        </pc:spChg>
        <pc:spChg chg="add del mod">
          <ac:chgData name="Caio Cezar Araujo Santos" userId="734db932-9d2b-482b-bc4c-5aea15cdd63c" providerId="ADAL" clId="{D9C01B96-746A-4B44-951F-D06CEDFA0B61}" dt="2023-11-06T20:44:46.667" v="71" actId="478"/>
          <ac:spMkLst>
            <pc:docMk/>
            <pc:sldMk cId="1099229353" sldId="265"/>
            <ac:spMk id="6" creationId="{D9208FD7-31A0-446E-4A4D-B7E092814571}"/>
          </ac:spMkLst>
        </pc:spChg>
        <pc:picChg chg="del">
          <ac:chgData name="Caio Cezar Araujo Santos" userId="734db932-9d2b-482b-bc4c-5aea15cdd63c" providerId="ADAL" clId="{D9C01B96-746A-4B44-951F-D06CEDFA0B61}" dt="2023-11-06T20:44:04.762" v="59" actId="478"/>
          <ac:picMkLst>
            <pc:docMk/>
            <pc:sldMk cId="1099229353" sldId="265"/>
            <ac:picMk id="2050" creationId="{4861D7AA-DA18-ED0D-5C89-78522F8BF9EF}"/>
          </ac:picMkLst>
        </pc:picChg>
        <pc:picChg chg="del">
          <ac:chgData name="Caio Cezar Araujo Santos" userId="734db932-9d2b-482b-bc4c-5aea15cdd63c" providerId="ADAL" clId="{D9C01B96-746A-4B44-951F-D06CEDFA0B61}" dt="2023-11-06T20:44:04.762" v="59" actId="478"/>
          <ac:picMkLst>
            <pc:docMk/>
            <pc:sldMk cId="1099229353" sldId="265"/>
            <ac:picMk id="2052" creationId="{57287AA7-3078-E089-AEB1-331E5B572A7D}"/>
          </ac:picMkLst>
        </pc:picChg>
        <pc:picChg chg="add mod">
          <ac:chgData name="Caio Cezar Araujo Santos" userId="734db932-9d2b-482b-bc4c-5aea15cdd63c" providerId="ADAL" clId="{D9C01B96-746A-4B44-951F-D06CEDFA0B61}" dt="2023-11-06T20:44:40.358" v="70" actId="1076"/>
          <ac:picMkLst>
            <pc:docMk/>
            <pc:sldMk cId="1099229353" sldId="265"/>
            <ac:picMk id="3074" creationId="{76F0F8A6-60C7-13DF-AEE2-50D3B6B9980E}"/>
          </ac:picMkLst>
        </pc:picChg>
        <pc:inkChg chg="add">
          <ac:chgData name="Caio Cezar Araujo Santos" userId="734db932-9d2b-482b-bc4c-5aea15cdd63c" providerId="ADAL" clId="{D9C01B96-746A-4B44-951F-D06CEDFA0B61}" dt="2023-11-06T22:52:29.017" v="221"/>
          <ac:inkMkLst>
            <pc:docMk/>
            <pc:sldMk cId="1099229353" sldId="265"/>
            <ac:inkMk id="3" creationId="{A6BCAFAD-0DF5-95B6-BE2B-9B8266E2F594}"/>
          </ac:inkMkLst>
        </pc:inkChg>
        <pc:cxnChg chg="del">
          <ac:chgData name="Caio Cezar Araujo Santos" userId="734db932-9d2b-482b-bc4c-5aea15cdd63c" providerId="ADAL" clId="{D9C01B96-746A-4B44-951F-D06CEDFA0B61}" dt="2023-11-06T20:44:04.762" v="59" actId="478"/>
          <ac:cxnSpMkLst>
            <pc:docMk/>
            <pc:sldMk cId="1099229353" sldId="265"/>
            <ac:cxnSpMk id="7" creationId="{9099E461-79BF-4CEA-7085-FA4A4CD2F474}"/>
          </ac:cxnSpMkLst>
        </pc:cxnChg>
        <pc:cxnChg chg="del">
          <ac:chgData name="Caio Cezar Araujo Santos" userId="734db932-9d2b-482b-bc4c-5aea15cdd63c" providerId="ADAL" clId="{D9C01B96-746A-4B44-951F-D06CEDFA0B61}" dt="2023-11-06T20:44:04.762" v="59" actId="478"/>
          <ac:cxnSpMkLst>
            <pc:docMk/>
            <pc:sldMk cId="1099229353" sldId="265"/>
            <ac:cxnSpMk id="10" creationId="{718CC365-029E-30A7-8A6D-A589EB933DBF}"/>
          </ac:cxnSpMkLst>
        </pc:cxnChg>
      </pc:sldChg>
      <pc:sldChg chg="addSp delSp modSp add mod modShow">
        <pc:chgData name="Caio Cezar Araujo Santos" userId="734db932-9d2b-482b-bc4c-5aea15cdd63c" providerId="ADAL" clId="{D9C01B96-746A-4B44-951F-D06CEDFA0B61}" dt="2023-11-06T22:53:17.235" v="222" actId="1076"/>
        <pc:sldMkLst>
          <pc:docMk/>
          <pc:sldMk cId="1835825204" sldId="266"/>
        </pc:sldMkLst>
        <pc:spChg chg="mod">
          <ac:chgData name="Caio Cezar Araujo Santos" userId="734db932-9d2b-482b-bc4c-5aea15cdd63c" providerId="ADAL" clId="{D9C01B96-746A-4B44-951F-D06CEDFA0B61}" dt="2023-11-06T20:45:42.617" v="152" actId="20577"/>
          <ac:spMkLst>
            <pc:docMk/>
            <pc:sldMk cId="1835825204" sldId="266"/>
            <ac:spMk id="2" creationId="{722EA63C-DA58-F9E7-D0C9-AB38BA92E913}"/>
          </ac:spMkLst>
        </pc:spChg>
        <pc:picChg chg="del">
          <ac:chgData name="Caio Cezar Araujo Santos" userId="734db932-9d2b-482b-bc4c-5aea15cdd63c" providerId="ADAL" clId="{D9C01B96-746A-4B44-951F-D06CEDFA0B61}" dt="2023-11-06T20:45:29.287" v="123" actId="478"/>
          <ac:picMkLst>
            <pc:docMk/>
            <pc:sldMk cId="1835825204" sldId="266"/>
            <ac:picMk id="3074" creationId="{76F0F8A6-60C7-13DF-AEE2-50D3B6B9980E}"/>
          </ac:picMkLst>
        </pc:picChg>
        <pc:picChg chg="add mod">
          <ac:chgData name="Caio Cezar Araujo Santos" userId="734db932-9d2b-482b-bc4c-5aea15cdd63c" providerId="ADAL" clId="{D9C01B96-746A-4B44-951F-D06CEDFA0B61}" dt="2023-11-06T22:53:17.235" v="222" actId="1076"/>
          <ac:picMkLst>
            <pc:docMk/>
            <pc:sldMk cId="1835825204" sldId="266"/>
            <ac:picMk id="4098" creationId="{42767477-CFEA-9EEE-55C0-AC006E329579}"/>
          </ac:picMkLst>
        </pc:picChg>
      </pc:sldChg>
      <pc:sldChg chg="addSp delSp modSp add mod modShow">
        <pc:chgData name="Caio Cezar Araujo Santos" userId="734db932-9d2b-482b-bc4c-5aea15cdd63c" providerId="ADAL" clId="{D9C01B96-746A-4B44-951F-D06CEDFA0B61}" dt="2023-11-06T22:40:25.118" v="220" actId="14100"/>
        <pc:sldMkLst>
          <pc:docMk/>
          <pc:sldMk cId="2107780513" sldId="267"/>
        </pc:sldMkLst>
        <pc:spChg chg="del">
          <ac:chgData name="Caio Cezar Araujo Santos" userId="734db932-9d2b-482b-bc4c-5aea15cdd63c" providerId="ADAL" clId="{D9C01B96-746A-4B44-951F-D06CEDFA0B61}" dt="2023-11-06T22:30:24.117" v="201" actId="478"/>
          <ac:spMkLst>
            <pc:docMk/>
            <pc:sldMk cId="2107780513" sldId="267"/>
            <ac:spMk id="2" creationId="{722EA63C-DA58-F9E7-D0C9-AB38BA92E913}"/>
          </ac:spMkLst>
        </pc:spChg>
        <pc:spChg chg="add del mod">
          <ac:chgData name="Caio Cezar Araujo Santos" userId="734db932-9d2b-482b-bc4c-5aea15cdd63c" providerId="ADAL" clId="{D9C01B96-746A-4B44-951F-D06CEDFA0B61}" dt="2023-11-06T22:30:26.909" v="202" actId="478"/>
          <ac:spMkLst>
            <pc:docMk/>
            <pc:sldMk cId="2107780513" sldId="267"/>
            <ac:spMk id="5" creationId="{3333FA0D-883F-C85B-97DC-51A87D39E370}"/>
          </ac:spMkLst>
        </pc:spChg>
        <pc:picChg chg="add del mod">
          <ac:chgData name="Caio Cezar Araujo Santos" userId="734db932-9d2b-482b-bc4c-5aea15cdd63c" providerId="ADAL" clId="{D9C01B96-746A-4B44-951F-D06CEDFA0B61}" dt="2023-11-06T22:29:48.527" v="196" actId="478"/>
          <ac:picMkLst>
            <pc:docMk/>
            <pc:sldMk cId="2107780513" sldId="267"/>
            <ac:picMk id="3" creationId="{10F5BAC6-BA29-7BD9-F29B-4F14D72C93F3}"/>
          </ac:picMkLst>
        </pc:picChg>
        <pc:picChg chg="del">
          <ac:chgData name="Caio Cezar Araujo Santos" userId="734db932-9d2b-482b-bc4c-5aea15cdd63c" providerId="ADAL" clId="{D9C01B96-746A-4B44-951F-D06CEDFA0B61}" dt="2023-11-06T22:29:27.968" v="191" actId="478"/>
          <ac:picMkLst>
            <pc:docMk/>
            <pc:sldMk cId="2107780513" sldId="267"/>
            <ac:picMk id="1026" creationId="{D8CE8FBE-1D6E-93CA-70C7-3B6BF0F87947}"/>
          </ac:picMkLst>
        </pc:picChg>
        <pc:picChg chg="add del mod">
          <ac:chgData name="Caio Cezar Araujo Santos" userId="734db932-9d2b-482b-bc4c-5aea15cdd63c" providerId="ADAL" clId="{D9C01B96-746A-4B44-951F-D06CEDFA0B61}" dt="2023-11-06T22:40:14.905" v="215" actId="478"/>
          <ac:picMkLst>
            <pc:docMk/>
            <pc:sldMk cId="2107780513" sldId="267"/>
            <ac:picMk id="1028" creationId="{613434E8-D23E-3DF6-DCAD-C2D1D550BDAB}"/>
          </ac:picMkLst>
        </pc:picChg>
        <pc:picChg chg="add del mod">
          <ac:chgData name="Caio Cezar Araujo Santos" userId="734db932-9d2b-482b-bc4c-5aea15cdd63c" providerId="ADAL" clId="{D9C01B96-746A-4B44-951F-D06CEDFA0B61}" dt="2023-11-06T22:40:15.499" v="216" actId="478"/>
          <ac:picMkLst>
            <pc:docMk/>
            <pc:sldMk cId="2107780513" sldId="267"/>
            <ac:picMk id="1030" creationId="{1DE9CCAC-3594-F9D7-B52E-95E997E817C2}"/>
          </ac:picMkLst>
        </pc:picChg>
        <pc:picChg chg="add mod">
          <ac:chgData name="Caio Cezar Araujo Santos" userId="734db932-9d2b-482b-bc4c-5aea15cdd63c" providerId="ADAL" clId="{D9C01B96-746A-4B44-951F-D06CEDFA0B61}" dt="2023-11-06T22:40:25.118" v="220" actId="14100"/>
          <ac:picMkLst>
            <pc:docMk/>
            <pc:sldMk cId="2107780513" sldId="267"/>
            <ac:picMk id="1032" creationId="{D714755A-7F4B-2CA1-4C3B-9E5411C5EB14}"/>
          </ac:picMkLst>
        </pc:picChg>
      </pc:sldChg>
      <pc:sldChg chg="add del">
        <pc:chgData name="Caio Cezar Araujo Santos" userId="734db932-9d2b-482b-bc4c-5aea15cdd63c" providerId="ADAL" clId="{D9C01B96-746A-4B44-951F-D06CEDFA0B61}" dt="2023-11-06T22:29:33.998" v="193" actId="47"/>
        <pc:sldMkLst>
          <pc:docMk/>
          <pc:sldMk cId="5476985" sldId="268"/>
        </pc:sldMkLst>
      </pc:sldChg>
      <pc:sldChg chg="addSp delSp modSp add mod">
        <pc:chgData name="Caio Cezar Araujo Santos" userId="734db932-9d2b-482b-bc4c-5aea15cdd63c" providerId="ADAL" clId="{D9C01B96-746A-4B44-951F-D06CEDFA0B61}" dt="2023-11-06T22:56:08.879" v="235" actId="1076"/>
        <pc:sldMkLst>
          <pc:docMk/>
          <pc:sldMk cId="1722508622" sldId="268"/>
        </pc:sldMkLst>
        <pc:spChg chg="del">
          <ac:chgData name="Caio Cezar Araujo Santos" userId="734db932-9d2b-482b-bc4c-5aea15cdd63c" providerId="ADAL" clId="{D9C01B96-746A-4B44-951F-D06CEDFA0B61}" dt="2023-11-06T22:55:57.120" v="230" actId="478"/>
          <ac:spMkLst>
            <pc:docMk/>
            <pc:sldMk cId="1722508622" sldId="268"/>
            <ac:spMk id="2" creationId="{722EA63C-DA58-F9E7-D0C9-AB38BA92E913}"/>
          </ac:spMkLst>
        </pc:spChg>
        <pc:spChg chg="add del mod">
          <ac:chgData name="Caio Cezar Araujo Santos" userId="734db932-9d2b-482b-bc4c-5aea15cdd63c" providerId="ADAL" clId="{D9C01B96-746A-4B44-951F-D06CEDFA0B61}" dt="2023-11-06T22:55:59.139" v="231" actId="478"/>
          <ac:spMkLst>
            <pc:docMk/>
            <pc:sldMk cId="1722508622" sldId="268"/>
            <ac:spMk id="5" creationId="{42937A42-B19C-CBD1-7050-4806441C47EC}"/>
          </ac:spMkLst>
        </pc:spChg>
        <pc:picChg chg="add del mod">
          <ac:chgData name="Caio Cezar Araujo Santos" userId="734db932-9d2b-482b-bc4c-5aea15cdd63c" providerId="ADAL" clId="{D9C01B96-746A-4B44-951F-D06CEDFA0B61}" dt="2023-11-06T22:55:54.856" v="229" actId="478"/>
          <ac:picMkLst>
            <pc:docMk/>
            <pc:sldMk cId="1722508622" sldId="268"/>
            <ac:picMk id="3" creationId="{D6754F16-AC03-9B9F-A732-355453201616}"/>
          </ac:picMkLst>
        </pc:picChg>
        <pc:picChg chg="add mod">
          <ac:chgData name="Caio Cezar Araujo Santos" userId="734db932-9d2b-482b-bc4c-5aea15cdd63c" providerId="ADAL" clId="{D9C01B96-746A-4B44-951F-D06CEDFA0B61}" dt="2023-11-06T22:56:08.879" v="235" actId="1076"/>
          <ac:picMkLst>
            <pc:docMk/>
            <pc:sldMk cId="1722508622" sldId="268"/>
            <ac:picMk id="2050" creationId="{7A01C0A3-9AFA-4E86-C533-CD8E22DDCD2D}"/>
          </ac:picMkLst>
        </pc:picChg>
        <pc:picChg chg="del">
          <ac:chgData name="Caio Cezar Araujo Santos" userId="734db932-9d2b-482b-bc4c-5aea15cdd63c" providerId="ADAL" clId="{D9C01B96-746A-4B44-951F-D06CEDFA0B61}" dt="2023-11-06T22:55:43.555" v="224" actId="478"/>
          <ac:picMkLst>
            <pc:docMk/>
            <pc:sldMk cId="1722508622" sldId="268"/>
            <ac:picMk id="4098" creationId="{42767477-CFEA-9EEE-55C0-AC006E329579}"/>
          </ac:picMkLst>
        </pc:picChg>
      </pc:sldChg>
    </pc:docChg>
  </pc:docChgLst>
  <pc:docChgLst>
    <pc:chgData name="Caio Cezar Araujo Santos" userId="734db932-9d2b-482b-bc4c-5aea15cdd63c" providerId="ADAL" clId="{D45D50F0-5B76-4346-865C-297067C1FC88}"/>
    <pc:docChg chg="custSel modSld">
      <pc:chgData name="Caio Cezar Araujo Santos" userId="734db932-9d2b-482b-bc4c-5aea15cdd63c" providerId="ADAL" clId="{D45D50F0-5B76-4346-865C-297067C1FC88}" dt="2024-02-16T03:09:07.494" v="0" actId="478"/>
      <pc:docMkLst>
        <pc:docMk/>
      </pc:docMkLst>
      <pc:sldChg chg="delSp mod">
        <pc:chgData name="Caio Cezar Araujo Santos" userId="734db932-9d2b-482b-bc4c-5aea15cdd63c" providerId="ADAL" clId="{D45D50F0-5B76-4346-865C-297067C1FC88}" dt="2024-02-16T03:09:07.494" v="0" actId="478"/>
        <pc:sldMkLst>
          <pc:docMk/>
          <pc:sldMk cId="368707534" sldId="273"/>
        </pc:sldMkLst>
        <pc:inkChg chg="del">
          <ac:chgData name="Caio Cezar Araujo Santos" userId="734db932-9d2b-482b-bc4c-5aea15cdd63c" providerId="ADAL" clId="{D45D50F0-5B76-4346-865C-297067C1FC88}" dt="2024-02-16T03:09:07.494" v="0" actId="478"/>
          <ac:inkMkLst>
            <pc:docMk/>
            <pc:sldMk cId="368707534" sldId="273"/>
            <ac:inkMk id="3" creationId="{E7A7EB69-6298-3D97-189C-8A431D15F1D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1-28T21:23:15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 9084 0,'-53'18'296,"36"-1"-264,-1 19-1,0-19 0,1-17-31,-1 18 31,18 0-15,0-1-16,-17-17 16,17 18-1,-18-1 1,0 36 0,18-35-1,-17 0 1,-1 17-1,0-17 1,18-1 0,-17 18-1,-1 1 1,0-1 0,1 0-1,-1 1 1,1-1 15,-19 18-15,19-18-1,17-17-15,-18 17 16,18-17 0,-18 34-1,18-16-15,0 17 16,0-18-1,-17 18 1,17-18 0,0-17-16,-18 35 15,18-36 1,0 54 0,0-1-1,0 1 1,0 17 15,0-70-15,0 105-1,0-87 1,0 52 0,0-18-1,0-34 1,0 52-1,0 0 1,0-53 0,0 18-1,0-35 1,0 35 0,0 0-1,0-18 1,0 18-1,18-35 17,-18 17-17,0-18 1,0 1 0,0 17-1,17 36 1,-17-18-1,18-18 1,0 0 0,-18 18-1,0-17 1,0-1 0,0 18-1,0-18 1,0-17-1,0-1-15,0 19 32,0 17-17,0 35 1,0-53 0,0-17 15,0 17-16,17 18 1,-17 17 0,18-34-1,0 17 1,-1-36 15,-17 1 0,0-1-15,18-17 0,-18 18 15,17 17-15,1 1-1,0-19 1,17 36 15,-35-35-15,35 35-1,-17-53 1,0 17-16,-1 1 31,1-18-15,-1 18-1,1-18 17,0 0-1,-18 17-15,17-17-1,-17 18 1,18-18 15,0 18 16,-1-1 0,1-17-16,0 0 0,-1 0-15,1 0 31,0 18-32,-1-18 1,1 0 0,-1 0-1,-52 0 298,-18 0-282,0 0 0,36 0-15,-1 0 0,18-18-1,35 18 157,1 0-141,-19 0 1,1 0-17</inkml:trace>
  <inkml:trace contextRef="#ctx0" brushRef="#br0" timeOffset="6540.95">2734 12823 0,'-18'18'62,"1"0"-46,-1 17 0,0-35-1,-34 88 16,52-35 1,-18-18-17,18 18 1,0-35 0,0 17-1,0-17-15,0 17 16,-18 18-1,18 0 1,0-35 0,-17 70-1,-1 71 1,0-107 0,18 54-1,-17-17 1,-1-1 15,0 18-15,18-18-1,0-53 1,0 36 0,0-36-1,0 18 1,-17 35-1,17-35 1,0-35 0,0 87-1,0-34 1,0-18 0,0-18-1,0 0 16,17 1-15,-17 17 0,0-18-1,0-18 1,0 19 0,0-19-1,0 19-15,0-19 16,0 19-1,0-1-15,0-17 16,0 17-16,0 18 16,0-18-1,0-17 1,0 17-16,0 18 16,0 35-1,0-35 1,0 0 15,0 0-15,0-18-1,0 0-15,0 1 16,0-1 0,0 18-1,0-18 1,0 18-1,0-18 17,0 71-17,0-53 1,0-18 0,0 18-1,0-18 1,18 18-1,-18 18 17,18-18-17,-1 17 1,1-34-16,-18-1 16,18 53-1,-1-35 1,-17 0-1,36-18 1,-19-17 0,1 0-1,-18-1 1,17 1-16,1 0 16,0-18-1,-1 17 1,19 1 15,-1 17-15,36-17-1,-19 35 1,37 35 0,-72-88-1,1 35 1,0-35-1,-1 18 1,36-1 0,0 1-1,-35-18 1</inkml:trace>
  <inkml:trace contextRef="#ctx0" brushRef="#br0" timeOffset="15789.72">17639 7796 0,'0'53'125,"-53"88"-94,18 1 0,17-72-15,-17 142 15,17-124-15,0 0-1,1 18 1,-18 0 0,17 0-1,0 35 1,1-18 0,17 1-1,0-54 1,-18 18 15,0 1-15,1 69-1,17-52 1,-18 18 0,0 17-1,18-106 1,0 18-16,0 0 15,-17 123 1,-1-52 0,1 17-1,-1 0 1,0-18 0,1-34-1,17 105 1,0-71 15,0 89-15,-18-36-1,18 18 1,-18-106 0,1 177-1,17-106 1,-18 35-1,18-35 1,0-36 0,0 1-1,0-1 1,-18 0 0,18 1-1,0 17 1,0-35 15,0 176 0,18-176-15,-18-71-16,18 36 16,-18-36-1,17-17-15,1 17 16,-18 71-1,0-53 1,18-18 0,-18 0-1,0 1 1,17 16 0,1 1-1,17 0 1,-17-35 15,17 17 0,0 0-15,-17-35 0,0 18-1,-18 0-15,17 17 16,1-17-1,0-1 1,-18 1 0,17 0-16,1-1 15,-1 1 1,1-1 0,0 1-1,-1 0 1,1 17 15,-18-17-15,35 17-1,-17 0 1,17 1 0,-17-19-1,0 18 1,-1-17-1,1 0 1,-1-18 0,-17 17-1,36 1 1,-19 0 0,1-1 15,0 1 0,-1 0-15,19-1-1,-19 1 1,1-1 0,-1-17-1,1 0 16,-18 18 1,18-18 15,-18 18-16</inkml:trace>
  <inkml:trace contextRef="#ctx0" brushRef="#br0" timeOffset="26167.22">5098 7638 0,'17'0'62,"19"0"-46,-19 0-16,18 0 16,36 0-1,0 0 1,34 0 0,-16-18-1,-19 18 1,-35 0-1,36 0 1,-53 0 0,35 0-1,-18 18 1,-18-18 0,1 0-1,0 0 16,-18 17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1:58:2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24575,'2'6'0,"-1"1"0,1-1 0,1 0 0,-1 0 0,1 0 0,0 0 0,1 0 0,-1 0 0,1-1 0,6 7 0,-2-2 0,1 5 0,-1-1 0,0 1 0,7 19 0,-8-16 0,17 29 0,-17-36 0,2-1 0,-1 0 0,1-1 0,0 1 0,1-2 0,0 0 0,1 0 0,-1-1 0,2 0 0,21 10 0,11 2 0,73 20 0,-98-33 0,6 0 0,1-2 0,-1-1 0,1-1 0,0-1 0,41-4 0,1 1 0,-10 4 0,-31-1 0,0-1 0,0 0 0,30-6 0,-53 5-97,0 0-1,-1 0 1,1 0-1,0-1 1,-1 1-1,1-1 1,-1 0-1,1 0 1,-1 0-1,0-1 1,0 1-1,0-1 0,5-4 1,0-2-6729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1-28T21:30:45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8449 16581 0,'0'-18'79,"-18"18"-48,18 53 0,0-36-15,0 19 15,18-19 0,-18 1 32,0 0-32,18-1 0,-18 19 0,0-1 48,0-17-17,0-1-31,0 1 16,0-1-16,0 19 1,0-19 61</inkml:trace>
  <inkml:trace contextRef="#ctx0" brushRef="#br0" timeOffset="6733.4">7620 16404 0,'35'0'78,"-17"0"-63,17 0 1,53 0 15,-52 0-15,-1 0 0,18 0 15,-18 18-16,0-18 17,-17 0-17,17 0 1,1 0 0,-1 0-1,0 0 1,-17 0-1,-1 0 1,1 0 0,0 0-1,-1 0 1,1 0 78,0 0-79,-1 0 95,1 0-95,0 0 1,-1 0 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1-28T21:31:41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13882 17374 0,'0'18'78,"0"70"-47,17-70-15,-17 17 0,0-17-1,18-1 1</inkml:trace>
  <inkml:trace contextRef="#ctx0" brushRef="#br0" timeOffset="2557.03">13811 9648 0,'-35'0'16,"17"0"15,1 0 0,-1-17 0,-17 17-15,17-18-16,-52 1 16,17-19-1,0 19 1,17-1-1,1 0 1,18 1 0,-1-1-1,0 0 1,18 1 0,18-54-1,0 36 1,70-18 15,-53 18-31,0 0 16,1 17-1,-19 18 1,18 0 31,-17 0-32,17 0 1,18 18 0,-17 17-1,-1 0 1,-35 0 0,35 1-1,-35-19-15,18 1 16,-18 52-1,17-52 17,-17 17-17,18-17 1,-18 0 0,0-1-1,0 19 16,-18-19 1,1-17-17,-18 18 1,-18-18 0,35 0-16,-17 0 15,-18 0 1,0 0 15,18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1-28T21:32:3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10901 6473 0,'17'0'109,"72"71"-77,87 123-1,159 176 0,-194-193 0,-88-54 1,88 142-1,-52-36 0,-72-141-15,1 1-1,-1 16 1,19 37 0,-36 69-1,0-140 1,17 70-1,-17-18 1,0 36 0,-17 35-1,17-123 1,0 35 0,0-54-16,0 54 15,0 0 1,0 0 15,0-18-15,-18 36-1,0-19 1,1 72 0,-1 35-1,-35-54 1,-17 1-1,52-124 1,-17 36 0,35-36-1,-18-17 1,1 17 0,-1-17-1,0-1 1,-17 19-16,0 16 31,-1-52-15,19 18-1,-1-18 1,-17 18 0,17-18-16,1 17 15,-72 1 1,36 0-1,-17 17 1,-36 0 0,71-35-1,-36 53 1,36-35-16,17-18 16,-52 35-1,-1-17 1,54-18-1,-36 0 17,17 0-17,19 17 1,-1-17 15,0 0 0</inkml:trace>
  <inkml:trace contextRef="#ctx0" brushRef="#br0" timeOffset="32461.64">18591 7955 0,'18'0'109,"0"0"-78,-1 18-15,1-18 15</inkml:trace>
  <inkml:trace contextRef="#ctx0" brushRef="#br0" timeOffset="73082.31">24765 6368 0,'-18'0'31,"-17"0"63,-53-18-63,70 36-15,-88 17-1,54 0 1,34 0 0,-17 18 15,-18 53-15,35-88-16,0 0 15,1 34 1,17 1 15,-18 18-15,18-36-16,0 18 15,-18-18 1,18-17-16,-17 35 16,-1 0-1,18-18 1,0 18-1,0-18 1,0 18 0,0 0-1,0 18 1,18-36 0,-1 18-1,1 0 1,-18-18 15,18 18-15,35 0-1,-53-18-15,17-17 16,54 35 0,-36-18-1,53 18 1,-17 18-1,-1-19 1,1 1 0,-36-35-1,53 0 1,-52-1 15,-36 1-15,17-18 15,1 0-15,0 0-1</inkml:trace>
  <inkml:trace contextRef="#ctx0" brushRef="#br0" timeOffset="84141.85">27076 7938 0,'35'0'78,"18"0"-62,-18 0-16,0 0 31,-17 0-15,0 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1-28T21:34:24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9384 5944 0,'0'18'15,"0"0"16,-18 17 1,1-18-1,-72 1 0,54-18-31,0 18 16,-71-18 15,88 0-15,18-18 46,18-17-31,17 17 1,54-17-1,-54 35 0,35 0 0,-17 18 1,-53-1 30,-17 1-31,-36-18 1,-35 0-1,70 0-15</inkml:trace>
  <inkml:trace contextRef="#ctx0" brushRef="#br0" timeOffset="1241.16">9402 6456 0,'-18'0'32,"0"0"-17,-17 0 16,17 0-31,1 0 16,-1 0 15,18-18-15,-18 18 0,18-35 30,18 35-14,-18-18-32,18 18 15,-18-17-15,17 17 16,1 0 0,0 0-1,-1 0 1,1 0-16,17 0 15,-17-18 1,17 18 0,-17 0-1,-18 18 32,17-18-31,-17 17-1,0 19 17,-17-19-17,-1-17 1,-35 0 0,18 0-1,0 0 1,17 0-1,0 0 1</inkml:trace>
  <inkml:trace contextRef="#ctx0" brushRef="#br0" timeOffset="3159.83">8890 6826 0,'0'0'0,"-18"0"31,-17 0 0,0 0 0,-53-35 1,17 17-1,71 1 0,0-19 0,18-16-15,17 34 0,-17 18-1,-1-18 1,36 18-1,-35 0 1,-1 0 15,1 0 1,-18 18-1,0 0-16,18 17 17,-18-18-1,0 1 16,0 0 0,-36-18 0,-16 0-16,16 0 0,1 0 0,17 0 16,54 0 94,17 0-110,-18 0 0,-18 17 1,-34-17 124,-18 0-125</inkml:trace>
  <inkml:trace contextRef="#ctx0" brushRef="#br0" timeOffset="59436.36">17586 6350 0,'18'0'141,"17"0"-110,0 0 0,-17 0-15,-18 18-1,17-18 17,1 0-17,0 0 1,17 17 31,-17-17 15</inkml:trace>
  <inkml:trace contextRef="#ctx0" brushRef="#br0" timeOffset="61388.37">17357 6862 0,'17'0'31,"71"0"0,-17-18 1,-36 18-17,-17 0 1,70-18 0,0 18-1,-52 0 1,-1 0-1,-17 0 1,-1 0 0,1 0 15,-1 0 16,-17 18 0</inkml:trace>
  <inkml:trace contextRef="#ctx0" brushRef="#br0" timeOffset="62715.3">18715 5962 0,'17'0'31,"89"0"0,-88 0-15,35 0 0,-35 0-16,52 0 31,-52 0-16,70-18 17,-70 18-17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1-28T21:37:25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16140 4516 0,'17'0'31,"18"17"-15,107 71-1,-107-52 1,53 52 0,-35 0 15,53 88 0,-18 1 0,-70-36 1,-18-35-17,0-18 1,0 35 0,35 19-1,-17-19 16,35 18-15,-53-35 0,17 88-1,-17-123 1,0 123 0,0-89-16,0-34 15,-17 194 1,17-142-1,0-52 1,0-1-16,0 71 16,0-53-1,17-52 1,-17 122 0,-17-34-1,-19-1 1,19-52-1,17-36 1,-18 71 0,0-53-1,-17 18 1,-18-36 0,35-18-1,-17 1 1,-53 35-1,35-18 1,0-17 0,18 0-1,-36 17 1,18-18 0,0 19-1,18-19 1,18 1 15,-1-18 0,-17 35-15,-18-17 0,35-18-1</inkml:trace>
  <inkml:trace contextRef="#ctx0" brushRef="#br0" timeOffset="5654.92">4269 5380 0,'-18'0'62,"-35"0"-31,35-18-31,-34 1 32,-284-89-1,283 88-16,-88 0 17,106 1-17,17 17 1</inkml:trace>
  <inkml:trace contextRef="#ctx0" brushRef="#br0" timeOffset="8039.29">1464 6156 0,'-18'-35'93,"-105"-36"-61,-53-52-1,87 70-15,54 53-1</inkml:trace>
  <inkml:trace contextRef="#ctx0" brushRef="#br0" timeOffset="13157.09">2205 6544 0,'0'18'31,"-18"17"0,1 18 1,-19-18-1,-105 0 0,35 36 0,36-36-15,35-17 0,-1 35-1,19-18 1,-1 71-1,-17-36 17,-18 36-17,35-70 1,18 34 0,0 1-1,0 35 16,0-54-31,0 72 32,18-1-17,-1-17 1,19 0 0,17-18-1,-18-35 1,0-18-1,18 71 1,-18-70 0,-17-1-1,0-18 1,-1 1 0,1 17-1,0-35 1,-1 0 15,1 18-15,-1 0 15,1-18-15,0 0-1</inkml:trace>
  <inkml:trace contextRef="#ctx0" brushRef="#br0" timeOffset="52705.46">18344 5274 0,'-88'-88'109,"-53"-36"-93,-18-17 0,89 53-1,-71-18-15,-318-264 31,389 317 1</inkml:trace>
  <inkml:trace contextRef="#ctx0" brushRef="#br0" timeOffset="101390.69">16316 6826 0,'18'-17'94,"-1"-1"-78,1 0-16,105-87 31,1 16 0,-71 54 0,-36 0 16</inkml:trace>
  <inkml:trace contextRef="#ctx0" brushRef="#br0" timeOffset="119673.66">2522 12136 0,'-17'0'78,"-107"-36"-63,-246-122 17,35-1-1,35 18 0,194 70-15</inkml:trace>
  <inkml:trace contextRef="#ctx0" brushRef="#br0" timeOffset="125871.1">406 12753 0,'-88'-71'31,"52"36"-15,-34-53 0,-142-247 46,53 158-31</inkml:trace>
  <inkml:trace contextRef="#ctx0" brushRef="#br0" timeOffset="148990.07">9278 13247 0,'-53'0'47,"-159"0"-16,-70-88 1,0 88-1,35 0 0,53 0 16,-141-18-31,141 36-1,53-18 1,-247 35 0,176-35-16,-141 70 15,89-17 1,17 0-1,0 0 1,0-18 0,53-17-1,88 70 1,35-17 0,-158-36-1,-106-17 16,229-18-15,-158 0 0,122 17-16,-16 1 15,-301 0 1,177 35 0,123-36-1,-17 19-15,-89-1 16,-17 0-1,17-17 1,1 17 0,-71 0-1,105 1 1,19-19 0,-1 18 15,-17-17-16,70 35 1,159-35 0,0-1-1,18 72 1,52 34 0,36 71-1,35 0 1,-35-53-1,35 36 1,35-1 0,36-17-1,88-1 1,0-16 0,-177-107-1,389 35 16,52-52-15,36 0 0,-300 35-16,247-53 15,-106 17 1,-265-17 0,71-17-1,-106 17 1,-53 0-1,-52 0 1,-19 0 31</inkml:trace>
  <inkml:trace contextRef="#ctx0" brushRef="#br0" timeOffset="157574.47">32985 11748 0,'0'-18'94,"53"-106"-63,-36 89-15,89-194 15,-88 176-31,-1 18 16,1-18-1,0 0 1,17 0 0,-17-18-1,-18 54 1,17-1 0</inkml:trace>
  <inkml:trace contextRef="#ctx0" brushRef="#br0" timeOffset="165231.57">33038 12524 0,'17'0'31,"1"0"-31,35 0 16,17-18 31,1-35-16,-18 18 0,0-1 1</inkml:trace>
  <inkml:trace contextRef="#ctx0" brushRef="#br0" timeOffset="168155.8">33091 13000 0,'17'-18'110,"-17"1"-95,35-54 1,-35 36-1,0-18 17,18 18-1,-18 17 0,18 18 0,-18-18 32,0 1-47</inkml:trace>
  <inkml:trace contextRef="#ctx0" brushRef="#br0" timeOffset="169307.55">33091 13899 0,'35'0'78,"53"-35"-47,-35 18-31,159-54 31,-142 71 1,-52 0-1</inkml:trace>
  <inkml:trace contextRef="#ctx0" brushRef="#br0" timeOffset="170340.28">33143 14446 0,'18'-17'78,"70"-107"-47,-70 107-15,17-36-1,-17 0 17,-18 35 14,0 0-14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1-28T21:24:35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12559 1870 0,'-18'-18'157,"-88"-35"-126,1 0 0,16 18 0,72 35 1</inkml:trace>
  <inkml:trace contextRef="#ctx0" brushRef="#br0" timeOffset="1625.89">13282 1482 0,'-70'-18'125,"-177"-88"-94,70 18 0,160 70-15,-1 18-1</inkml:trace>
  <inkml:trace contextRef="#ctx0" brushRef="#br0" timeOffset="55329.44">14922 2346 0,'-52'0'141,"16"0"-110,1 0 1,0 0-1,17-18 16,18 1-32,35 17 1,18-18 0,-17 0-1,-1 18 1,0 0-1,-17 0-15,-1 0 32,-17 18 30,-17 17-31,-1-35 1,0 0-17,18 18-15,-17-18 16,-18 0 0,-1 0-1,1 0 1,-18 0-1,35 0 1,1 0 0</inkml:trace>
  <inkml:trace contextRef="#ctx0" brushRef="#br0" timeOffset="75924.42">14817 1535 0,'17'0'31,"1"0"-15,35 0 0,0 0-1,-18 0 1,-17 0 93,17 0-77,-53 0 77,-52 17-78,34 19 0,19-19 1,-1 1-1,1-1 0</inkml:trace>
  <inkml:trace contextRef="#ctx0" brushRef="#br0" timeOffset="76912.52">15381 1852 0,'18'0'32,"35"0"-1,17-18 0,-34-17 0,-1 35 1,-35-17-1,-53 105 47,0 18-31,-88 52-16,123-140 0</inkml:trace>
  <inkml:trace contextRef="#ctx0" brushRef="#br0" timeOffset="86031.75">20726 5803 0,'0'18'31,"-18"-18"-15,-17 17 15,0-17 0,-1 0 1,-52 18 14,35 0-14,-53 17-17,53-17 1,0 17 0,-17-17-1,-18-1 1,-18 18-1,35-17 1,36 0 0,0-1-1,17-17-15,0 18 16,-87-18 0,-19 0-1,1 0 1,-71 0 15,-141 0-15,123 18-1,-106-18 1,1 17 0,35-17-1,-71 0 1,-18-17-1,54-1 1,123 18 0,88 0-1,36 0 1,17 0 0,-36 18-1,54-18 1,-106 0-16,70 0 31,-52-18-15,-89 18-1,89 0 1,-1 0 0,36 0-1,-106 0 1,88 0-1,53 0 1,-17 0 0,-18 18-1,52-18 1,-17 0 0,18 0-1,-18 0 1,18-18-1,0 18 1,-124-18 0,71 1-1,-71-36 1,-17 18 0,123 35-1,-35 0 1,35 0-1,0 0 1,-18 0 0,18-18-1,18 18 1,-18 0 0,-18-35-1,54 35 1,-1 0-1,-35 0 17,36 0-17,-54 0 1,53 0 0,1 0-16,-1 0 15,-17-18 1,0 18-1,-1 0 1,-17 0 0,-17 0-1,17 0-15,18 0 16,-18 0 0,-35 0-1,35 0 1,35 0-1,-35 0 1,35 0 0,1 0-16,-18 0 15,-18-18 1,17 1-16,-52-36 16,0 35-1,-53-52 16,17 34-15,1-52 0,35 35-1,70 36 1,-35-36 0,36 17 15,-89-16-16,0-37 17,35 1-17,36 53 1,-71-124 0,18 36-1,53-1 1,-18-17-1,0-18 1,-18-17 0,36 52-1,0-17 1,-1 0 0,19 88-16,-1-70 31,1-89 0,17 89-15,0-124-1,35 53 1,-35 35 0,0 88-1,35-123 1,-17 159-1,17-18 1,-17 36 0,-1-19-1,36-17 1,-18 0 0,18 18-1,0-53 1,53-36 15,-35 36-15,-36 53-1,36-53 1,-1 0 0,54 17-1,70-52 1,70 17-1,-17 0 1,-88 18 0,-36 35-1,1-18 1,52 36 0,89-36-1,70 18 1,-70 36-1,-1 17 1,1-18 15,-142 1-15,-52-1 0,-1 18-16,18 0 15,177 0 1,-89 18-1,-17 34 1,35 19 0,53 0-1,-70-1 1,105 36 0,-18-35-1,-87 34 16,-89-52-31,-70-35 16,52 35 0,1 0-1,17-18 1,159 194 0,-71 18-1,-35-123 1,142 140-1,-125-34 1,-69-124 0,-1-18-1,-53-18 1,88 36 0,1 35-1,-54-53 1,19 18 15,52 71-15,-124-107-1,19 1 1,17 35 0,52 52-1,-34-52 1,-18-35-1,-18-36 1,36 53 0,-18-17-1,0-18 1,0 35 0,-18-35-1,0-18-15,0 18 31,36 17-31,-18 1 32,17 17-17,-34-70 1,-19 0 0,19-1-1,-1 1 1,-18-18-16,19 0 15,-1 35 1,36 0 0,-36-17-1,-18 0 1,19 17 0,17 53-1,0-17 1,0-18 15,17 17-15,-35-52-1,18-1 1,-35 1-16,-18 0 0,18-18 16,-1 35-1,1-17 1,-18-1-1,17 36 1,-17-18 0,18-17-1,-18 0 1,0-1 0,18-17-1,-18 18 1,0 0 15,0-1 0,-36-17-15</inkml:trace>
  <inkml:trace contextRef="#ctx0" brushRef="#br0" timeOffset="93107">14552 1799 0,'0'18'78,"0"-1"-31,0 19-16,0-1-15,0-17-16,0 17 31,18 124 0,-1-54-15,-17 19-1,0-36 17,0-17-17,18 35 1,-18 35 0,0 35-1,0 0 1,0 1-1,0 17 1,0-124 0,-18 72-1,1-19 1,17 89 0,0-36-1,0 0 16,53-17-15,-53-71 0,17 53-1,19 36 1,-36-71-16,17 17 16,1 107-1,-18-89-15,17 158 31,1-210-15,0-54 0,-18-17-1</inkml:trace>
  <inkml:trace contextRef="#ctx0" brushRef="#br0" timeOffset="96582.85">20073 15064 0,'-53'0'16,"18"0"-1,-142 0 1,-105 0 15,124-18 1,122 18-17,-105 0 1,18 0 31,70 0-47,0 0 15,-124 0 1,107 18 0,-36-18-1,18 17 1,-53-17-1,-18 18 1,88-18 0,-17 0-16,-18 0 0,-17 0 15,-89 0 1,142 0-16,-1 0 16,-70 0-1,0 18 1,-53-18 15,123 0-15,36 0-1,17 0 1,-52 0 0,-1 0-1,36-18 1,-53 18-1,-53-35 1,17 17 0,1 0-1,52 18 1,18 0 15,-35-17-15,70 17 15,-34-18-15,-37 18-1,36 0 1,1-18 0,-37 1-1,1 17 1,18 0-1,-1 0 1,18 0 0,18 0-1,0 0-15,-1 0 32,19 0-17,-1 0 1,0 0-1,-70 0 17,53 0-17,17 0-15,1 0 16,-54 0 0,0 0-1,36 0 1,18 0-1,-54 0 1,36 17 0,17-17-1</inkml:trace>
  <inkml:trace contextRef="#ctx0" brushRef="#br0" timeOffset="135707.31">18009 3404 0,'18'0'62,"0"0"-46,105 0 15,106-35-15,512-88 15,-106-1 0,-476 89-15,17 0-1,1-1-15,-1 36 32,1 0-17,-36-17 1,-53 17 0,-71 0-1,1-18-15,0 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1-28T21:27:36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5874 6597 0,'70'0'109,"-17"0"-93,-18 0-16,36 0 15,-53 0 1,123 0-1,35 18 17,18-18-1,-123 0 0,-18 0-31,0 0 16,0 0 15,-1 0-15,-34 0-1,17 0 1,-17 0 15</inkml:trace>
  <inkml:trace contextRef="#ctx0" brushRef="#br0" timeOffset="21831.74">6773 8590 0,'18'0'63,"70"0"-32,141 0 0,-35 0-15,283 0 31,-354 18-16,-52-1-15,-1-17-1,19 0 1,16 18-1,1-18 1,-53 0 0,53 0-16,53 18 15,52-18 1,1 0 0,123 0 15,-264 17-16,246 1 17,-229-18-32,124 18 15,35-1 1,-88 1 0,176-18-1,-247 0-15,88 0 31,-70 0-15,18 18 0,-1-18-1,1 0 1,-1 0 0,-17 17-1,18-17 16,-89 0-31,18 0 16,-18-17 0,18 17-16,-18 0 15,53 0 1,-70 0 0,35 0-1,-35 0 1,123-18-1,-35 18 1,-36-18 0,18 18-1,18-35 1,35 17 0,-17 18 15,-18-17-16,-71 17 1,-18 0-16,1 0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1-28T21:29:09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17798 9366 0,'17'-35'78,"19"-18"-62,52-53-1,88 0 17,-52-52-1,70 87 0,-106 1 0,-71 70 1</inkml:trace>
  <inkml:trace contextRef="#ctx0" brushRef="#br0" timeOffset="6767.17">12965 9155 0,'53'-18'16,"105"-70"-1,36-53 1,-70 35 0,176-423-1,88-106 17,670-388-1,424-53 0,-1218 846-31,195-105 16,-247 194-1,211-124 1,-141 71 0,-264 177-1,-18-1 1</inkml:trace>
  <inkml:trace contextRef="#ctx0" brushRef="#br0" timeOffset="44767.74">1517 9525 0,'-18'0'156,"1"0"-109,-1 0-15,0 0-1,1 0-16,-19-18 17,-69-17-1,87 35-15,0 0-1</inkml:trace>
  <inkml:trace contextRef="#ctx0" brushRef="#br0" timeOffset="45688.84">1517 9931 0,'-18'0'78,"-70"0"-47,-18-18 1,53 18-17,18 0 17,17-18-1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1:58:12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24575,'0'4'0,"0"7"0,0 5 0,4 0 0,2 2 0,0 3 0,-1 1 0,-2 3 0,-1 0 0,-1 1 0,0 1 0,-1 0 0,0 4 0,-1 2 0,1 0 0,0-2 0,0-6-8191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1:58:0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713 773 24575,'-35'2'0,"-56"9"0,-23 2 0,95-12 0,1-1 0,-1-1 0,-32-6 0,44 5 0,0 0 0,1 0 0,-1 0 0,0-1 0,1 0 0,0-1 0,-1 1 0,1-1 0,1 0 0,-1-1 0,1 1 0,-10-11 0,-35-34 0,37 38 0,1 0 0,0-1 0,1 0 0,-10-15 0,0-5 0,8 14 0,0-1 0,1-1 0,1 1 0,2-2 0,-15-38 0,-6-74 0,21 91 0,5 27 0,1-1 0,0 1 0,1-1 0,0 0 0,2-24 0,0 36 0,1 0 0,0 1 0,-1-1 0,1 1 0,1-1 0,-1 1 0,0-1 0,1 1 0,0 0 0,0 0 0,0-1 0,0 1 0,0 1 0,0-1 0,1 0 0,0 1 0,-1-1 0,1 1 0,0 0 0,0-1 0,0 1 0,1 1 0,-1-1 0,0 1 0,1-1 0,-1 1 0,1 0 0,-1 0 0,5 0 0,78-13 0,-60 11 0,0-1 0,43-13 0,-51 12 0,0 1 0,0 0 0,1 1 0,-1 1 0,1 0 0,0 2 0,0 0 0,-1 1 0,25 5 0,-17-1 0,-1 1 0,1 2 0,-1 0 0,-1 2 0,1 0 0,22 15 0,-22-8 0,-1 1 0,-1 2 0,-1 0 0,-1 1 0,24 30 0,-1-2 0,-39-43 0,-1 0 0,0 0 0,-1 0 0,1 0 0,-1 0 0,-1 0 0,1 1 0,-1 0 0,0-1 0,0 1 0,-1 0 0,0 0 0,0 8 0,0 2 0,-1-1 0,-1 1 0,0-1 0,-6 26 0,5-34-273,0-1 0,-1 1 0,1 0 0,-6 9 0,-3 1-6553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1:58:0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1 24575,'-3'0'0,"1"1"0,-1 0 0,1 0 0,0 0 0,-1 0 0,1 0 0,0 0 0,0 1 0,0-1 0,0 1 0,0 0 0,-2 2 0,-22 24 0,23-24 0,0 1 0,0 0 0,1 0 0,-1 0 0,1 0 0,0 0 0,1 0 0,-1 1 0,1-1 0,-1 7 0,1 6 0,2 33 0,0-41 0,-1 1 0,0 0 0,0 0 0,-1 0 0,0 0 0,-1 0 0,-5 17 0,6-26 0,-1 1 0,1-1 0,-1 0 0,0 1 0,0-1 0,1 0 0,-1 0 0,-1 0 0,1 0 0,0-1 0,0 1 0,-1-1 0,1 1 0,-1-1 0,1 0 0,-1 0 0,1 0 0,-1 0 0,0 0 0,-4 0 0,-7 1 0,1 0 0,-27-1 0,29 0 0,-274-6-1365,263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1:58:2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24575,'1459'-1'0,"-1277"15"0,-28-1 0,-92-12 0,-7 0 0,103 14 0,-102-8 0,1-2 0,93-4 0,25 1 0,516 19 0,-210-21 0,-465 1 0,0 1 0,0 0 0,21 6 0,-18-3 0,36 3 0,251-5 0,-154-5 0,-117 2 0,236-5 0,-208 0 0,0-2 0,79-20 0,-26-7 0,-75 21 0,1 1 0,1 1 0,84-8 0,-24 6 0,-70 7 0,48-2 0,-63 8 0,160-10 0,-35-2 0,159 7 0,-226 6 0,91 13 0,5 0 0,116-15-1365,-265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1:58:2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1006 127 24575,'-25'-2'0,"0"-1"0,0-1 0,1-1 0,-36-12 0,-11-3 0,-2 2 0,36 8 0,0 1 0,-1 2 0,-60-4 0,6 2 0,-3 0 0,52 8 0,24 0 0,0 0 0,0 1 0,0 1 0,0 1 0,-27 7 0,40-7 18,0 0 0,0 1 0,1 0 0,-1 0 0,1 1 0,0 0 0,0 0 0,0 0 0,0 0 0,1 1 0,0-1 0,0 1 0,0 0 0,0 1 0,1-1 0,0 1 0,0-1 0,-4 13 0,-1 4-445,2 1 0,0 1 1,-3 37-1,7-45-6399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0A369-D88B-FB0E-AE0E-CCE2B8C1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668F80-1964-E05C-6BA3-FF4C9180E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606D14-851E-A157-6A9A-44CFBF50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9E233C-2E12-0BA6-4D15-A62DA0CA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FE3CC-B2EF-CA5B-AD57-07C4C067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43CF9-5F19-7E67-9AC8-A80882BD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48B3E8-396A-A4F9-7C31-74AFD488E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35BF4-455E-177E-4AA3-002C7542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AABDF-14EA-9D46-223C-B023EC90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9DCB2E-2361-67B6-5CB0-FF313EB0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1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40D2F5-230D-C0CD-1DC1-7841D806A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A5395D-C0AB-AF45-76B7-79AAC9B3F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D28F0-CB66-1698-E61C-359DD68D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9E5855-1250-6E02-97D8-980942B7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F682D-79FF-D4BF-1E39-FB3F0140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3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EC9A6-8CD8-3919-C825-7A34EE39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BF21D-5D16-A64F-CDE5-C40AD491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AB50F-7045-95C3-999D-B6F3929D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8CC9BA-6B34-40F4-897F-8CD9E1B8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D143D5-B7A7-6E28-448D-EBA8D2C2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98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2B3EB-D67A-7231-C887-CEEF2275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983D0B-0D0C-6544-A60A-E84810CE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22D6A-0C18-DAD3-0ED5-80D851FE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22A934-9BBE-61C3-8E57-15844755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3328E-246C-AAA2-4623-E60D0FF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16D87-AE80-3EA8-DA64-7CDA7A45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898D4D-69CF-9C3F-BEBC-C1B4637B0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205251-D767-5703-F051-6A03A802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0A530D-32EE-C082-5FA7-AD7EEED2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1395D7-0C01-4F3B-9C86-1E1203D8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A64D7-8CE9-7588-04AC-2ABC86BE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4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5771C-1E34-F93B-488A-9176B4FA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0A0D6-4168-C61B-DEF6-472326CA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2BF9BF-6E14-10B6-1DEC-1E10F90C2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50435D-F92A-AB9E-6CF9-AB6035183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FE6219-5EF7-E39B-34DA-31BF2DE5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62775F-BE94-49FC-85E2-7523CF5A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DE2D15-97E6-5445-E8E8-17F178ED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E85A34-56CF-5487-1549-24ED3442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04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5783-6795-2FE7-CCFB-D4145F6F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628E23-C319-DC4E-3616-BF61DC0E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508702-86E7-9E0E-1896-804375AB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A254D3-8286-DFC1-7B56-C83F2A7E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88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E99C06-A4D2-08C8-54A5-BF48FC0A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042ABE-9BBC-7F19-5C68-1FC6FFCD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2853-A739-1259-67BE-9B41CDA4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5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95B9B-078A-B4E2-E499-D07EBB0B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DE72B-561D-0856-908D-BE696E9C6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6E21D9-183B-D777-2DC1-AADE2750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529653-28BE-0326-40AA-D5378120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4F7BA2-84B5-14EE-7BDF-897503D6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C662E-5C85-A3EE-EC5B-EA6BD09E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11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7325D-5169-7A3F-185C-7EF8B1D8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F5DD0B-9926-A32F-444E-09C8E795F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53A043-6B85-1DEE-2C2E-520745F33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6AE278-F45B-C7D0-CDB4-387F3E98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F91AA1-0650-1BC5-B5EE-03F64C5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116F2-3A60-BA4A-5052-F5828101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58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42A1B8-7566-8E3B-B86F-A8691312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FBDCA4-EE26-D341-ABE0-692D2134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BBCE3-1A4A-761F-CED5-98B499184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320D-15C8-4328-B567-770669061BA1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22B82A-E944-FE38-6546-828C57E48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67D329-8086-85C3-0EA5-582410989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9133-C602-4897-99D7-9FCD48EE8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8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30.png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20.png"/><Relationship Id="rId4" Type="http://schemas.openxmlformats.org/officeDocument/2006/relationships/image" Target="../media/image90.png"/><Relationship Id="rId9" Type="http://schemas.openxmlformats.org/officeDocument/2006/relationships/customXml" Target="../ink/ink8.xm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E2620-A71D-54B8-59EF-880D1502E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Analise Fatorial Exploratória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EE69C-E767-6137-B118-50CF2C5A1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Caio Cezar - EACH</a:t>
            </a:r>
          </a:p>
        </p:txBody>
      </p:sp>
    </p:spTree>
    <p:extLst>
      <p:ext uri="{BB962C8B-B14F-4D97-AF65-F5344CB8AC3E}">
        <p14:creationId xmlns:p14="http://schemas.microsoft.com/office/powerpoint/2010/main" val="345217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EA63C-DA58-F9E7-D0C9-AB38BA92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68"/>
            <a:ext cx="10515600" cy="1325563"/>
          </a:xfrm>
        </p:spPr>
        <p:txBody>
          <a:bodyPr/>
          <a:lstStyle/>
          <a:p>
            <a:r>
              <a:rPr lang="pt-BR" dirty="0"/>
              <a:t>Carga dos fatores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53120F-11AA-C401-5520-39819E7D37EA}"/>
              </a:ext>
            </a:extLst>
          </p:cNvPr>
          <p:cNvSpPr txBox="1"/>
          <p:nvPr/>
        </p:nvSpPr>
        <p:spPr>
          <a:xfrm>
            <a:off x="2092960" y="1536533"/>
            <a:ext cx="6199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Dimensão           Estrutura       performance    rentabilidade         outros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9908370-9F19-81C0-A11E-E09079768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5087"/>
            <a:ext cx="8292067" cy="463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EAD7703-C25D-6938-8F3C-EA1A48047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468" y="2804053"/>
            <a:ext cx="3549080" cy="240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0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FB4668B6-FF3A-7ECE-7833-01809674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68"/>
            <a:ext cx="10515600" cy="1325563"/>
          </a:xfrm>
        </p:spPr>
        <p:txBody>
          <a:bodyPr/>
          <a:lstStyle/>
          <a:p>
            <a:r>
              <a:rPr lang="pt-BR"/>
              <a:t>Melhores empresas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E5B4CD-36A7-11CE-1597-74CBE6F1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645931"/>
            <a:ext cx="5562600" cy="1514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4D34C8-0968-93F6-6AC9-320DE7006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6"/>
          <a:stretch/>
        </p:blipFill>
        <p:spPr>
          <a:xfrm>
            <a:off x="6203952" y="1539274"/>
            <a:ext cx="5562600" cy="1543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9A1AE6-630E-BD17-A70D-53B1A0782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27"/>
          <a:stretch/>
        </p:blipFill>
        <p:spPr>
          <a:xfrm>
            <a:off x="72390" y="3944737"/>
            <a:ext cx="6023610" cy="16192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64929DE-4743-5403-8901-9EB578DAF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952" y="3944737"/>
            <a:ext cx="5734050" cy="1409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B1789FB-EC03-266B-A1D3-77883B00AA16}"/>
                  </a:ext>
                </a:extLst>
              </p14:cNvPr>
              <p14:cNvContentPartPr/>
              <p14:nvPr/>
            </p14:nvContentPartPr>
            <p14:xfrm>
              <a:off x="-57240" y="1549440"/>
              <a:ext cx="12141720" cy="41976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B1789FB-EC03-266B-A1D3-77883B00AA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6600" y="1540080"/>
                <a:ext cx="12160440" cy="42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2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EA63C-DA58-F9E7-D0C9-AB38BA9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Elegíveis para Fatoração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09C9AF-E073-D03A-5DFE-0F0AB9C74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024"/>
          <a:stretch/>
        </p:blipFill>
        <p:spPr>
          <a:xfrm>
            <a:off x="838200" y="2416535"/>
            <a:ext cx="4650741" cy="36667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FF5F3A-D66B-D016-AFFD-469E24007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83"/>
          <a:stretch/>
        </p:blipFill>
        <p:spPr>
          <a:xfrm>
            <a:off x="6172200" y="2839393"/>
            <a:ext cx="4650741" cy="265108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3C61D9B-E116-C030-274D-6A2579F171E3}"/>
              </a:ext>
            </a:extLst>
          </p:cNvPr>
          <p:cNvSpPr txBox="1"/>
          <p:nvPr/>
        </p:nvSpPr>
        <p:spPr>
          <a:xfrm>
            <a:off x="838200" y="1367522"/>
            <a:ext cx="780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Dataset</a:t>
            </a:r>
            <a:r>
              <a:rPr lang="pt-BR" dirty="0"/>
              <a:t> é uma coleta das informações financeiras (DFP) das empresas de capital aberto na CVM com algumas colunas calculadas de indicadores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FCEE313-7981-1A74-B252-AA7717A1DEB4}"/>
                  </a:ext>
                </a:extLst>
              </p14:cNvPr>
              <p14:cNvContentPartPr/>
              <p14:nvPr/>
            </p14:nvContentPartPr>
            <p14:xfrm>
              <a:off x="825480" y="2743200"/>
              <a:ext cx="5632920" cy="3429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FCEE313-7981-1A74-B252-AA7717A1DE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120" y="2733840"/>
                <a:ext cx="56516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5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EA63C-DA58-F9E7-D0C9-AB38BA92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1992630"/>
            <a:ext cx="3784600" cy="2872740"/>
          </a:xfrm>
        </p:spPr>
        <p:txBody>
          <a:bodyPr/>
          <a:lstStyle/>
          <a:p>
            <a:r>
              <a:rPr lang="pt-BR"/>
              <a:t>Correlação entre as variáveis</a:t>
            </a:r>
            <a:endParaRPr lang="pt-B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1462EF9-E947-FACA-F2CE-15FC32D2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40" y="294640"/>
            <a:ext cx="8128958" cy="642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66DD818-9FC3-6201-8682-9E5100CCFCFE}"/>
                  </a:ext>
                </a:extLst>
              </p14:cNvPr>
              <p14:cNvContentPartPr/>
              <p14:nvPr/>
            </p14:nvContentPartPr>
            <p14:xfrm>
              <a:off x="3911760" y="317520"/>
              <a:ext cx="3619800" cy="51249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66DD818-9FC3-6201-8682-9E5100CCFC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2400" y="308160"/>
                <a:ext cx="3638520" cy="51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10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EA63C-DA58-F9E7-D0C9-AB38BA9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Esfericidade e KMO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FDC6B2-62BF-E904-576A-5A9E6145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199" y="5634037"/>
            <a:ext cx="2243138" cy="113205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7A11C6B-C80A-1DEB-BDF7-C5338897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43" y="3929062"/>
            <a:ext cx="4133850" cy="1704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D94411-F9F7-6AEC-BB37-9330CE99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43" y="1572260"/>
            <a:ext cx="4229100" cy="16002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AA8694-397A-5249-E3F0-8221762A840C}"/>
              </a:ext>
            </a:extLst>
          </p:cNvPr>
          <p:cNvSpPr txBox="1"/>
          <p:nvPr/>
        </p:nvSpPr>
        <p:spPr>
          <a:xfrm>
            <a:off x="6576207" y="3172460"/>
            <a:ext cx="4591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base passou por um processo de adequação da amostra e retirada de outliers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C48BB2C-6698-052F-BDDD-5E557AD77C41}"/>
                  </a:ext>
                </a:extLst>
              </p14:cNvPr>
              <p14:cNvContentPartPr/>
              <p14:nvPr/>
            </p14:nvContentPartPr>
            <p14:xfrm>
              <a:off x="2114640" y="2374920"/>
              <a:ext cx="2673720" cy="7876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C48BB2C-6698-052F-BDDD-5E557AD77C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5280" y="2365560"/>
                <a:ext cx="269244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64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EA63C-DA58-F9E7-D0C9-AB38BA92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564" y="287311"/>
            <a:ext cx="9928136" cy="1049364"/>
          </a:xfrm>
        </p:spPr>
        <p:txBody>
          <a:bodyPr>
            <a:normAutofit/>
          </a:bodyPr>
          <a:lstStyle/>
          <a:p>
            <a:r>
              <a:rPr lang="pt-BR" dirty="0"/>
              <a:t>Teste de adequação da amostra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D520D0-2347-8882-8243-C6294498F7FF}"/>
              </a:ext>
            </a:extLst>
          </p:cNvPr>
          <p:cNvSpPr txBox="1"/>
          <p:nvPr/>
        </p:nvSpPr>
        <p:spPr>
          <a:xfrm>
            <a:off x="390524" y="6241346"/>
            <a:ext cx="10829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¹</a:t>
            </a:r>
            <a:r>
              <a:rPr lang="pt-BR" sz="1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Análise de Dados Multivariados I (Favero, 2017)</a:t>
            </a:r>
          </a:p>
          <a:p>
            <a:r>
              <a:rPr lang="pt-BR" sz="1000" dirty="0"/>
              <a:t>https://edisciplinas.usp.br/pluginfile.php/4069032/mod_resource/content/1/Favero_07_AnaliseFatorial.pdf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D921AF9-54F9-E0F4-F0DB-11EBB425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26" y="6104851"/>
            <a:ext cx="1809750" cy="6731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9C64D5-5441-2931-1970-1F2C500620C1}"/>
              </a:ext>
            </a:extLst>
          </p:cNvPr>
          <p:cNvSpPr txBox="1"/>
          <p:nvPr/>
        </p:nvSpPr>
        <p:spPr>
          <a:xfrm>
            <a:off x="7162800" y="1465102"/>
            <a:ext cx="459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Foram usadas duas medidas para escolha das variáveis, uma foi a média do quadrado das correlações de cada variável e outra foi a medida de adequação da amostra (MMA)¹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53CE4A8-21E4-6A92-3C61-597929D77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80"/>
          <a:stretch/>
        </p:blipFill>
        <p:spPr>
          <a:xfrm>
            <a:off x="531990" y="1648777"/>
            <a:ext cx="3228975" cy="318289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CBD224F-D47D-4F65-884D-10CD97CBD1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144"/>
          <a:stretch/>
        </p:blipFill>
        <p:spPr>
          <a:xfrm>
            <a:off x="4430801" y="1389992"/>
            <a:ext cx="2219325" cy="3700463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2A6DA843-F4DD-1A44-F67D-E3E78F78774E}"/>
              </a:ext>
            </a:extLst>
          </p:cNvPr>
          <p:cNvSpPr/>
          <p:nvPr/>
        </p:nvSpPr>
        <p:spPr>
          <a:xfrm>
            <a:off x="531990" y="1726185"/>
            <a:ext cx="3228975" cy="1165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8963C59-40F2-9E2E-150A-347CD26272D1}"/>
              </a:ext>
            </a:extLst>
          </p:cNvPr>
          <p:cNvSpPr/>
          <p:nvPr/>
        </p:nvSpPr>
        <p:spPr>
          <a:xfrm>
            <a:off x="4430801" y="1621363"/>
            <a:ext cx="2062163" cy="1765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B8F04EF-D950-4033-0D37-9D55069C5F19}"/>
              </a:ext>
            </a:extLst>
          </p:cNvPr>
          <p:cNvSpPr txBox="1"/>
          <p:nvPr/>
        </p:nvSpPr>
        <p:spPr>
          <a:xfrm>
            <a:off x="7116850" y="3240223"/>
            <a:ext cx="486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valores de MMA menores que 0.5 foram considerados inadequados e retirados da amostra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5E61591-19CC-4F4B-94E3-5DFA20780FC9}"/>
              </a:ext>
            </a:extLst>
          </p:cNvPr>
          <p:cNvSpPr txBox="1"/>
          <p:nvPr/>
        </p:nvSpPr>
        <p:spPr>
          <a:xfrm>
            <a:off x="7116850" y="4417618"/>
            <a:ext cx="486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Algumas dessas variáveis estão entre as com menores correlações médias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A517A28-F08A-6B27-D50F-13B233CBB04B}"/>
                  </a:ext>
                </a:extLst>
              </p14:cNvPr>
              <p14:cNvContentPartPr/>
              <p14:nvPr/>
            </p14:nvContentPartPr>
            <p14:xfrm>
              <a:off x="431640" y="1562040"/>
              <a:ext cx="6242400" cy="20134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A517A28-F08A-6B27-D50F-13B233CBB0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280" y="1552680"/>
                <a:ext cx="6261120" cy="20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68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EA63C-DA58-F9E7-D0C9-AB38BA9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ótimo de Fatores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2045CB-9BB8-6281-D57A-712EFE5F80D6}"/>
              </a:ext>
            </a:extLst>
          </p:cNvPr>
          <p:cNvSpPr txBox="1"/>
          <p:nvPr/>
        </p:nvSpPr>
        <p:spPr>
          <a:xfrm>
            <a:off x="838200" y="1576388"/>
            <a:ext cx="940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método do “cotovelo” demonstra o ponto de inflexão onde há perda de eficiência ao adicionar um próximo Fator.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29B107-83FB-14DA-87AA-87CB636A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31" y="2337606"/>
            <a:ext cx="6538912" cy="415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C4A0D610-BC45-09B7-A201-5CF6D582E856}"/>
                  </a:ext>
                </a:extLst>
              </p14:cNvPr>
              <p14:cNvContentPartPr/>
              <p14:nvPr/>
            </p14:nvContentPartPr>
            <p14:xfrm>
              <a:off x="2752275" y="3685665"/>
              <a:ext cx="10440" cy="1414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C4A0D610-BC45-09B7-A201-5CF6D582E8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635" y="3676665"/>
                <a:ext cx="2808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55EFD11-04AD-3EA1-89B1-D4AD0595F424}"/>
              </a:ext>
            </a:extLst>
          </p:cNvPr>
          <p:cNvGrpSpPr/>
          <p:nvPr/>
        </p:nvGrpSpPr>
        <p:grpSpPr>
          <a:xfrm>
            <a:off x="2781075" y="3550665"/>
            <a:ext cx="2714760" cy="298800"/>
            <a:chOff x="2781075" y="3550665"/>
            <a:chExt cx="271476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1480335C-D597-B219-75FE-504219586E91}"/>
                    </a:ext>
                  </a:extLst>
                </p14:cNvPr>
                <p14:cNvContentPartPr/>
                <p14:nvPr/>
              </p14:nvContentPartPr>
              <p14:xfrm>
                <a:off x="5144115" y="3550665"/>
                <a:ext cx="334800" cy="28800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1480335C-D597-B219-75FE-504219586E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35475" y="3542025"/>
                  <a:ext cx="3524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A35A0835-6173-444B-AF6C-C66DEB3F6128}"/>
                    </a:ext>
                  </a:extLst>
                </p14:cNvPr>
                <p14:cNvContentPartPr/>
                <p14:nvPr/>
              </p14:nvContentPartPr>
              <p14:xfrm>
                <a:off x="5306115" y="3733185"/>
                <a:ext cx="189720" cy="1162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A35A0835-6173-444B-AF6C-C66DEB3F61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97475" y="3724185"/>
                  <a:ext cx="207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67B4E0D-68C5-2D52-DAA8-1C5146426428}"/>
                    </a:ext>
                  </a:extLst>
                </p14:cNvPr>
                <p14:cNvContentPartPr/>
                <p14:nvPr/>
              </p14:nvContentPartPr>
              <p14:xfrm>
                <a:off x="2781075" y="3704385"/>
                <a:ext cx="2457000" cy="684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67B4E0D-68C5-2D52-DAA8-1C514642642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72075" y="3695385"/>
                  <a:ext cx="24746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B846C68-797B-3E3C-953C-AA5E059B7F5C}"/>
              </a:ext>
            </a:extLst>
          </p:cNvPr>
          <p:cNvGrpSpPr/>
          <p:nvPr/>
        </p:nvGrpSpPr>
        <p:grpSpPr>
          <a:xfrm>
            <a:off x="2393715" y="3649665"/>
            <a:ext cx="365400" cy="225720"/>
            <a:chOff x="2393715" y="3649665"/>
            <a:chExt cx="36540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AA2B33C-1399-5FCF-F578-B8502E5B6D3E}"/>
                    </a:ext>
                  </a:extLst>
                </p14:cNvPr>
                <p14:cNvContentPartPr/>
                <p14:nvPr/>
              </p14:nvContentPartPr>
              <p14:xfrm>
                <a:off x="2393715" y="3649665"/>
                <a:ext cx="362520" cy="900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AA2B33C-1399-5FCF-F578-B8502E5B6D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85075" y="3640665"/>
                  <a:ext cx="380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31EA6C9-E69D-6827-0D09-3302EDC350A2}"/>
                    </a:ext>
                  </a:extLst>
                </p14:cNvPr>
                <p14:cNvContentPartPr/>
                <p14:nvPr/>
              </p14:nvContentPartPr>
              <p14:xfrm>
                <a:off x="2419275" y="3727425"/>
                <a:ext cx="339840" cy="147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31EA6C9-E69D-6827-0D09-3302EDC350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10275" y="3718425"/>
                  <a:ext cx="35748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6D86D9B-C121-7714-BA25-4944097143B2}"/>
                  </a:ext>
                </a:extLst>
              </p14:cNvPr>
              <p14:cNvContentPartPr/>
              <p14:nvPr/>
            </p14:nvContentPartPr>
            <p14:xfrm>
              <a:off x="2743200" y="5905440"/>
              <a:ext cx="305280" cy="1908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6D86D9B-C121-7714-BA25-4944097143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33840" y="5896080"/>
                <a:ext cx="32400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96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EA63C-DA58-F9E7-D0C9-AB38BA9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rotação dos fatores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2045CB-9BB8-6281-D57A-712EFE5F80D6}"/>
              </a:ext>
            </a:extLst>
          </p:cNvPr>
          <p:cNvSpPr txBox="1"/>
          <p:nvPr/>
        </p:nvSpPr>
        <p:spPr>
          <a:xfrm>
            <a:off x="838200" y="1367522"/>
            <a:ext cx="1099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facilitar a interpretação dos fatores foi usado uma técnica de rotação obliqua “</a:t>
            </a:r>
            <a:r>
              <a:rPr lang="pt-BR" dirty="0" err="1"/>
              <a:t>oblimax</a:t>
            </a:r>
            <a:r>
              <a:rPr lang="pt-BR" dirty="0"/>
              <a:t>”. Essa técnica é mais flexível quanto à intercalação e correlação entre os fatores, capturando melhor a identidade das variáveis.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F3EF7C-08AE-4DAA-2DF5-2622C5B5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67" y="2013853"/>
            <a:ext cx="7451407" cy="473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43E6F4E-DD21-6667-7614-BD300690AEAB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3457575"/>
            <a:ext cx="457200" cy="161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8FEB69F-AD23-22A4-4C1D-33BA4F7BCF04}"/>
                  </a:ext>
                </a:extLst>
              </p14:cNvPr>
              <p14:cNvContentPartPr/>
              <p14:nvPr/>
            </p14:nvContentPartPr>
            <p14:xfrm>
              <a:off x="4813200" y="3308400"/>
              <a:ext cx="197280" cy="30164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8FEB69F-AD23-22A4-4C1D-33BA4F7BCF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3840" y="3299040"/>
                <a:ext cx="216000" cy="30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97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EA63C-DA58-F9E7-D0C9-AB38BA9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Carga dos fatores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65F6CA-25D8-EA05-0E15-2D28ED11A89E}"/>
              </a:ext>
            </a:extLst>
          </p:cNvPr>
          <p:cNvSpPr txBox="1"/>
          <p:nvPr/>
        </p:nvSpPr>
        <p:spPr>
          <a:xfrm>
            <a:off x="1884401" y="1765855"/>
            <a:ext cx="209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Dimensão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6E02C7-8784-8F1E-2E1B-95982992EBB3}"/>
              </a:ext>
            </a:extLst>
          </p:cNvPr>
          <p:cNvSpPr txBox="1"/>
          <p:nvPr/>
        </p:nvSpPr>
        <p:spPr>
          <a:xfrm>
            <a:off x="5676902" y="1765855"/>
            <a:ext cx="258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Estrutura de capital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D336EC-29C2-03D7-9834-6D5FA53D1F14}"/>
              </a:ext>
            </a:extLst>
          </p:cNvPr>
          <p:cNvSpPr txBox="1"/>
          <p:nvPr/>
        </p:nvSpPr>
        <p:spPr>
          <a:xfrm>
            <a:off x="9643654" y="1801851"/>
            <a:ext cx="258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Performance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E99E97-8DB0-CFAC-4635-3600DD945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41"/>
          <a:stretch/>
        </p:blipFill>
        <p:spPr bwMode="auto">
          <a:xfrm>
            <a:off x="0" y="2135187"/>
            <a:ext cx="12225592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B0D1492-C52F-EA77-3EC5-6B97D8733585}"/>
                  </a:ext>
                </a:extLst>
              </p14:cNvPr>
              <p14:cNvContentPartPr/>
              <p14:nvPr/>
            </p14:nvContentPartPr>
            <p14:xfrm>
              <a:off x="3860640" y="2286000"/>
              <a:ext cx="5956920" cy="18226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B0D1492-C52F-EA77-3EC5-6B97D87335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1280" y="2276640"/>
                <a:ext cx="5975640" cy="18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43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EA63C-DA58-F9E7-D0C9-AB38BA92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68"/>
            <a:ext cx="10515600" cy="1325563"/>
          </a:xfrm>
        </p:spPr>
        <p:txBody>
          <a:bodyPr/>
          <a:lstStyle/>
          <a:p>
            <a:r>
              <a:rPr lang="pt-BR" dirty="0"/>
              <a:t>Carga dos fatores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56EDC7-20E9-0043-34CE-2B09F39AFD5D}"/>
              </a:ext>
            </a:extLst>
          </p:cNvPr>
          <p:cNvSpPr txBox="1"/>
          <p:nvPr/>
        </p:nvSpPr>
        <p:spPr>
          <a:xfrm>
            <a:off x="3780541" y="1552891"/>
            <a:ext cx="24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Rentabilidade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180261-8849-59B7-7B9B-922D30CAC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7"/>
          <a:stretch/>
        </p:blipFill>
        <p:spPr bwMode="auto">
          <a:xfrm>
            <a:off x="2141581" y="1862767"/>
            <a:ext cx="7683014" cy="422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B420F5A-9DFC-5B15-97E7-17476FA025CB}"/>
              </a:ext>
            </a:extLst>
          </p:cNvPr>
          <p:cNvSpPr txBox="1"/>
          <p:nvPr/>
        </p:nvSpPr>
        <p:spPr>
          <a:xfrm>
            <a:off x="7314757" y="1552891"/>
            <a:ext cx="270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Estrutura de longo prazo¹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4F2C31-C12B-478B-B8CE-EA56540B435B}"/>
              </a:ext>
            </a:extLst>
          </p:cNvPr>
          <p:cNvSpPr txBox="1"/>
          <p:nvPr/>
        </p:nvSpPr>
        <p:spPr>
          <a:xfrm>
            <a:off x="390524" y="6337577"/>
            <a:ext cx="8277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¹Variáveis que pouco contribuiu para formação dos indicadores financeiros. Indica necessidade de inclusão de indicadores relativos a essas linhas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070D990-0E4E-8BCE-E6BF-AD791A26A37B}"/>
                  </a:ext>
                </a:extLst>
              </p14:cNvPr>
              <p14:cNvContentPartPr/>
              <p14:nvPr/>
            </p14:nvContentPartPr>
            <p14:xfrm>
              <a:off x="3111480" y="2139840"/>
              <a:ext cx="3772440" cy="330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070D990-0E4E-8BCE-E6BF-AD791A26A3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2120" y="2130480"/>
                <a:ext cx="379116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153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272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Tema do Office</vt:lpstr>
      <vt:lpstr>Analise Fatorial Exploratória</vt:lpstr>
      <vt:lpstr>Variáveis Elegíveis para Fatoração</vt:lpstr>
      <vt:lpstr>Correlação entre as variáveis</vt:lpstr>
      <vt:lpstr>Teste de Esfericidade e KMO</vt:lpstr>
      <vt:lpstr>Teste de adequação da amostra</vt:lpstr>
      <vt:lpstr>Número ótimo de Fatores</vt:lpstr>
      <vt:lpstr>Método de rotação dos fatores</vt:lpstr>
      <vt:lpstr>Carga dos fatores</vt:lpstr>
      <vt:lpstr>Carga dos fatores</vt:lpstr>
      <vt:lpstr>Carga dos fatores</vt:lpstr>
      <vt:lpstr>Melhores empresas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de Componentes Principais</dc:title>
  <dc:creator>Caio Cezar Araujo Santos</dc:creator>
  <cp:lastModifiedBy>Caio Cezar Araujo Santos</cp:lastModifiedBy>
  <cp:revision>1</cp:revision>
  <dcterms:created xsi:type="dcterms:W3CDTF">2023-11-06T18:53:34Z</dcterms:created>
  <dcterms:modified xsi:type="dcterms:W3CDTF">2024-02-16T03:09:18Z</dcterms:modified>
</cp:coreProperties>
</file>