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 id="2147483722" r:id="rId5"/>
  </p:sldMasterIdLst>
  <p:notesMasterIdLst>
    <p:notesMasterId r:id="rId34"/>
  </p:notesMasterIdLst>
  <p:handoutMasterIdLst>
    <p:handoutMasterId r:id="rId35"/>
  </p:handoutMasterIdLst>
  <p:sldIdLst>
    <p:sldId id="363" r:id="rId6"/>
    <p:sldId id="358" r:id="rId7"/>
    <p:sldId id="365" r:id="rId8"/>
    <p:sldId id="386" r:id="rId9"/>
    <p:sldId id="366" r:id="rId10"/>
    <p:sldId id="368" r:id="rId11"/>
    <p:sldId id="369" r:id="rId12"/>
    <p:sldId id="371" r:id="rId13"/>
    <p:sldId id="372" r:id="rId14"/>
    <p:sldId id="370" r:id="rId15"/>
    <p:sldId id="378" r:id="rId16"/>
    <p:sldId id="379" r:id="rId17"/>
    <p:sldId id="389" r:id="rId18"/>
    <p:sldId id="375" r:id="rId19"/>
    <p:sldId id="376" r:id="rId20"/>
    <p:sldId id="373" r:id="rId21"/>
    <p:sldId id="374" r:id="rId22"/>
    <p:sldId id="382" r:id="rId23"/>
    <p:sldId id="383" r:id="rId24"/>
    <p:sldId id="380" r:id="rId25"/>
    <p:sldId id="381" r:id="rId26"/>
    <p:sldId id="377" r:id="rId27"/>
    <p:sldId id="390" r:id="rId28"/>
    <p:sldId id="391" r:id="rId29"/>
    <p:sldId id="392" r:id="rId30"/>
    <p:sldId id="394" r:id="rId31"/>
    <p:sldId id="393" r:id="rId32"/>
    <p:sldId id="395" r:id="rId33"/>
  </p:sldIdLst>
  <p:sldSz cx="12192000" cy="6858000"/>
  <p:notesSz cx="6858000" cy="9144000"/>
  <p:embeddedFontLst>
    <p:embeddedFont>
      <p:font typeface="Votorantim Sans" panose="020B0604020202020204" charset="0"/>
      <p:regular r:id="rId36"/>
      <p:bold r:id="rId37"/>
      <p:italic r:id="rId38"/>
      <p:boldItalic r:id="rId39"/>
    </p:embeddedFont>
  </p:embeddedFontLst>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616361"/>
    <a:srgbClr val="0000BF"/>
    <a:srgbClr val="6429FF"/>
    <a:srgbClr val="606361"/>
    <a:srgbClr val="A0A2A0"/>
    <a:srgbClr val="160053"/>
    <a:srgbClr val="8351F2"/>
    <a:srgbClr val="E52397"/>
    <a:srgbClr val="626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8FC84E-2062-65EA-73D3-BDEF3C8B9EC6}" v="294" dt="2024-02-28T22:18:41.028"/>
    <p1510:client id="{9C406266-A92F-454A-B593-4E748A23B607}" v="900" dt="2024-02-29T17:58:13.981"/>
    <p1510:client id="{EC3C3FB8-FF6D-59ED-1429-D217D32E1B45}" v="444" dt="2024-02-29T17:49:32.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ário Convidado" userId="S::urn:spo:anon#a4f7691eca670476e4680cf4716b4ac6966001f46016a28afab4631371821f67::" providerId="AD" clId="Web-{54B3A5D4-9CEA-6E80-653E-13A94A4EB537}"/>
    <pc:docChg chg="addSld modSld">
      <pc:chgData name="Usuário Convidado" userId="S::urn:spo:anon#a4f7691eca670476e4680cf4716b4ac6966001f46016a28afab4631371821f67::" providerId="AD" clId="Web-{54B3A5D4-9CEA-6E80-653E-13A94A4EB537}" dt="2024-02-23T18:18:18.362" v="294" actId="20577"/>
      <pc:docMkLst>
        <pc:docMk/>
      </pc:docMkLst>
      <pc:sldChg chg="modSp">
        <pc:chgData name="Usuário Convidado" userId="S::urn:spo:anon#a4f7691eca670476e4680cf4716b4ac6966001f46016a28afab4631371821f67::" providerId="AD" clId="Web-{54B3A5D4-9CEA-6E80-653E-13A94A4EB537}" dt="2024-02-23T13:36:44.831" v="283" actId="20577"/>
        <pc:sldMkLst>
          <pc:docMk/>
          <pc:sldMk cId="2319571436" sldId="365"/>
        </pc:sldMkLst>
        <pc:spChg chg="mod">
          <ac:chgData name="Usuário Convidado" userId="S::urn:spo:anon#a4f7691eca670476e4680cf4716b4ac6966001f46016a28afab4631371821f67::" providerId="AD" clId="Web-{54B3A5D4-9CEA-6E80-653E-13A94A4EB537}" dt="2024-02-23T13:36:44.831" v="283" actId="20577"/>
          <ac:spMkLst>
            <pc:docMk/>
            <pc:sldMk cId="2319571436" sldId="365"/>
            <ac:spMk id="2" creationId="{C7334B18-B8DD-2A6A-4480-3A5E6DC2F1A4}"/>
          </ac:spMkLst>
        </pc:spChg>
        <pc:spChg chg="mod">
          <ac:chgData name="Usuário Convidado" userId="S::urn:spo:anon#a4f7691eca670476e4680cf4716b4ac6966001f46016a28afab4631371821f67::" providerId="AD" clId="Web-{54B3A5D4-9CEA-6E80-653E-13A94A4EB537}" dt="2024-02-23T12:10:27.651" v="270" actId="20577"/>
          <ac:spMkLst>
            <pc:docMk/>
            <pc:sldMk cId="2319571436" sldId="365"/>
            <ac:spMk id="3" creationId="{5C5D0235-EF6F-D832-C38E-73F857B12956}"/>
          </ac:spMkLst>
        </pc:spChg>
      </pc:sldChg>
      <pc:sldChg chg="addSp modSp add replId">
        <pc:chgData name="Usuário Convidado" userId="S::urn:spo:anon#a4f7691eca670476e4680cf4716b4ac6966001f46016a28afab4631371821f67::" providerId="AD" clId="Web-{54B3A5D4-9CEA-6E80-653E-13A94A4EB537}" dt="2024-02-23T18:18:18.362" v="294" actId="20577"/>
        <pc:sldMkLst>
          <pc:docMk/>
          <pc:sldMk cId="2555522406" sldId="368"/>
        </pc:sldMkLst>
        <pc:spChg chg="mod">
          <ac:chgData name="Usuário Convidado" userId="S::urn:spo:anon#a4f7691eca670476e4680cf4716b4ac6966001f46016a28afab4631371821f67::" providerId="AD" clId="Web-{54B3A5D4-9CEA-6E80-653E-13A94A4EB537}" dt="2024-02-23T11:13:56.392" v="3" actId="20577"/>
          <ac:spMkLst>
            <pc:docMk/>
            <pc:sldMk cId="2555522406" sldId="368"/>
            <ac:spMk id="2" creationId="{08CFF944-4998-3F8A-0112-65A53C29AC8B}"/>
          </ac:spMkLst>
        </pc:spChg>
        <pc:spChg chg="mod">
          <ac:chgData name="Usuário Convidado" userId="S::urn:spo:anon#a4f7691eca670476e4680cf4716b4ac6966001f46016a28afab4631371821f67::" providerId="AD" clId="Web-{54B3A5D4-9CEA-6E80-653E-13A94A4EB537}" dt="2024-02-23T12:16:09.270" v="273" actId="20577"/>
          <ac:spMkLst>
            <pc:docMk/>
            <pc:sldMk cId="2555522406" sldId="368"/>
            <ac:spMk id="3" creationId="{858CFDB0-BFB1-622A-59EE-5F814719A3C7}"/>
          </ac:spMkLst>
        </pc:spChg>
        <pc:spChg chg="add mod">
          <ac:chgData name="Usuário Convidado" userId="S::urn:spo:anon#a4f7691eca670476e4680cf4716b4ac6966001f46016a28afab4631371821f67::" providerId="AD" clId="Web-{54B3A5D4-9CEA-6E80-653E-13A94A4EB537}" dt="2024-02-23T18:18:18.362" v="294" actId="20577"/>
          <ac:spMkLst>
            <pc:docMk/>
            <pc:sldMk cId="2555522406" sldId="368"/>
            <ac:spMk id="5" creationId="{517065EC-1B43-4DC2-2F4C-C1E08194AA1E}"/>
          </ac:spMkLst>
        </pc:spChg>
      </pc:sldChg>
    </pc:docChg>
  </pc:docChgLst>
  <pc:docChgLst>
    <pc:chgData name="Caio Cezar Araujo Santos" userId="734db932-9d2b-482b-bc4c-5aea15cdd63c" providerId="ADAL" clId="{9C406266-A92F-454A-B593-4E748A23B607}"/>
    <pc:docChg chg="undo custSel addSld delSld modSld sldOrd">
      <pc:chgData name="Caio Cezar Araujo Santos" userId="734db932-9d2b-482b-bc4c-5aea15cdd63c" providerId="ADAL" clId="{9C406266-A92F-454A-B593-4E748A23B607}" dt="2024-02-29T17:58:13.981" v="9537" actId="14100"/>
      <pc:docMkLst>
        <pc:docMk/>
      </pc:docMkLst>
      <pc:sldChg chg="modSp mod">
        <pc:chgData name="Caio Cezar Araujo Santos" userId="734db932-9d2b-482b-bc4c-5aea15cdd63c" providerId="ADAL" clId="{9C406266-A92F-454A-B593-4E748A23B607}" dt="2024-02-29T11:27:11.477" v="9256" actId="20577"/>
        <pc:sldMkLst>
          <pc:docMk/>
          <pc:sldMk cId="4239922074" sldId="358"/>
        </pc:sldMkLst>
        <pc:spChg chg="mod">
          <ac:chgData name="Caio Cezar Araujo Santos" userId="734db932-9d2b-482b-bc4c-5aea15cdd63c" providerId="ADAL" clId="{9C406266-A92F-454A-B593-4E748A23B607}" dt="2024-02-29T11:27:11.477" v="9256" actId="20577"/>
          <ac:spMkLst>
            <pc:docMk/>
            <pc:sldMk cId="4239922074" sldId="358"/>
            <ac:spMk id="4" creationId="{30DD18D3-8ED3-5E3D-4825-610734090561}"/>
          </ac:spMkLst>
        </pc:spChg>
      </pc:sldChg>
      <pc:sldChg chg="modSp add del mod">
        <pc:chgData name="Caio Cezar Araujo Santos" userId="734db932-9d2b-482b-bc4c-5aea15cdd63c" providerId="ADAL" clId="{9C406266-A92F-454A-B593-4E748A23B607}" dt="2024-02-27T20:20:57.239" v="8732" actId="20577"/>
        <pc:sldMkLst>
          <pc:docMk/>
          <pc:sldMk cId="3744515821" sldId="363"/>
        </pc:sldMkLst>
        <pc:spChg chg="mod">
          <ac:chgData name="Caio Cezar Araujo Santos" userId="734db932-9d2b-482b-bc4c-5aea15cdd63c" providerId="ADAL" clId="{9C406266-A92F-454A-B593-4E748A23B607}" dt="2024-02-27T20:20:57.239" v="8732" actId="20577"/>
          <ac:spMkLst>
            <pc:docMk/>
            <pc:sldMk cId="3744515821" sldId="363"/>
            <ac:spMk id="3" creationId="{41F614AC-BA9F-8A8A-1B48-6F553D02A3A2}"/>
          </ac:spMkLst>
        </pc:spChg>
        <pc:spChg chg="mod">
          <ac:chgData name="Caio Cezar Araujo Santos" userId="734db932-9d2b-482b-bc4c-5aea15cdd63c" providerId="ADAL" clId="{9C406266-A92F-454A-B593-4E748A23B607}" dt="2024-02-27T20:20:16.167" v="8654" actId="20577"/>
          <ac:spMkLst>
            <pc:docMk/>
            <pc:sldMk cId="3744515821" sldId="363"/>
            <ac:spMk id="4" creationId="{13FB173A-A8BF-6B7F-60D3-B0AD36921C8D}"/>
          </ac:spMkLst>
        </pc:spChg>
      </pc:sldChg>
      <pc:sldChg chg="modSp mod">
        <pc:chgData name="Caio Cezar Araujo Santos" userId="734db932-9d2b-482b-bc4c-5aea15cdd63c" providerId="ADAL" clId="{9C406266-A92F-454A-B593-4E748A23B607}" dt="2024-02-29T16:52:23.531" v="9527" actId="20577"/>
        <pc:sldMkLst>
          <pc:docMk/>
          <pc:sldMk cId="2319571436" sldId="365"/>
        </pc:sldMkLst>
        <pc:spChg chg="mod">
          <ac:chgData name="Caio Cezar Araujo Santos" userId="734db932-9d2b-482b-bc4c-5aea15cdd63c" providerId="ADAL" clId="{9C406266-A92F-454A-B593-4E748A23B607}" dt="2024-02-29T16:52:23.531" v="9527" actId="20577"/>
          <ac:spMkLst>
            <pc:docMk/>
            <pc:sldMk cId="2319571436" sldId="365"/>
            <ac:spMk id="4" creationId="{D5AC1888-E02A-3E95-898D-AA81D6D74EEC}"/>
          </ac:spMkLst>
        </pc:spChg>
      </pc:sldChg>
      <pc:sldChg chg="addSp delSp modSp mod modAnim">
        <pc:chgData name="Caio Cezar Araujo Santos" userId="734db932-9d2b-482b-bc4c-5aea15cdd63c" providerId="ADAL" clId="{9C406266-A92F-454A-B593-4E748A23B607}" dt="2024-02-29T02:37:40.129" v="9252"/>
        <pc:sldMkLst>
          <pc:docMk/>
          <pc:sldMk cId="1649224785" sldId="366"/>
        </pc:sldMkLst>
        <pc:spChg chg="mod">
          <ac:chgData name="Caio Cezar Araujo Santos" userId="734db932-9d2b-482b-bc4c-5aea15cdd63c" providerId="ADAL" clId="{9C406266-A92F-454A-B593-4E748A23B607}" dt="2024-02-23T20:03:18.316" v="311" actId="20577"/>
          <ac:spMkLst>
            <pc:docMk/>
            <pc:sldMk cId="1649224785" sldId="366"/>
            <ac:spMk id="2" creationId="{771F7FB8-EA71-1D86-6972-E1DA929741CC}"/>
          </ac:spMkLst>
        </pc:spChg>
        <pc:spChg chg="add del mod">
          <ac:chgData name="Caio Cezar Araujo Santos" userId="734db932-9d2b-482b-bc4c-5aea15cdd63c" providerId="ADAL" clId="{9C406266-A92F-454A-B593-4E748A23B607}" dt="2024-02-23T23:39:24.898" v="3670" actId="20577"/>
          <ac:spMkLst>
            <pc:docMk/>
            <pc:sldMk cId="1649224785" sldId="366"/>
            <ac:spMk id="3" creationId="{F337F90C-FBF3-43D1-FCC1-A12CC2AE4D66}"/>
          </ac:spMkLst>
        </pc:spChg>
        <pc:spChg chg="add del mod">
          <ac:chgData name="Caio Cezar Araujo Santos" userId="734db932-9d2b-482b-bc4c-5aea15cdd63c" providerId="ADAL" clId="{9C406266-A92F-454A-B593-4E748A23B607}" dt="2024-02-23T20:20:45.570" v="850" actId="478"/>
          <ac:spMkLst>
            <pc:docMk/>
            <pc:sldMk cId="1649224785" sldId="366"/>
            <ac:spMk id="4" creationId="{689BE7AA-41B7-13CF-84BE-B15501339CF9}"/>
          </ac:spMkLst>
        </pc:spChg>
        <pc:spChg chg="add del mod">
          <ac:chgData name="Caio Cezar Araujo Santos" userId="734db932-9d2b-482b-bc4c-5aea15cdd63c" providerId="ADAL" clId="{9C406266-A92F-454A-B593-4E748A23B607}" dt="2024-02-23T13:10:35.913" v="50" actId="478"/>
          <ac:spMkLst>
            <pc:docMk/>
            <pc:sldMk cId="1649224785" sldId="366"/>
            <ac:spMk id="5" creationId="{0B95D3F7-9011-AF1C-FE1A-F2C4B806D2C0}"/>
          </ac:spMkLst>
        </pc:spChg>
        <pc:spChg chg="add mod">
          <ac:chgData name="Caio Cezar Araujo Santos" userId="734db932-9d2b-482b-bc4c-5aea15cdd63c" providerId="ADAL" clId="{9C406266-A92F-454A-B593-4E748A23B607}" dt="2024-02-26T13:58:42.153" v="4109" actId="14100"/>
          <ac:spMkLst>
            <pc:docMk/>
            <pc:sldMk cId="1649224785" sldId="366"/>
            <ac:spMk id="10" creationId="{99DCBEC1-526C-B513-00C8-35D1659052FC}"/>
          </ac:spMkLst>
        </pc:spChg>
        <pc:spChg chg="add del mod">
          <ac:chgData name="Caio Cezar Araujo Santos" userId="734db932-9d2b-482b-bc4c-5aea15cdd63c" providerId="ADAL" clId="{9C406266-A92F-454A-B593-4E748A23B607}" dt="2024-02-26T13:58:47.156" v="4110" actId="1076"/>
          <ac:spMkLst>
            <pc:docMk/>
            <pc:sldMk cId="1649224785" sldId="366"/>
            <ac:spMk id="12" creationId="{1B101704-0CDD-B871-CD35-227DEF6E659D}"/>
          </ac:spMkLst>
        </pc:spChg>
        <pc:spChg chg="add mod">
          <ac:chgData name="Caio Cezar Araujo Santos" userId="734db932-9d2b-482b-bc4c-5aea15cdd63c" providerId="ADAL" clId="{9C406266-A92F-454A-B593-4E748A23B607}" dt="2024-02-26T14:28:34.294" v="4116" actId="20577"/>
          <ac:spMkLst>
            <pc:docMk/>
            <pc:sldMk cId="1649224785" sldId="366"/>
            <ac:spMk id="13" creationId="{C96F2107-39FF-948E-AF7A-A508B25E7A56}"/>
          </ac:spMkLst>
        </pc:spChg>
        <pc:spChg chg="add mod">
          <ac:chgData name="Caio Cezar Araujo Santos" userId="734db932-9d2b-482b-bc4c-5aea15cdd63c" providerId="ADAL" clId="{9C406266-A92F-454A-B593-4E748A23B607}" dt="2024-02-23T23:36:13.866" v="3626" actId="1076"/>
          <ac:spMkLst>
            <pc:docMk/>
            <pc:sldMk cId="1649224785" sldId="366"/>
            <ac:spMk id="14" creationId="{862DA8CC-F535-DD64-ACC3-8979A09187F5}"/>
          </ac:spMkLst>
        </pc:spChg>
        <pc:spChg chg="add mod">
          <ac:chgData name="Caio Cezar Araujo Santos" userId="734db932-9d2b-482b-bc4c-5aea15cdd63c" providerId="ADAL" clId="{9C406266-A92F-454A-B593-4E748A23B607}" dt="2024-02-23T23:36:17.326" v="3627" actId="1076"/>
          <ac:spMkLst>
            <pc:docMk/>
            <pc:sldMk cId="1649224785" sldId="366"/>
            <ac:spMk id="15" creationId="{9380CBB2-64EC-725D-38C3-B0B0E83D246D}"/>
          </ac:spMkLst>
        </pc:spChg>
        <pc:spChg chg="add del mod">
          <ac:chgData name="Caio Cezar Araujo Santos" userId="734db932-9d2b-482b-bc4c-5aea15cdd63c" providerId="ADAL" clId="{9C406266-A92F-454A-B593-4E748A23B607}" dt="2024-02-23T21:18:44.363" v="2221" actId="478"/>
          <ac:spMkLst>
            <pc:docMk/>
            <pc:sldMk cId="1649224785" sldId="366"/>
            <ac:spMk id="16" creationId="{8D81A008-F692-131B-7810-783E079F0D23}"/>
          </ac:spMkLst>
        </pc:spChg>
        <pc:graphicFrameChg chg="add mod">
          <ac:chgData name="Caio Cezar Araujo Santos" userId="734db932-9d2b-482b-bc4c-5aea15cdd63c" providerId="ADAL" clId="{9C406266-A92F-454A-B593-4E748A23B607}" dt="2024-02-23T23:26:04.091" v="3119"/>
          <ac:graphicFrameMkLst>
            <pc:docMk/>
            <pc:sldMk cId="1649224785" sldId="366"/>
            <ac:graphicFrameMk id="4" creationId="{73C6ED95-44F2-8C40-353C-83177E1386D5}"/>
          </ac:graphicFrameMkLst>
        </pc:graphicFrameChg>
        <pc:graphicFrameChg chg="add mod modGraphic">
          <ac:chgData name="Caio Cezar Araujo Santos" userId="734db932-9d2b-482b-bc4c-5aea15cdd63c" providerId="ADAL" clId="{9C406266-A92F-454A-B593-4E748A23B607}" dt="2024-02-27T20:08:57.328" v="8352" actId="400"/>
          <ac:graphicFrameMkLst>
            <pc:docMk/>
            <pc:sldMk cId="1649224785" sldId="366"/>
            <ac:graphicFrameMk id="4" creationId="{DA070920-75FE-FA9B-1382-EACF5B257BDE}"/>
          </ac:graphicFrameMkLst>
        </pc:graphicFrameChg>
        <pc:graphicFrameChg chg="add mod">
          <ac:chgData name="Caio Cezar Araujo Santos" userId="734db932-9d2b-482b-bc4c-5aea15cdd63c" providerId="ADAL" clId="{9C406266-A92F-454A-B593-4E748A23B607}" dt="2024-02-23T20:20:21.529" v="843"/>
          <ac:graphicFrameMkLst>
            <pc:docMk/>
            <pc:sldMk cId="1649224785" sldId="366"/>
            <ac:graphicFrameMk id="5" creationId="{FC4C5768-DB7A-2AA9-3A96-4F9631ED7E51}"/>
          </ac:graphicFrameMkLst>
        </pc:graphicFrameChg>
        <pc:graphicFrameChg chg="add mod modGraphic">
          <ac:chgData name="Caio Cezar Araujo Santos" userId="734db932-9d2b-482b-bc4c-5aea15cdd63c" providerId="ADAL" clId="{9C406266-A92F-454A-B593-4E748A23B607}" dt="2024-02-27T20:08:38.309" v="8348" actId="1076"/>
          <ac:graphicFrameMkLst>
            <pc:docMk/>
            <pc:sldMk cId="1649224785" sldId="366"/>
            <ac:graphicFrameMk id="6" creationId="{BFFFF33D-1FCB-6CCC-25F8-04B2020D0CDC}"/>
          </ac:graphicFrameMkLst>
        </pc:graphicFrameChg>
        <pc:graphicFrameChg chg="add del mod modGraphic">
          <ac:chgData name="Caio Cezar Araujo Santos" userId="734db932-9d2b-482b-bc4c-5aea15cdd63c" providerId="ADAL" clId="{9C406266-A92F-454A-B593-4E748A23B607}" dt="2024-02-23T20:35:24.520" v="953" actId="478"/>
          <ac:graphicFrameMkLst>
            <pc:docMk/>
            <pc:sldMk cId="1649224785" sldId="366"/>
            <ac:graphicFrameMk id="7" creationId="{5804071D-0FAB-F84C-F169-1724A3D24F32}"/>
          </ac:graphicFrameMkLst>
        </pc:graphicFrameChg>
        <pc:graphicFrameChg chg="add del mod modGraphic">
          <ac:chgData name="Caio Cezar Araujo Santos" userId="734db932-9d2b-482b-bc4c-5aea15cdd63c" providerId="ADAL" clId="{9C406266-A92F-454A-B593-4E748A23B607}" dt="2024-02-23T20:37:40.097" v="963" actId="478"/>
          <ac:graphicFrameMkLst>
            <pc:docMk/>
            <pc:sldMk cId="1649224785" sldId="366"/>
            <ac:graphicFrameMk id="8" creationId="{6B4E7FFC-5AC3-A659-4004-FDA64766FCE6}"/>
          </ac:graphicFrameMkLst>
        </pc:graphicFrameChg>
        <pc:graphicFrameChg chg="add mod modGraphic">
          <ac:chgData name="Caio Cezar Araujo Santos" userId="734db932-9d2b-482b-bc4c-5aea15cdd63c" providerId="ADAL" clId="{9C406266-A92F-454A-B593-4E748A23B607}" dt="2024-02-27T20:08:33.650" v="8346" actId="207"/>
          <ac:graphicFrameMkLst>
            <pc:docMk/>
            <pc:sldMk cId="1649224785" sldId="366"/>
            <ac:graphicFrameMk id="9" creationId="{FB933BFA-9017-BC84-0D14-4361CBF7C22F}"/>
          </ac:graphicFrameMkLst>
        </pc:graphicFrameChg>
      </pc:sldChg>
      <pc:sldChg chg="addSp delSp modSp del mod ord modShow">
        <pc:chgData name="Caio Cezar Araujo Santos" userId="734db932-9d2b-482b-bc4c-5aea15cdd63c" providerId="ADAL" clId="{9C406266-A92F-454A-B593-4E748A23B607}" dt="2024-02-26T19:44:07.330" v="5760" actId="47"/>
        <pc:sldMkLst>
          <pc:docMk/>
          <pc:sldMk cId="1665108299" sldId="367"/>
        </pc:sldMkLst>
        <pc:spChg chg="mod">
          <ac:chgData name="Caio Cezar Araujo Santos" userId="734db932-9d2b-482b-bc4c-5aea15cdd63c" providerId="ADAL" clId="{9C406266-A92F-454A-B593-4E748A23B607}" dt="2024-02-23T19:52:54.055" v="70" actId="20577"/>
          <ac:spMkLst>
            <pc:docMk/>
            <pc:sldMk cId="1665108299" sldId="367"/>
            <ac:spMk id="2" creationId="{08CFF944-4998-3F8A-0112-65A53C29AC8B}"/>
          </ac:spMkLst>
        </pc:spChg>
        <pc:spChg chg="mod">
          <ac:chgData name="Caio Cezar Araujo Santos" userId="734db932-9d2b-482b-bc4c-5aea15cdd63c" providerId="ADAL" clId="{9C406266-A92F-454A-B593-4E748A23B607}" dt="2024-02-26T16:51:21.217" v="5265" actId="20577"/>
          <ac:spMkLst>
            <pc:docMk/>
            <pc:sldMk cId="1665108299" sldId="367"/>
            <ac:spMk id="3" creationId="{858CFDB0-BFB1-622A-59EE-5F814719A3C7}"/>
          </ac:spMkLst>
        </pc:spChg>
        <pc:spChg chg="add del mod">
          <ac:chgData name="Caio Cezar Araujo Santos" userId="734db932-9d2b-482b-bc4c-5aea15cdd63c" providerId="ADAL" clId="{9C406266-A92F-454A-B593-4E748A23B607}" dt="2024-02-26T14:58:18.418" v="4136" actId="478"/>
          <ac:spMkLst>
            <pc:docMk/>
            <pc:sldMk cId="1665108299" sldId="367"/>
            <ac:spMk id="4" creationId="{57E74EF8-B858-B0E7-A543-96344C07F8F7}"/>
          </ac:spMkLst>
        </pc:spChg>
        <pc:graphicFrameChg chg="add del mod modGraphic">
          <ac:chgData name="Caio Cezar Araujo Santos" userId="734db932-9d2b-482b-bc4c-5aea15cdd63c" providerId="ADAL" clId="{9C406266-A92F-454A-B593-4E748A23B607}" dt="2024-02-26T14:58:14.027" v="4135" actId="478"/>
          <ac:graphicFrameMkLst>
            <pc:docMk/>
            <pc:sldMk cId="1665108299" sldId="367"/>
            <ac:graphicFrameMk id="9" creationId="{96840299-9242-DCEE-23C3-5A8F16CAB9D5}"/>
          </ac:graphicFrameMkLst>
        </pc:graphicFrameChg>
        <pc:graphicFrameChg chg="add del mod modGraphic">
          <ac:chgData name="Caio Cezar Araujo Santos" userId="734db932-9d2b-482b-bc4c-5aea15cdd63c" providerId="ADAL" clId="{9C406266-A92F-454A-B593-4E748A23B607}" dt="2024-02-26T15:02:02.334" v="4165" actId="478"/>
          <ac:graphicFrameMkLst>
            <pc:docMk/>
            <pc:sldMk cId="1665108299" sldId="367"/>
            <ac:graphicFrameMk id="10" creationId="{22317E1D-DB0E-80BA-EFA1-B6DF0565F2E9}"/>
          </ac:graphicFrameMkLst>
        </pc:graphicFrameChg>
        <pc:graphicFrameChg chg="add mod">
          <ac:chgData name="Caio Cezar Araujo Santos" userId="734db932-9d2b-482b-bc4c-5aea15cdd63c" providerId="ADAL" clId="{9C406266-A92F-454A-B593-4E748A23B607}" dt="2024-02-26T15:04:52.331" v="4166"/>
          <ac:graphicFrameMkLst>
            <pc:docMk/>
            <pc:sldMk cId="1665108299" sldId="367"/>
            <ac:graphicFrameMk id="11" creationId="{A79CC717-01A2-00B0-7994-13B05FDF7FDF}"/>
          </ac:graphicFrameMkLst>
        </pc:graphicFrameChg>
        <pc:graphicFrameChg chg="add del mod modGraphic">
          <ac:chgData name="Caio Cezar Araujo Santos" userId="734db932-9d2b-482b-bc4c-5aea15cdd63c" providerId="ADAL" clId="{9C406266-A92F-454A-B593-4E748A23B607}" dt="2024-02-26T15:23:13.531" v="4222" actId="478"/>
          <ac:graphicFrameMkLst>
            <pc:docMk/>
            <pc:sldMk cId="1665108299" sldId="367"/>
            <ac:graphicFrameMk id="12" creationId="{95A4DA16-5CF4-23F1-39B1-723CA0B6B5D7}"/>
          </ac:graphicFrameMkLst>
        </pc:graphicFrameChg>
        <pc:graphicFrameChg chg="add mod">
          <ac:chgData name="Caio Cezar Araujo Santos" userId="734db932-9d2b-482b-bc4c-5aea15cdd63c" providerId="ADAL" clId="{9C406266-A92F-454A-B593-4E748A23B607}" dt="2024-02-26T15:23:15.319" v="4223"/>
          <ac:graphicFrameMkLst>
            <pc:docMk/>
            <pc:sldMk cId="1665108299" sldId="367"/>
            <ac:graphicFrameMk id="13" creationId="{38A209C2-7509-CB07-1BAE-CE1B9B9F3C56}"/>
          </ac:graphicFrameMkLst>
        </pc:graphicFrameChg>
        <pc:graphicFrameChg chg="add mod modGraphic">
          <ac:chgData name="Caio Cezar Araujo Santos" userId="734db932-9d2b-482b-bc4c-5aea15cdd63c" providerId="ADAL" clId="{9C406266-A92F-454A-B593-4E748A23B607}" dt="2024-02-26T15:38:38.813" v="4323" actId="1076"/>
          <ac:graphicFrameMkLst>
            <pc:docMk/>
            <pc:sldMk cId="1665108299" sldId="367"/>
            <ac:graphicFrameMk id="14" creationId="{26989CC1-6B7D-8687-47B8-EFE2E7F08F30}"/>
          </ac:graphicFrameMkLst>
        </pc:graphicFrameChg>
        <pc:picChg chg="add del mod">
          <ac:chgData name="Caio Cezar Araujo Santos" userId="734db932-9d2b-482b-bc4c-5aea15cdd63c" providerId="ADAL" clId="{9C406266-A92F-454A-B593-4E748A23B607}" dt="2024-02-26T14:39:32.990" v="4120" actId="478"/>
          <ac:picMkLst>
            <pc:docMk/>
            <pc:sldMk cId="1665108299" sldId="367"/>
            <ac:picMk id="6" creationId="{CA577B14-9577-3EE4-B2AD-FEEFC385E3E4}"/>
          </ac:picMkLst>
        </pc:picChg>
        <pc:picChg chg="add del mod">
          <ac:chgData name="Caio Cezar Araujo Santos" userId="734db932-9d2b-482b-bc4c-5aea15cdd63c" providerId="ADAL" clId="{9C406266-A92F-454A-B593-4E748A23B607}" dt="2024-02-26T14:57:26.489" v="4129" actId="478"/>
          <ac:picMkLst>
            <pc:docMk/>
            <pc:sldMk cId="1665108299" sldId="367"/>
            <ac:picMk id="8" creationId="{DB2EE5DD-DEC3-0E27-B085-4EF9041710D2}"/>
          </ac:picMkLst>
        </pc:picChg>
        <pc:picChg chg="add del mod">
          <ac:chgData name="Caio Cezar Araujo Santos" userId="734db932-9d2b-482b-bc4c-5aea15cdd63c" providerId="ADAL" clId="{9C406266-A92F-454A-B593-4E748A23B607}" dt="2024-02-26T15:23:10.591" v="4221" actId="478"/>
          <ac:picMkLst>
            <pc:docMk/>
            <pc:sldMk cId="1665108299" sldId="367"/>
            <ac:picMk id="1026" creationId="{C4D2B917-5EF1-237A-2FC9-5BBD59BB872A}"/>
          </ac:picMkLst>
        </pc:picChg>
      </pc:sldChg>
      <pc:sldChg chg="modSp mod">
        <pc:chgData name="Caio Cezar Araujo Santos" userId="734db932-9d2b-482b-bc4c-5aea15cdd63c" providerId="ADAL" clId="{9C406266-A92F-454A-B593-4E748A23B607}" dt="2024-02-27T20:36:38.910" v="8911" actId="20577"/>
        <pc:sldMkLst>
          <pc:docMk/>
          <pc:sldMk cId="2555522406" sldId="368"/>
        </pc:sldMkLst>
        <pc:spChg chg="mod">
          <ac:chgData name="Caio Cezar Araujo Santos" userId="734db932-9d2b-482b-bc4c-5aea15cdd63c" providerId="ADAL" clId="{9C406266-A92F-454A-B593-4E748A23B607}" dt="2024-02-27T20:36:38.910" v="8911" actId="20577"/>
          <ac:spMkLst>
            <pc:docMk/>
            <pc:sldMk cId="2555522406" sldId="368"/>
            <ac:spMk id="5" creationId="{517065EC-1B43-4DC2-2F4C-C1E08194AA1E}"/>
          </ac:spMkLst>
        </pc:spChg>
      </pc:sldChg>
      <pc:sldChg chg="addSp delSp modSp add mod ord">
        <pc:chgData name="Caio Cezar Araujo Santos" userId="734db932-9d2b-482b-bc4c-5aea15cdd63c" providerId="ADAL" clId="{9C406266-A92F-454A-B593-4E748A23B607}" dt="2024-02-27T20:10:58.067" v="8401" actId="313"/>
        <pc:sldMkLst>
          <pc:docMk/>
          <pc:sldMk cId="469081309" sldId="369"/>
        </pc:sldMkLst>
        <pc:spChg chg="mod">
          <ac:chgData name="Caio Cezar Araujo Santos" userId="734db932-9d2b-482b-bc4c-5aea15cdd63c" providerId="ADAL" clId="{9C406266-A92F-454A-B593-4E748A23B607}" dt="2024-02-26T17:01:13.743" v="5401" actId="1076"/>
          <ac:spMkLst>
            <pc:docMk/>
            <pc:sldMk cId="469081309" sldId="369"/>
            <ac:spMk id="2" creationId="{6FA7A449-D164-F037-CA0B-F7DA44CD9789}"/>
          </ac:spMkLst>
        </pc:spChg>
        <pc:spChg chg="del mod">
          <ac:chgData name="Caio Cezar Araujo Santos" userId="734db932-9d2b-482b-bc4c-5aea15cdd63c" providerId="ADAL" clId="{9C406266-A92F-454A-B593-4E748A23B607}" dt="2024-02-26T15:36:37.840" v="4311" actId="478"/>
          <ac:spMkLst>
            <pc:docMk/>
            <pc:sldMk cId="469081309" sldId="369"/>
            <ac:spMk id="3" creationId="{DF73D0B2-BD20-E63D-2B12-B37E2FDC4D55}"/>
          </ac:spMkLst>
        </pc:spChg>
        <pc:spChg chg="add mod">
          <ac:chgData name="Caio Cezar Araujo Santos" userId="734db932-9d2b-482b-bc4c-5aea15cdd63c" providerId="ADAL" clId="{9C406266-A92F-454A-B593-4E748A23B607}" dt="2024-02-27T20:10:58.067" v="8401" actId="313"/>
          <ac:spMkLst>
            <pc:docMk/>
            <pc:sldMk cId="469081309" sldId="369"/>
            <ac:spMk id="11" creationId="{3A3448BF-8B58-1DE6-C7A0-DBA51D155F26}"/>
          </ac:spMkLst>
        </pc:spChg>
        <pc:graphicFrameChg chg="add del mod">
          <ac:chgData name="Caio Cezar Araujo Santos" userId="734db932-9d2b-482b-bc4c-5aea15cdd63c" providerId="ADAL" clId="{9C406266-A92F-454A-B593-4E748A23B607}" dt="2024-02-26T15:28:44.586" v="4251" actId="478"/>
          <ac:graphicFrameMkLst>
            <pc:docMk/>
            <pc:sldMk cId="469081309" sldId="369"/>
            <ac:graphicFrameMk id="4" creationId="{DD118005-7414-EBCC-F26C-D9771306FFE3}"/>
          </ac:graphicFrameMkLst>
        </pc:graphicFrameChg>
        <pc:graphicFrameChg chg="add mod">
          <ac:chgData name="Caio Cezar Araujo Santos" userId="734db932-9d2b-482b-bc4c-5aea15cdd63c" providerId="ADAL" clId="{9C406266-A92F-454A-B593-4E748A23B607}" dt="2024-02-26T15:29:49.575" v="4252"/>
          <ac:graphicFrameMkLst>
            <pc:docMk/>
            <pc:sldMk cId="469081309" sldId="369"/>
            <ac:graphicFrameMk id="5" creationId="{62AE00BB-EBCA-A5E5-CE25-0EAB37173167}"/>
          </ac:graphicFrameMkLst>
        </pc:graphicFrameChg>
        <pc:graphicFrameChg chg="add del mod modGraphic">
          <ac:chgData name="Caio Cezar Araujo Santos" userId="734db932-9d2b-482b-bc4c-5aea15cdd63c" providerId="ADAL" clId="{9C406266-A92F-454A-B593-4E748A23B607}" dt="2024-02-26T15:34:21.288" v="4285" actId="478"/>
          <ac:graphicFrameMkLst>
            <pc:docMk/>
            <pc:sldMk cId="469081309" sldId="369"/>
            <ac:graphicFrameMk id="6" creationId="{68C7E55B-76E6-0A2B-6EEA-B0137F27B264}"/>
          </ac:graphicFrameMkLst>
        </pc:graphicFrameChg>
        <pc:graphicFrameChg chg="add mod">
          <ac:chgData name="Caio Cezar Araujo Santos" userId="734db932-9d2b-482b-bc4c-5aea15cdd63c" providerId="ADAL" clId="{9C406266-A92F-454A-B593-4E748A23B607}" dt="2024-02-26T15:31:26.117" v="4264"/>
          <ac:graphicFrameMkLst>
            <pc:docMk/>
            <pc:sldMk cId="469081309" sldId="369"/>
            <ac:graphicFrameMk id="7" creationId="{54B2D8BE-29FE-657B-4931-47CD006D3EB0}"/>
          </ac:graphicFrameMkLst>
        </pc:graphicFrameChg>
        <pc:graphicFrameChg chg="add del mod modGraphic">
          <ac:chgData name="Caio Cezar Araujo Santos" userId="734db932-9d2b-482b-bc4c-5aea15cdd63c" providerId="ADAL" clId="{9C406266-A92F-454A-B593-4E748A23B607}" dt="2024-02-26T19:40:51.305" v="5710" actId="478"/>
          <ac:graphicFrameMkLst>
            <pc:docMk/>
            <pc:sldMk cId="469081309" sldId="369"/>
            <ac:graphicFrameMk id="8" creationId="{8E5FCAF0-6FD4-5BD1-2626-D2F1FBC029C7}"/>
          </ac:graphicFrameMkLst>
        </pc:graphicFrameChg>
        <pc:graphicFrameChg chg="add del mod modGraphic">
          <ac:chgData name="Caio Cezar Araujo Santos" userId="734db932-9d2b-482b-bc4c-5aea15cdd63c" providerId="ADAL" clId="{9C406266-A92F-454A-B593-4E748A23B607}" dt="2024-02-26T19:38:27.958" v="5706" actId="478"/>
          <ac:graphicFrameMkLst>
            <pc:docMk/>
            <pc:sldMk cId="469081309" sldId="369"/>
            <ac:graphicFrameMk id="9" creationId="{4687B531-83E0-0DA7-1B7E-5ECA2BBAF61D}"/>
          </ac:graphicFrameMkLst>
        </pc:graphicFrameChg>
        <pc:graphicFrameChg chg="del">
          <ac:chgData name="Caio Cezar Araujo Santos" userId="734db932-9d2b-482b-bc4c-5aea15cdd63c" providerId="ADAL" clId="{9C406266-A92F-454A-B593-4E748A23B607}" dt="2024-02-26T15:24:06.641" v="4234" actId="478"/>
          <ac:graphicFrameMkLst>
            <pc:docMk/>
            <pc:sldMk cId="469081309" sldId="369"/>
            <ac:graphicFrameMk id="10" creationId="{DDEC4C12-F758-1054-E064-274E3A78487A}"/>
          </ac:graphicFrameMkLst>
        </pc:graphicFrameChg>
        <pc:graphicFrameChg chg="add del mod">
          <ac:chgData name="Caio Cezar Araujo Santos" userId="734db932-9d2b-482b-bc4c-5aea15cdd63c" providerId="ADAL" clId="{9C406266-A92F-454A-B593-4E748A23B607}" dt="2024-02-26T19:37:24.570" v="5702" actId="478"/>
          <ac:graphicFrameMkLst>
            <pc:docMk/>
            <pc:sldMk cId="469081309" sldId="369"/>
            <ac:graphicFrameMk id="12" creationId="{EB2C5F6C-8C6B-9112-38ED-A47425D2CD88}"/>
          </ac:graphicFrameMkLst>
        </pc:graphicFrameChg>
        <pc:graphicFrameChg chg="add mod modGraphic">
          <ac:chgData name="Caio Cezar Araujo Santos" userId="734db932-9d2b-482b-bc4c-5aea15cdd63c" providerId="ADAL" clId="{9C406266-A92F-454A-B593-4E748A23B607}" dt="2024-02-26T19:42:48.213" v="5751" actId="207"/>
          <ac:graphicFrameMkLst>
            <pc:docMk/>
            <pc:sldMk cId="469081309" sldId="369"/>
            <ac:graphicFrameMk id="13" creationId="{F88EC807-511F-9503-5C84-C8E3DD9CDCFF}"/>
          </ac:graphicFrameMkLst>
        </pc:graphicFrameChg>
        <pc:graphicFrameChg chg="add mod modGraphic">
          <ac:chgData name="Caio Cezar Araujo Santos" userId="734db932-9d2b-482b-bc4c-5aea15cdd63c" providerId="ADAL" clId="{9C406266-A92F-454A-B593-4E748A23B607}" dt="2024-02-26T19:42:52.125" v="5752" actId="207"/>
          <ac:graphicFrameMkLst>
            <pc:docMk/>
            <pc:sldMk cId="469081309" sldId="369"/>
            <ac:graphicFrameMk id="14" creationId="{B0F6525D-A428-9CCF-93ED-1BE3B2D37199}"/>
          </ac:graphicFrameMkLst>
        </pc:graphicFrameChg>
        <pc:picChg chg="del">
          <ac:chgData name="Caio Cezar Araujo Santos" userId="734db932-9d2b-482b-bc4c-5aea15cdd63c" providerId="ADAL" clId="{9C406266-A92F-454A-B593-4E748A23B607}" dt="2024-02-26T15:26:22.629" v="4235" actId="478"/>
          <ac:picMkLst>
            <pc:docMk/>
            <pc:sldMk cId="469081309" sldId="369"/>
            <ac:picMk id="1026" creationId="{03EB9F7E-C531-C73C-462B-6A0FA7459918}"/>
          </ac:picMkLst>
        </pc:picChg>
        <pc:picChg chg="add del">
          <ac:chgData name="Caio Cezar Araujo Santos" userId="734db932-9d2b-482b-bc4c-5aea15cdd63c" providerId="ADAL" clId="{9C406266-A92F-454A-B593-4E748A23B607}" dt="2024-02-26T15:26:35.655" v="4237" actId="478"/>
          <ac:picMkLst>
            <pc:docMk/>
            <pc:sldMk cId="469081309" sldId="369"/>
            <ac:picMk id="2050" creationId="{20617598-59E0-5F6A-2F62-7CE50A6DC121}"/>
          </ac:picMkLst>
        </pc:picChg>
        <pc:picChg chg="add del">
          <ac:chgData name="Caio Cezar Araujo Santos" userId="734db932-9d2b-482b-bc4c-5aea15cdd63c" providerId="ADAL" clId="{9C406266-A92F-454A-B593-4E748A23B607}" dt="2024-02-26T15:26:39.637" v="4239" actId="478"/>
          <ac:picMkLst>
            <pc:docMk/>
            <pc:sldMk cId="469081309" sldId="369"/>
            <ac:picMk id="2052" creationId="{440BA224-C112-02ED-BADB-7C21DC53C84D}"/>
          </ac:picMkLst>
        </pc:picChg>
        <pc:picChg chg="add del mod">
          <ac:chgData name="Caio Cezar Araujo Santos" userId="734db932-9d2b-482b-bc4c-5aea15cdd63c" providerId="ADAL" clId="{9C406266-A92F-454A-B593-4E748A23B607}" dt="2024-02-26T15:56:40.873" v="4385" actId="478"/>
          <ac:picMkLst>
            <pc:docMk/>
            <pc:sldMk cId="469081309" sldId="369"/>
            <ac:picMk id="2054" creationId="{3518F100-EC22-DB94-C750-F92D880A9B85}"/>
          </ac:picMkLst>
        </pc:picChg>
        <pc:picChg chg="add del mod">
          <ac:chgData name="Caio Cezar Araujo Santos" userId="734db932-9d2b-482b-bc4c-5aea15cdd63c" providerId="ADAL" clId="{9C406266-A92F-454A-B593-4E748A23B607}" dt="2024-02-26T15:56:55.862" v="4391" actId="478"/>
          <ac:picMkLst>
            <pc:docMk/>
            <pc:sldMk cId="469081309" sldId="369"/>
            <ac:picMk id="2056" creationId="{73F5B869-55B7-879E-1C5B-F3F8D04B1E7C}"/>
          </ac:picMkLst>
        </pc:picChg>
        <pc:picChg chg="add del mod">
          <ac:chgData name="Caio Cezar Araujo Santos" userId="734db932-9d2b-482b-bc4c-5aea15cdd63c" providerId="ADAL" clId="{9C406266-A92F-454A-B593-4E748A23B607}" dt="2024-02-26T15:57:35.434" v="4392" actId="478"/>
          <ac:picMkLst>
            <pc:docMk/>
            <pc:sldMk cId="469081309" sldId="369"/>
            <ac:picMk id="2058" creationId="{E1EC5D2D-4B00-5D46-26C7-DAB1BBC011AA}"/>
          </ac:picMkLst>
        </pc:picChg>
        <pc:picChg chg="add del mod">
          <ac:chgData name="Caio Cezar Araujo Santos" userId="734db932-9d2b-482b-bc4c-5aea15cdd63c" providerId="ADAL" clId="{9C406266-A92F-454A-B593-4E748A23B607}" dt="2024-02-26T16:02:19.422" v="4449" actId="478"/>
          <ac:picMkLst>
            <pc:docMk/>
            <pc:sldMk cId="469081309" sldId="369"/>
            <ac:picMk id="2060" creationId="{D3D5FDFD-3C92-D695-80A4-3BA437B70B6E}"/>
          </ac:picMkLst>
        </pc:picChg>
        <pc:picChg chg="add del mod">
          <ac:chgData name="Caio Cezar Araujo Santos" userId="734db932-9d2b-482b-bc4c-5aea15cdd63c" providerId="ADAL" clId="{9C406266-A92F-454A-B593-4E748A23B607}" dt="2024-02-26T16:02:28.450" v="4452" actId="478"/>
          <ac:picMkLst>
            <pc:docMk/>
            <pc:sldMk cId="469081309" sldId="369"/>
            <ac:picMk id="2062" creationId="{2391E5CD-4905-6B6D-0197-85E79439249E}"/>
          </ac:picMkLst>
        </pc:picChg>
        <pc:picChg chg="add del mod">
          <ac:chgData name="Caio Cezar Araujo Santos" userId="734db932-9d2b-482b-bc4c-5aea15cdd63c" providerId="ADAL" clId="{9C406266-A92F-454A-B593-4E748A23B607}" dt="2024-02-26T16:02:43.154" v="4456" actId="478"/>
          <ac:picMkLst>
            <pc:docMk/>
            <pc:sldMk cId="469081309" sldId="369"/>
            <ac:picMk id="2064" creationId="{C0C92D5B-FA5B-0F23-1A0B-24EDD31E773A}"/>
          </ac:picMkLst>
        </pc:picChg>
        <pc:picChg chg="add del mod">
          <ac:chgData name="Caio Cezar Araujo Santos" userId="734db932-9d2b-482b-bc4c-5aea15cdd63c" providerId="ADAL" clId="{9C406266-A92F-454A-B593-4E748A23B607}" dt="2024-02-26T16:02:43.154" v="4456" actId="478"/>
          <ac:picMkLst>
            <pc:docMk/>
            <pc:sldMk cId="469081309" sldId="369"/>
            <ac:picMk id="2066" creationId="{91C4D6CA-50F6-D359-827C-897258EB181A}"/>
          </ac:picMkLst>
        </pc:picChg>
        <pc:picChg chg="add mod">
          <ac:chgData name="Caio Cezar Araujo Santos" userId="734db932-9d2b-482b-bc4c-5aea15cdd63c" providerId="ADAL" clId="{9C406266-A92F-454A-B593-4E748A23B607}" dt="2024-02-26T19:42:16.641" v="5743" actId="1036"/>
          <ac:picMkLst>
            <pc:docMk/>
            <pc:sldMk cId="469081309" sldId="369"/>
            <ac:picMk id="2068" creationId="{97B5F55C-1F51-4B08-2F08-618B8043FB9D}"/>
          </ac:picMkLst>
        </pc:picChg>
        <pc:picChg chg="add mod">
          <ac:chgData name="Caio Cezar Araujo Santos" userId="734db932-9d2b-482b-bc4c-5aea15cdd63c" providerId="ADAL" clId="{9C406266-A92F-454A-B593-4E748A23B607}" dt="2024-02-26T19:42:18.617" v="5744" actId="1076"/>
          <ac:picMkLst>
            <pc:docMk/>
            <pc:sldMk cId="469081309" sldId="369"/>
            <ac:picMk id="2070" creationId="{51633C8F-E87E-9683-1B29-46CB03C0AF4F}"/>
          </ac:picMkLst>
        </pc:picChg>
      </pc:sldChg>
      <pc:sldChg chg="addSp delSp modSp new del mod">
        <pc:chgData name="Caio Cezar Araujo Santos" userId="734db932-9d2b-482b-bc4c-5aea15cdd63c" providerId="ADAL" clId="{9C406266-A92F-454A-B593-4E748A23B607}" dt="2024-02-23T20:54:37.911" v="1979" actId="47"/>
        <pc:sldMkLst>
          <pc:docMk/>
          <pc:sldMk cId="3014385762" sldId="369"/>
        </pc:sldMkLst>
        <pc:spChg chg="mod">
          <ac:chgData name="Caio Cezar Araujo Santos" userId="734db932-9d2b-482b-bc4c-5aea15cdd63c" providerId="ADAL" clId="{9C406266-A92F-454A-B593-4E748A23B607}" dt="2024-02-23T20:10:33.615" v="827" actId="20577"/>
          <ac:spMkLst>
            <pc:docMk/>
            <pc:sldMk cId="3014385762" sldId="369"/>
            <ac:spMk id="2" creationId="{468F23BD-B7AE-8CE1-DF75-129FE87B94FA}"/>
          </ac:spMkLst>
        </pc:spChg>
        <pc:spChg chg="del mod">
          <ac:chgData name="Caio Cezar Araujo Santos" userId="734db932-9d2b-482b-bc4c-5aea15cdd63c" providerId="ADAL" clId="{9C406266-A92F-454A-B593-4E748A23B607}" dt="2024-02-23T20:11:31.692" v="837" actId="478"/>
          <ac:spMkLst>
            <pc:docMk/>
            <pc:sldMk cId="3014385762" sldId="369"/>
            <ac:spMk id="3" creationId="{5864D829-9003-859A-CFBD-259627FF596E}"/>
          </ac:spMkLst>
        </pc:spChg>
        <pc:spChg chg="mod">
          <ac:chgData name="Caio Cezar Araujo Santos" userId="734db932-9d2b-482b-bc4c-5aea15cdd63c" providerId="ADAL" clId="{9C406266-A92F-454A-B593-4E748A23B607}" dt="2024-02-23T20:06:49.163" v="451" actId="20577"/>
          <ac:spMkLst>
            <pc:docMk/>
            <pc:sldMk cId="3014385762" sldId="369"/>
            <ac:spMk id="4" creationId="{0A83B785-F502-CF1E-E2F5-994A900F7383}"/>
          </ac:spMkLst>
        </pc:spChg>
        <pc:spChg chg="add del mod">
          <ac:chgData name="Caio Cezar Araujo Santos" userId="734db932-9d2b-482b-bc4c-5aea15cdd63c" providerId="ADAL" clId="{9C406266-A92F-454A-B593-4E748A23B607}" dt="2024-02-23T20:11:34.820" v="838" actId="478"/>
          <ac:spMkLst>
            <pc:docMk/>
            <pc:sldMk cId="3014385762" sldId="369"/>
            <ac:spMk id="6" creationId="{50A04653-5136-3359-397C-A9AEE97E8089}"/>
          </ac:spMkLst>
        </pc:spChg>
      </pc:sldChg>
      <pc:sldChg chg="addSp delSp modSp add mod ord">
        <pc:chgData name="Caio Cezar Araujo Santos" userId="734db932-9d2b-482b-bc4c-5aea15cdd63c" providerId="ADAL" clId="{9C406266-A92F-454A-B593-4E748A23B607}" dt="2024-02-27T19:15:18.824" v="7972" actId="14100"/>
        <pc:sldMkLst>
          <pc:docMk/>
          <pc:sldMk cId="2484925670" sldId="370"/>
        </pc:sldMkLst>
        <pc:spChg chg="mod">
          <ac:chgData name="Caio Cezar Araujo Santos" userId="734db932-9d2b-482b-bc4c-5aea15cdd63c" providerId="ADAL" clId="{9C406266-A92F-454A-B593-4E748A23B607}" dt="2024-02-26T21:39:06.304" v="6065"/>
          <ac:spMkLst>
            <pc:docMk/>
            <pc:sldMk cId="2484925670" sldId="370"/>
            <ac:spMk id="2" creationId="{7292305D-5D1A-F0A9-F362-25C663986345}"/>
          </ac:spMkLst>
        </pc:spChg>
        <pc:spChg chg="add mod">
          <ac:chgData name="Caio Cezar Araujo Santos" userId="734db932-9d2b-482b-bc4c-5aea15cdd63c" providerId="ADAL" clId="{9C406266-A92F-454A-B593-4E748A23B607}" dt="2024-02-26T16:48:57.743" v="5214" actId="14100"/>
          <ac:spMkLst>
            <pc:docMk/>
            <pc:sldMk cId="2484925670" sldId="370"/>
            <ac:spMk id="3" creationId="{40E5310B-9AE3-72A7-C3A5-C265DC7D3E89}"/>
          </ac:spMkLst>
        </pc:spChg>
        <pc:spChg chg="add del mod">
          <ac:chgData name="Caio Cezar Araujo Santos" userId="734db932-9d2b-482b-bc4c-5aea15cdd63c" providerId="ADAL" clId="{9C406266-A92F-454A-B593-4E748A23B607}" dt="2024-02-26T16:14:40.791" v="4719" actId="478"/>
          <ac:spMkLst>
            <pc:docMk/>
            <pc:sldMk cId="2484925670" sldId="370"/>
            <ac:spMk id="5" creationId="{5051DBA1-D4DA-2132-8505-B0186F8656D7}"/>
          </ac:spMkLst>
        </pc:spChg>
        <pc:spChg chg="add">
          <ac:chgData name="Caio Cezar Araujo Santos" userId="734db932-9d2b-482b-bc4c-5aea15cdd63c" providerId="ADAL" clId="{9C406266-A92F-454A-B593-4E748A23B607}" dt="2024-02-26T16:48:14.337" v="5158"/>
          <ac:spMkLst>
            <pc:docMk/>
            <pc:sldMk cId="2484925670" sldId="370"/>
            <ac:spMk id="6" creationId="{5CC58FE7-A6F5-6628-0203-4FBF4842ACD3}"/>
          </ac:spMkLst>
        </pc:spChg>
        <pc:spChg chg="add mod">
          <ac:chgData name="Caio Cezar Araujo Santos" userId="734db932-9d2b-482b-bc4c-5aea15cdd63c" providerId="ADAL" clId="{9C406266-A92F-454A-B593-4E748A23B607}" dt="2024-02-26T17:26:13.186" v="5516" actId="164"/>
          <ac:spMkLst>
            <pc:docMk/>
            <pc:sldMk cId="2484925670" sldId="370"/>
            <ac:spMk id="7" creationId="{A56648BA-3C82-01CB-1F9D-193FF81E0829}"/>
          </ac:spMkLst>
        </pc:spChg>
        <pc:spChg chg="add mod">
          <ac:chgData name="Caio Cezar Araujo Santos" userId="734db932-9d2b-482b-bc4c-5aea15cdd63c" providerId="ADAL" clId="{9C406266-A92F-454A-B593-4E748A23B607}" dt="2024-02-26T17:24:25.709" v="5492"/>
          <ac:spMkLst>
            <pc:docMk/>
            <pc:sldMk cId="2484925670" sldId="370"/>
            <ac:spMk id="10" creationId="{5ABC0157-7936-1A42-8B35-64DD87510956}"/>
          </ac:spMkLst>
        </pc:spChg>
        <pc:spChg chg="add mod">
          <ac:chgData name="Caio Cezar Araujo Santos" userId="734db932-9d2b-482b-bc4c-5aea15cdd63c" providerId="ADAL" clId="{9C406266-A92F-454A-B593-4E748A23B607}" dt="2024-02-26T17:26:13.186" v="5516" actId="164"/>
          <ac:spMkLst>
            <pc:docMk/>
            <pc:sldMk cId="2484925670" sldId="370"/>
            <ac:spMk id="11" creationId="{3F25C501-2239-B86C-E10D-45A9C281D438}"/>
          </ac:spMkLst>
        </pc:spChg>
        <pc:spChg chg="add mod">
          <ac:chgData name="Caio Cezar Araujo Santos" userId="734db932-9d2b-482b-bc4c-5aea15cdd63c" providerId="ADAL" clId="{9C406266-A92F-454A-B593-4E748A23B607}" dt="2024-02-26T17:26:13.186" v="5516" actId="164"/>
          <ac:spMkLst>
            <pc:docMk/>
            <pc:sldMk cId="2484925670" sldId="370"/>
            <ac:spMk id="12" creationId="{69430DA4-2BCC-87F4-3FD4-87021C9529CD}"/>
          </ac:spMkLst>
        </pc:spChg>
        <pc:spChg chg="add mod">
          <ac:chgData name="Caio Cezar Araujo Santos" userId="734db932-9d2b-482b-bc4c-5aea15cdd63c" providerId="ADAL" clId="{9C406266-A92F-454A-B593-4E748A23B607}" dt="2024-02-26T17:26:13.186" v="5516" actId="164"/>
          <ac:spMkLst>
            <pc:docMk/>
            <pc:sldMk cId="2484925670" sldId="370"/>
            <ac:spMk id="13" creationId="{FC3331BF-4F37-E241-2131-C3483DE7838B}"/>
          </ac:spMkLst>
        </pc:spChg>
        <pc:spChg chg="add del mod">
          <ac:chgData name="Caio Cezar Araujo Santos" userId="734db932-9d2b-482b-bc4c-5aea15cdd63c" providerId="ADAL" clId="{9C406266-A92F-454A-B593-4E748A23B607}" dt="2024-02-26T17:25:08.886" v="5507" actId="478"/>
          <ac:spMkLst>
            <pc:docMk/>
            <pc:sldMk cId="2484925670" sldId="370"/>
            <ac:spMk id="14" creationId="{C4CA09E1-1128-63AA-8B2F-1214DC27216A}"/>
          </ac:spMkLst>
        </pc:spChg>
        <pc:spChg chg="add mod">
          <ac:chgData name="Caio Cezar Araujo Santos" userId="734db932-9d2b-482b-bc4c-5aea15cdd63c" providerId="ADAL" clId="{9C406266-A92F-454A-B593-4E748A23B607}" dt="2024-02-26T17:26:13.186" v="5516" actId="164"/>
          <ac:spMkLst>
            <pc:docMk/>
            <pc:sldMk cId="2484925670" sldId="370"/>
            <ac:spMk id="15" creationId="{AEA0CACF-E6C3-5D49-D363-7693129927CD}"/>
          </ac:spMkLst>
        </pc:spChg>
        <pc:spChg chg="add mod">
          <ac:chgData name="Caio Cezar Araujo Santos" userId="734db932-9d2b-482b-bc4c-5aea15cdd63c" providerId="ADAL" clId="{9C406266-A92F-454A-B593-4E748A23B607}" dt="2024-02-26T17:26:13.186" v="5516" actId="164"/>
          <ac:spMkLst>
            <pc:docMk/>
            <pc:sldMk cId="2484925670" sldId="370"/>
            <ac:spMk id="16" creationId="{0E145C2C-44F0-AA96-8B09-84EAA8CD46C8}"/>
          </ac:spMkLst>
        </pc:spChg>
        <pc:spChg chg="add del mod">
          <ac:chgData name="Caio Cezar Araujo Santos" userId="734db932-9d2b-482b-bc4c-5aea15cdd63c" providerId="ADAL" clId="{9C406266-A92F-454A-B593-4E748A23B607}" dt="2024-02-26T19:27:21.824" v="5667" actId="21"/>
          <ac:spMkLst>
            <pc:docMk/>
            <pc:sldMk cId="2484925670" sldId="370"/>
            <ac:spMk id="19" creationId="{B79C1F61-685A-A6B5-D93C-8C436A92FE7D}"/>
          </ac:spMkLst>
        </pc:spChg>
        <pc:spChg chg="add mod">
          <ac:chgData name="Caio Cezar Araujo Santos" userId="734db932-9d2b-482b-bc4c-5aea15cdd63c" providerId="ADAL" clId="{9C406266-A92F-454A-B593-4E748A23B607}" dt="2024-02-26T19:28:55.400" v="5695" actId="164"/>
          <ac:spMkLst>
            <pc:docMk/>
            <pc:sldMk cId="2484925670" sldId="370"/>
            <ac:spMk id="20" creationId="{B79C1F61-685A-A6B5-D93C-8C436A92FE7D}"/>
          </ac:spMkLst>
        </pc:spChg>
        <pc:spChg chg="add mod">
          <ac:chgData name="Caio Cezar Araujo Santos" userId="734db932-9d2b-482b-bc4c-5aea15cdd63c" providerId="ADAL" clId="{9C406266-A92F-454A-B593-4E748A23B607}" dt="2024-02-26T19:28:55.400" v="5695" actId="164"/>
          <ac:spMkLst>
            <pc:docMk/>
            <pc:sldMk cId="2484925670" sldId="370"/>
            <ac:spMk id="21" creationId="{A6CEC7C5-1A2F-69A1-20F1-E74FEB81B2B8}"/>
          </ac:spMkLst>
        </pc:spChg>
        <pc:spChg chg="add mod">
          <ac:chgData name="Caio Cezar Araujo Santos" userId="734db932-9d2b-482b-bc4c-5aea15cdd63c" providerId="ADAL" clId="{9C406266-A92F-454A-B593-4E748A23B607}" dt="2024-02-26T19:28:55.400" v="5695" actId="164"/>
          <ac:spMkLst>
            <pc:docMk/>
            <pc:sldMk cId="2484925670" sldId="370"/>
            <ac:spMk id="22" creationId="{5010F502-F685-561C-CCDA-0C2E592BA506}"/>
          </ac:spMkLst>
        </pc:spChg>
        <pc:spChg chg="add mod">
          <ac:chgData name="Caio Cezar Araujo Santos" userId="734db932-9d2b-482b-bc4c-5aea15cdd63c" providerId="ADAL" clId="{9C406266-A92F-454A-B593-4E748A23B607}" dt="2024-02-26T19:28:55.400" v="5695" actId="164"/>
          <ac:spMkLst>
            <pc:docMk/>
            <pc:sldMk cId="2484925670" sldId="370"/>
            <ac:spMk id="23" creationId="{53FF90DB-77C9-D445-D996-0E9F8BAB8569}"/>
          </ac:spMkLst>
        </pc:spChg>
        <pc:spChg chg="add mod">
          <ac:chgData name="Caio Cezar Araujo Santos" userId="734db932-9d2b-482b-bc4c-5aea15cdd63c" providerId="ADAL" clId="{9C406266-A92F-454A-B593-4E748A23B607}" dt="2024-02-26T19:28:55.400" v="5695" actId="164"/>
          <ac:spMkLst>
            <pc:docMk/>
            <pc:sldMk cId="2484925670" sldId="370"/>
            <ac:spMk id="24" creationId="{D2A8474A-67AE-E9CB-BEE2-ED83AE4E6A5F}"/>
          </ac:spMkLst>
        </pc:spChg>
        <pc:spChg chg="add mod">
          <ac:chgData name="Caio Cezar Araujo Santos" userId="734db932-9d2b-482b-bc4c-5aea15cdd63c" providerId="ADAL" clId="{9C406266-A92F-454A-B593-4E748A23B607}" dt="2024-02-26T19:28:55.400" v="5695" actId="164"/>
          <ac:spMkLst>
            <pc:docMk/>
            <pc:sldMk cId="2484925670" sldId="370"/>
            <ac:spMk id="25" creationId="{B04B2CD6-A912-D28F-2338-3E83CF7A09EE}"/>
          </ac:spMkLst>
        </pc:spChg>
        <pc:spChg chg="add mod">
          <ac:chgData name="Caio Cezar Araujo Santos" userId="734db932-9d2b-482b-bc4c-5aea15cdd63c" providerId="ADAL" clId="{9C406266-A92F-454A-B593-4E748A23B607}" dt="2024-02-26T19:28:55.400" v="5695" actId="164"/>
          <ac:spMkLst>
            <pc:docMk/>
            <pc:sldMk cId="2484925670" sldId="370"/>
            <ac:spMk id="26" creationId="{40AC05AB-339D-E66D-EB34-AA62B8918653}"/>
          </ac:spMkLst>
        </pc:spChg>
        <pc:spChg chg="add del mod">
          <ac:chgData name="Caio Cezar Araujo Santos" userId="734db932-9d2b-482b-bc4c-5aea15cdd63c" providerId="ADAL" clId="{9C406266-A92F-454A-B593-4E748A23B607}" dt="2024-02-26T19:28:39.492" v="5694" actId="478"/>
          <ac:spMkLst>
            <pc:docMk/>
            <pc:sldMk cId="2484925670" sldId="370"/>
            <ac:spMk id="27" creationId="{58C8B186-5923-CB26-0C97-E9CD7F4DA2CF}"/>
          </ac:spMkLst>
        </pc:spChg>
        <pc:grpChg chg="add del mod">
          <ac:chgData name="Caio Cezar Araujo Santos" userId="734db932-9d2b-482b-bc4c-5aea15cdd63c" providerId="ADAL" clId="{9C406266-A92F-454A-B593-4E748A23B607}" dt="2024-02-26T17:26:22.527" v="5518" actId="478"/>
          <ac:grpSpMkLst>
            <pc:docMk/>
            <pc:sldMk cId="2484925670" sldId="370"/>
            <ac:grpSpMk id="17" creationId="{8261148B-11A8-A86A-FFDA-79489F8D4950}"/>
          </ac:grpSpMkLst>
        </pc:grpChg>
        <pc:grpChg chg="add del mod">
          <ac:chgData name="Caio Cezar Araujo Santos" userId="734db932-9d2b-482b-bc4c-5aea15cdd63c" providerId="ADAL" clId="{9C406266-A92F-454A-B593-4E748A23B607}" dt="2024-02-26T19:29:05.261" v="5697" actId="478"/>
          <ac:grpSpMkLst>
            <pc:docMk/>
            <pc:sldMk cId="2484925670" sldId="370"/>
            <ac:grpSpMk id="28" creationId="{1074D208-BC7F-65D3-9598-3F8E143B3A00}"/>
          </ac:grpSpMkLst>
        </pc:grpChg>
        <pc:graphicFrameChg chg="add mod modGraphic">
          <ac:chgData name="Caio Cezar Araujo Santos" userId="734db932-9d2b-482b-bc4c-5aea15cdd63c" providerId="ADAL" clId="{9C406266-A92F-454A-B593-4E748A23B607}" dt="2024-02-26T19:43:42.003" v="5759" actId="207"/>
          <ac:graphicFrameMkLst>
            <pc:docMk/>
            <pc:sldMk cId="2484925670" sldId="370"/>
            <ac:graphicFrameMk id="4" creationId="{F8F0E475-843A-117A-CBF6-745E9F655560}"/>
          </ac:graphicFrameMkLst>
        </pc:graphicFrameChg>
        <pc:graphicFrameChg chg="del">
          <ac:chgData name="Caio Cezar Araujo Santos" userId="734db932-9d2b-482b-bc4c-5aea15cdd63c" providerId="ADAL" clId="{9C406266-A92F-454A-B593-4E748A23B607}" dt="2024-02-26T15:49:29.381" v="4375" actId="478"/>
          <ac:graphicFrameMkLst>
            <pc:docMk/>
            <pc:sldMk cId="2484925670" sldId="370"/>
            <ac:graphicFrameMk id="8" creationId="{36B3D95E-9522-E892-BCE6-521DD10B197A}"/>
          </ac:graphicFrameMkLst>
        </pc:graphicFrameChg>
        <pc:graphicFrameChg chg="del">
          <ac:chgData name="Caio Cezar Araujo Santos" userId="734db932-9d2b-482b-bc4c-5aea15cdd63c" providerId="ADAL" clId="{9C406266-A92F-454A-B593-4E748A23B607}" dt="2024-02-26T15:49:31.901" v="4376" actId="478"/>
          <ac:graphicFrameMkLst>
            <pc:docMk/>
            <pc:sldMk cId="2484925670" sldId="370"/>
            <ac:graphicFrameMk id="9" creationId="{29196E54-A64D-398C-5EDB-918A5799AB15}"/>
          </ac:graphicFrameMkLst>
        </pc:graphicFrameChg>
        <pc:picChg chg="add del mod">
          <ac:chgData name="Caio Cezar Araujo Santos" userId="734db932-9d2b-482b-bc4c-5aea15cdd63c" providerId="ADAL" clId="{9C406266-A92F-454A-B593-4E748A23B607}" dt="2024-02-26T19:26:19.339" v="5657" actId="478"/>
          <ac:picMkLst>
            <pc:docMk/>
            <pc:sldMk cId="2484925670" sldId="370"/>
            <ac:picMk id="18" creationId="{2DD74907-3C95-1598-701B-0F95F034C3BA}"/>
          </ac:picMkLst>
        </pc:picChg>
        <pc:picChg chg="add mod">
          <ac:chgData name="Caio Cezar Araujo Santos" userId="734db932-9d2b-482b-bc4c-5aea15cdd63c" providerId="ADAL" clId="{9C406266-A92F-454A-B593-4E748A23B607}" dt="2024-02-27T19:15:18.824" v="7972" actId="14100"/>
          <ac:picMkLst>
            <pc:docMk/>
            <pc:sldMk cId="2484925670" sldId="370"/>
            <ac:picMk id="29" creationId="{9039E200-6B50-BCFE-F6DF-29C9EE023ED5}"/>
          </ac:picMkLst>
        </pc:picChg>
        <pc:picChg chg="del">
          <ac:chgData name="Caio Cezar Araujo Santos" userId="734db932-9d2b-482b-bc4c-5aea15cdd63c" providerId="ADAL" clId="{9C406266-A92F-454A-B593-4E748A23B607}" dt="2024-02-26T15:49:26.207" v="4373" actId="478"/>
          <ac:picMkLst>
            <pc:docMk/>
            <pc:sldMk cId="2484925670" sldId="370"/>
            <ac:picMk id="2054" creationId="{A5A91E57-98D3-0C6C-58F8-502C44BE7FAD}"/>
          </ac:picMkLst>
        </pc:picChg>
        <pc:picChg chg="del">
          <ac:chgData name="Caio Cezar Araujo Santos" userId="734db932-9d2b-482b-bc4c-5aea15cdd63c" providerId="ADAL" clId="{9C406266-A92F-454A-B593-4E748A23B607}" dt="2024-02-26T15:49:27.310" v="4374" actId="478"/>
          <ac:picMkLst>
            <pc:docMk/>
            <pc:sldMk cId="2484925670" sldId="370"/>
            <ac:picMk id="2056" creationId="{BE5D494C-4223-6F63-1CBD-A5FEE6BE1075}"/>
          </ac:picMkLst>
        </pc:picChg>
        <pc:picChg chg="add mod">
          <ac:chgData name="Caio Cezar Araujo Santos" userId="734db932-9d2b-482b-bc4c-5aea15cdd63c" providerId="ADAL" clId="{9C406266-A92F-454A-B593-4E748A23B607}" dt="2024-02-26T17:26:13.186" v="5516" actId="164"/>
          <ac:picMkLst>
            <pc:docMk/>
            <pc:sldMk cId="2484925670" sldId="370"/>
            <ac:picMk id="4098" creationId="{83EC588B-BBE2-CB1B-01DF-2407294C9FFC}"/>
          </ac:picMkLst>
        </pc:picChg>
        <pc:picChg chg="add mod">
          <ac:chgData name="Caio Cezar Araujo Santos" userId="734db932-9d2b-482b-bc4c-5aea15cdd63c" providerId="ADAL" clId="{9C406266-A92F-454A-B593-4E748A23B607}" dt="2024-02-26T19:28:55.400" v="5695" actId="164"/>
          <ac:picMkLst>
            <pc:docMk/>
            <pc:sldMk cId="2484925670" sldId="370"/>
            <ac:picMk id="4101" creationId="{AF1E4B06-F1DC-E341-063D-08F9735AAE22}"/>
          </ac:picMkLst>
        </pc:picChg>
      </pc:sldChg>
      <pc:sldChg chg="addSp delSp modSp add mod ord">
        <pc:chgData name="Caio Cezar Araujo Santos" userId="734db932-9d2b-482b-bc4c-5aea15cdd63c" providerId="ADAL" clId="{9C406266-A92F-454A-B593-4E748A23B607}" dt="2024-02-28T20:00:57.289" v="8930" actId="14100"/>
        <pc:sldMkLst>
          <pc:docMk/>
          <pc:sldMk cId="859039920" sldId="371"/>
        </pc:sldMkLst>
        <pc:spChg chg="mod">
          <ac:chgData name="Caio Cezar Araujo Santos" userId="734db932-9d2b-482b-bc4c-5aea15cdd63c" providerId="ADAL" clId="{9C406266-A92F-454A-B593-4E748A23B607}" dt="2024-02-27T20:11:12.929" v="8422" actId="21"/>
          <ac:spMkLst>
            <pc:docMk/>
            <pc:sldMk cId="859039920" sldId="371"/>
            <ac:spMk id="2" creationId="{884301E6-0032-6235-F4C1-85555DAC2A57}"/>
          </ac:spMkLst>
        </pc:spChg>
        <pc:spChg chg="add del mod">
          <ac:chgData name="Caio Cezar Araujo Santos" userId="734db932-9d2b-482b-bc4c-5aea15cdd63c" providerId="ADAL" clId="{9C406266-A92F-454A-B593-4E748A23B607}" dt="2024-02-26T20:58:04.885" v="6002" actId="478"/>
          <ac:spMkLst>
            <pc:docMk/>
            <pc:sldMk cId="859039920" sldId="371"/>
            <ac:spMk id="3" creationId="{52DD67A2-EE86-B778-2C71-6F955EBD37BF}"/>
          </ac:spMkLst>
        </pc:spChg>
        <pc:spChg chg="add mod topLvl">
          <ac:chgData name="Caio Cezar Araujo Santos" userId="734db932-9d2b-482b-bc4c-5aea15cdd63c" providerId="ADAL" clId="{9C406266-A92F-454A-B593-4E748A23B607}" dt="2024-02-26T17:28:07.242" v="5543" actId="164"/>
          <ac:spMkLst>
            <pc:docMk/>
            <pc:sldMk cId="859039920" sldId="371"/>
            <ac:spMk id="4" creationId="{1D75150E-2E2C-72E7-591A-621986C7B98C}"/>
          </ac:spMkLst>
        </pc:spChg>
        <pc:spChg chg="add mod">
          <ac:chgData name="Caio Cezar Araujo Santos" userId="734db932-9d2b-482b-bc4c-5aea15cdd63c" providerId="ADAL" clId="{9C406266-A92F-454A-B593-4E748A23B607}" dt="2024-02-27T20:11:21.983" v="8424" actId="1076"/>
          <ac:spMkLst>
            <pc:docMk/>
            <pc:sldMk cId="859039920" sldId="371"/>
            <ac:spMk id="4" creationId="{F1319EBF-F26E-9D96-3631-D58C30010F3B}"/>
          </ac:spMkLst>
        </pc:spChg>
        <pc:spChg chg="add mod topLvl">
          <ac:chgData name="Caio Cezar Araujo Santos" userId="734db932-9d2b-482b-bc4c-5aea15cdd63c" providerId="ADAL" clId="{9C406266-A92F-454A-B593-4E748A23B607}" dt="2024-02-26T17:28:07.242" v="5543" actId="164"/>
          <ac:spMkLst>
            <pc:docMk/>
            <pc:sldMk cId="859039920" sldId="371"/>
            <ac:spMk id="5" creationId="{CC7DD1E6-6BC9-05C8-80F6-D6EB820864CF}"/>
          </ac:spMkLst>
        </pc:spChg>
        <pc:spChg chg="add del mod topLvl">
          <ac:chgData name="Caio Cezar Araujo Santos" userId="734db932-9d2b-482b-bc4c-5aea15cdd63c" providerId="ADAL" clId="{9C406266-A92F-454A-B593-4E748A23B607}" dt="2024-02-26T17:28:07.242" v="5543" actId="164"/>
          <ac:spMkLst>
            <pc:docMk/>
            <pc:sldMk cId="859039920" sldId="371"/>
            <ac:spMk id="6" creationId="{54FFAA17-F8D3-5B9F-2D76-1056058BE55A}"/>
          </ac:spMkLst>
        </pc:spChg>
        <pc:spChg chg="add mod topLvl">
          <ac:chgData name="Caio Cezar Araujo Santos" userId="734db932-9d2b-482b-bc4c-5aea15cdd63c" providerId="ADAL" clId="{9C406266-A92F-454A-B593-4E748A23B607}" dt="2024-02-26T17:28:07.242" v="5543" actId="164"/>
          <ac:spMkLst>
            <pc:docMk/>
            <pc:sldMk cId="859039920" sldId="371"/>
            <ac:spMk id="7" creationId="{7644A38F-C77C-D166-0C81-5D36DF059BF5}"/>
          </ac:spMkLst>
        </pc:spChg>
        <pc:spChg chg="add mod topLvl">
          <ac:chgData name="Caio Cezar Araujo Santos" userId="734db932-9d2b-482b-bc4c-5aea15cdd63c" providerId="ADAL" clId="{9C406266-A92F-454A-B593-4E748A23B607}" dt="2024-02-26T17:28:07.242" v="5543" actId="164"/>
          <ac:spMkLst>
            <pc:docMk/>
            <pc:sldMk cId="859039920" sldId="371"/>
            <ac:spMk id="15" creationId="{9499A178-BB12-A90F-2528-658B1423E51E}"/>
          </ac:spMkLst>
        </pc:spChg>
        <pc:spChg chg="add mod ord topLvl">
          <ac:chgData name="Caio Cezar Araujo Santos" userId="734db932-9d2b-482b-bc4c-5aea15cdd63c" providerId="ADAL" clId="{9C406266-A92F-454A-B593-4E748A23B607}" dt="2024-02-26T17:28:07.242" v="5543" actId="164"/>
          <ac:spMkLst>
            <pc:docMk/>
            <pc:sldMk cId="859039920" sldId="371"/>
            <ac:spMk id="16" creationId="{0549455E-99CB-14EA-E56E-EA8DF1C7B81A}"/>
          </ac:spMkLst>
        </pc:spChg>
        <pc:spChg chg="add mod topLvl">
          <ac:chgData name="Caio Cezar Araujo Santos" userId="734db932-9d2b-482b-bc4c-5aea15cdd63c" providerId="ADAL" clId="{9C406266-A92F-454A-B593-4E748A23B607}" dt="2024-02-26T17:28:07.242" v="5543" actId="164"/>
          <ac:spMkLst>
            <pc:docMk/>
            <pc:sldMk cId="859039920" sldId="371"/>
            <ac:spMk id="17" creationId="{5AA90699-626E-3885-9642-C3F8C3BD3461}"/>
          </ac:spMkLst>
        </pc:spChg>
        <pc:spChg chg="add mod">
          <ac:chgData name="Caio Cezar Araujo Santos" userId="734db932-9d2b-482b-bc4c-5aea15cdd63c" providerId="ADAL" clId="{9C406266-A92F-454A-B593-4E748A23B607}" dt="2024-02-26T16:35:12.202" v="4967" actId="1076"/>
          <ac:spMkLst>
            <pc:docMk/>
            <pc:sldMk cId="859039920" sldId="371"/>
            <ac:spMk id="18" creationId="{1BB21065-39D5-1160-7BAA-5B983034CC6B}"/>
          </ac:spMkLst>
        </pc:spChg>
        <pc:spChg chg="add mod">
          <ac:chgData name="Caio Cezar Araujo Santos" userId="734db932-9d2b-482b-bc4c-5aea15cdd63c" providerId="ADAL" clId="{9C406266-A92F-454A-B593-4E748A23B607}" dt="2024-02-28T20:00:57.289" v="8930" actId="14100"/>
          <ac:spMkLst>
            <pc:docMk/>
            <pc:sldMk cId="859039920" sldId="371"/>
            <ac:spMk id="29" creationId="{15834611-EC90-7A4E-D2AF-D7055A87BE90}"/>
          </ac:spMkLst>
        </pc:spChg>
        <pc:grpChg chg="add del mod">
          <ac:chgData name="Caio Cezar Araujo Santos" userId="734db932-9d2b-482b-bc4c-5aea15cdd63c" providerId="ADAL" clId="{9C406266-A92F-454A-B593-4E748A23B607}" dt="2024-02-26T16:36:14.362" v="4970" actId="165"/>
          <ac:grpSpMkLst>
            <pc:docMk/>
            <pc:sldMk cId="859039920" sldId="371"/>
            <ac:grpSpMk id="19" creationId="{56842932-846D-7231-7760-BD3AA90655A7}"/>
          </ac:grpSpMkLst>
        </pc:grpChg>
        <pc:grpChg chg="add mod">
          <ac:chgData name="Caio Cezar Araujo Santos" userId="734db932-9d2b-482b-bc4c-5aea15cdd63c" providerId="ADAL" clId="{9C406266-A92F-454A-B593-4E748A23B607}" dt="2024-02-26T16:36:27.529" v="4976" actId="338"/>
          <ac:grpSpMkLst>
            <pc:docMk/>
            <pc:sldMk cId="859039920" sldId="371"/>
            <ac:grpSpMk id="24" creationId="{CDF63532-0818-F47D-F01A-D6D17A432AAB}"/>
          </ac:grpSpMkLst>
        </pc:grpChg>
        <pc:grpChg chg="add del mod">
          <ac:chgData name="Caio Cezar Araujo Santos" userId="734db932-9d2b-482b-bc4c-5aea15cdd63c" providerId="ADAL" clId="{9C406266-A92F-454A-B593-4E748A23B607}" dt="2024-02-26T17:28:14.290" v="5545" actId="478"/>
          <ac:grpSpMkLst>
            <pc:docMk/>
            <pc:sldMk cId="859039920" sldId="371"/>
            <ac:grpSpMk id="27" creationId="{D7E9C865-26A3-C862-7DB8-B4623C8A2E1D}"/>
          </ac:grpSpMkLst>
        </pc:grpChg>
        <pc:graphicFrameChg chg="del">
          <ac:chgData name="Caio Cezar Araujo Santos" userId="734db932-9d2b-482b-bc4c-5aea15cdd63c" providerId="ADAL" clId="{9C406266-A92F-454A-B593-4E748A23B607}" dt="2024-02-26T16:17:24.335" v="4760" actId="478"/>
          <ac:graphicFrameMkLst>
            <pc:docMk/>
            <pc:sldMk cId="859039920" sldId="371"/>
            <ac:graphicFrameMk id="8" creationId="{D3CC3AD3-ABB1-DEE4-78AD-3BF4E81069B2}"/>
          </ac:graphicFrameMkLst>
        </pc:graphicFrameChg>
        <pc:graphicFrameChg chg="del">
          <ac:chgData name="Caio Cezar Araujo Santos" userId="734db932-9d2b-482b-bc4c-5aea15cdd63c" providerId="ADAL" clId="{9C406266-A92F-454A-B593-4E748A23B607}" dt="2024-02-26T16:17:24.335" v="4760" actId="478"/>
          <ac:graphicFrameMkLst>
            <pc:docMk/>
            <pc:sldMk cId="859039920" sldId="371"/>
            <ac:graphicFrameMk id="9" creationId="{722FB64C-4228-0530-9F11-C7D873F557EC}"/>
          </ac:graphicFrameMkLst>
        </pc:graphicFrameChg>
        <pc:picChg chg="add del mod">
          <ac:chgData name="Caio Cezar Araujo Santos" userId="734db932-9d2b-482b-bc4c-5aea15cdd63c" providerId="ADAL" clId="{9C406266-A92F-454A-B593-4E748A23B607}" dt="2024-02-26T16:24:28.114" v="4776" actId="478"/>
          <ac:picMkLst>
            <pc:docMk/>
            <pc:sldMk cId="859039920" sldId="371"/>
            <ac:picMk id="3" creationId="{069340AB-6422-9794-943D-B4BF363BA0B0}"/>
          </ac:picMkLst>
        </pc:picChg>
        <pc:picChg chg="add mod">
          <ac:chgData name="Caio Cezar Araujo Santos" userId="734db932-9d2b-482b-bc4c-5aea15cdd63c" providerId="ADAL" clId="{9C406266-A92F-454A-B593-4E748A23B607}" dt="2024-02-26T17:27:07.789" v="5530" actId="1076"/>
          <ac:picMkLst>
            <pc:docMk/>
            <pc:sldMk cId="859039920" sldId="371"/>
            <ac:picMk id="25" creationId="{C70A414A-BBCC-5F0D-B9E3-482ABDB1206F}"/>
          </ac:picMkLst>
        </pc:picChg>
        <pc:picChg chg="add mod">
          <ac:chgData name="Caio Cezar Araujo Santos" userId="734db932-9d2b-482b-bc4c-5aea15cdd63c" providerId="ADAL" clId="{9C406266-A92F-454A-B593-4E748A23B607}" dt="2024-02-26T17:27:30.010" v="5536" actId="1076"/>
          <ac:picMkLst>
            <pc:docMk/>
            <pc:sldMk cId="859039920" sldId="371"/>
            <ac:picMk id="26" creationId="{B8574861-282D-B247-9C23-DFD0DC48D4B9}"/>
          </ac:picMkLst>
        </pc:picChg>
        <pc:picChg chg="add mod">
          <ac:chgData name="Caio Cezar Araujo Santos" userId="734db932-9d2b-482b-bc4c-5aea15cdd63c" providerId="ADAL" clId="{9C406266-A92F-454A-B593-4E748A23B607}" dt="2024-02-27T20:11:28.081" v="8426" actId="1076"/>
          <ac:picMkLst>
            <pc:docMk/>
            <pc:sldMk cId="859039920" sldId="371"/>
            <ac:picMk id="28" creationId="{2D24E128-9FB6-AC77-3E38-C75D6EE417D5}"/>
          </ac:picMkLst>
        </pc:picChg>
        <pc:picChg chg="del">
          <ac:chgData name="Caio Cezar Araujo Santos" userId="734db932-9d2b-482b-bc4c-5aea15cdd63c" providerId="ADAL" clId="{9C406266-A92F-454A-B593-4E748A23B607}" dt="2024-02-26T16:17:19.492" v="4758" actId="478"/>
          <ac:picMkLst>
            <pc:docMk/>
            <pc:sldMk cId="859039920" sldId="371"/>
            <ac:picMk id="2054" creationId="{A8C83019-E56C-B91E-6376-A7C278A3B08B}"/>
          </ac:picMkLst>
        </pc:picChg>
        <pc:picChg chg="del">
          <ac:chgData name="Caio Cezar Araujo Santos" userId="734db932-9d2b-482b-bc4c-5aea15cdd63c" providerId="ADAL" clId="{9C406266-A92F-454A-B593-4E748A23B607}" dt="2024-02-26T16:17:21.096" v="4759" actId="478"/>
          <ac:picMkLst>
            <pc:docMk/>
            <pc:sldMk cId="859039920" sldId="371"/>
            <ac:picMk id="2056" creationId="{ED55DD21-100A-2699-6605-422BEFC761A8}"/>
          </ac:picMkLst>
        </pc:picChg>
        <pc:picChg chg="add del mod">
          <ac:chgData name="Caio Cezar Araujo Santos" userId="734db932-9d2b-482b-bc4c-5aea15cdd63c" providerId="ADAL" clId="{9C406266-A92F-454A-B593-4E748A23B607}" dt="2024-02-26T16:24:26.410" v="4775" actId="478"/>
          <ac:picMkLst>
            <pc:docMk/>
            <pc:sldMk cId="859039920" sldId="371"/>
            <ac:picMk id="3074" creationId="{BF35F936-971D-E31A-B93E-6D07D954C1BB}"/>
          </ac:picMkLst>
        </pc:picChg>
        <pc:picChg chg="add del mod topLvl">
          <ac:chgData name="Caio Cezar Araujo Santos" userId="734db932-9d2b-482b-bc4c-5aea15cdd63c" providerId="ADAL" clId="{9C406266-A92F-454A-B593-4E748A23B607}" dt="2024-02-26T17:28:07.242" v="5543" actId="164"/>
          <ac:picMkLst>
            <pc:docMk/>
            <pc:sldMk cId="859039920" sldId="371"/>
            <ac:picMk id="3076" creationId="{234ADB3F-5ABC-0810-E429-69A58DCD2106}"/>
          </ac:picMkLst>
        </pc:picChg>
        <pc:cxnChg chg="add mod ord topLvl">
          <ac:chgData name="Caio Cezar Araujo Santos" userId="734db932-9d2b-482b-bc4c-5aea15cdd63c" providerId="ADAL" clId="{9C406266-A92F-454A-B593-4E748A23B607}" dt="2024-02-26T17:28:07.242" v="5543" actId="164"/>
          <ac:cxnSpMkLst>
            <pc:docMk/>
            <pc:sldMk cId="859039920" sldId="371"/>
            <ac:cxnSpMk id="11" creationId="{467579AF-437A-9543-C1C8-BF22A10C3C86}"/>
          </ac:cxnSpMkLst>
        </pc:cxnChg>
        <pc:cxnChg chg="add del mod">
          <ac:chgData name="Caio Cezar Araujo Santos" userId="734db932-9d2b-482b-bc4c-5aea15cdd63c" providerId="ADAL" clId="{9C406266-A92F-454A-B593-4E748A23B607}" dt="2024-02-26T16:30:11.270" v="4816" actId="478"/>
          <ac:cxnSpMkLst>
            <pc:docMk/>
            <pc:sldMk cId="859039920" sldId="371"/>
            <ac:cxnSpMk id="12" creationId="{46247B4D-7A70-43F8-72B2-8D382D715DE0}"/>
          </ac:cxnSpMkLst>
        </pc:cxnChg>
        <pc:cxnChg chg="add mod ord topLvl">
          <ac:chgData name="Caio Cezar Araujo Santos" userId="734db932-9d2b-482b-bc4c-5aea15cdd63c" providerId="ADAL" clId="{9C406266-A92F-454A-B593-4E748A23B607}" dt="2024-02-26T17:28:07.242" v="5543" actId="164"/>
          <ac:cxnSpMkLst>
            <pc:docMk/>
            <pc:sldMk cId="859039920" sldId="371"/>
            <ac:cxnSpMk id="14" creationId="{1370BED3-484D-C509-22AD-88E136445FFB}"/>
          </ac:cxnSpMkLst>
        </pc:cxnChg>
      </pc:sldChg>
      <pc:sldChg chg="add del">
        <pc:chgData name="Caio Cezar Araujo Santos" userId="734db932-9d2b-482b-bc4c-5aea15cdd63c" providerId="ADAL" clId="{9C406266-A92F-454A-B593-4E748A23B607}" dt="2024-02-26T15:49:09.462" v="4368"/>
        <pc:sldMkLst>
          <pc:docMk/>
          <pc:sldMk cId="1056595273" sldId="372"/>
        </pc:sldMkLst>
      </pc:sldChg>
      <pc:sldChg chg="addSp delSp modSp add mod modShow">
        <pc:chgData name="Caio Cezar Araujo Santos" userId="734db932-9d2b-482b-bc4c-5aea15cdd63c" providerId="ADAL" clId="{9C406266-A92F-454A-B593-4E748A23B607}" dt="2024-02-29T17:58:13.981" v="9537" actId="14100"/>
        <pc:sldMkLst>
          <pc:docMk/>
          <pc:sldMk cId="4149026217" sldId="372"/>
        </pc:sldMkLst>
        <pc:spChg chg="del">
          <ac:chgData name="Caio Cezar Araujo Santos" userId="734db932-9d2b-482b-bc4c-5aea15cdd63c" providerId="ADAL" clId="{9C406266-A92F-454A-B593-4E748A23B607}" dt="2024-02-26T20:58:22.296" v="6023" actId="478"/>
          <ac:spMkLst>
            <pc:docMk/>
            <pc:sldMk cId="4149026217" sldId="372"/>
            <ac:spMk id="2" creationId="{0AEBCCA1-D4D9-1614-CB38-CA63D7A19A23}"/>
          </ac:spMkLst>
        </pc:spChg>
        <pc:spChg chg="add del mod">
          <ac:chgData name="Caio Cezar Araujo Santos" userId="734db932-9d2b-482b-bc4c-5aea15cdd63c" providerId="ADAL" clId="{9C406266-A92F-454A-B593-4E748A23B607}" dt="2024-02-27T20:11:41.194" v="8429" actId="478"/>
          <ac:spMkLst>
            <pc:docMk/>
            <pc:sldMk cId="4149026217" sldId="372"/>
            <ac:spMk id="3" creationId="{6E8F22D0-D2F1-056C-3146-E9A3D5EFA462}"/>
          </ac:spMkLst>
        </pc:spChg>
        <pc:spChg chg="add mod">
          <ac:chgData name="Caio Cezar Araujo Santos" userId="734db932-9d2b-482b-bc4c-5aea15cdd63c" providerId="ADAL" clId="{9C406266-A92F-454A-B593-4E748A23B607}" dt="2024-02-27T20:12:21.407" v="8440" actId="1076"/>
          <ac:spMkLst>
            <pc:docMk/>
            <pc:sldMk cId="4149026217" sldId="372"/>
            <ac:spMk id="4" creationId="{3044ADA3-84A6-CBBD-F14E-FF5BD3A60968}"/>
          </ac:spMkLst>
        </pc:spChg>
        <pc:spChg chg="add del mod">
          <ac:chgData name="Caio Cezar Araujo Santos" userId="734db932-9d2b-482b-bc4c-5aea15cdd63c" providerId="ADAL" clId="{9C406266-A92F-454A-B593-4E748A23B607}" dt="2024-02-27T20:11:44.852" v="8431" actId="478"/>
          <ac:spMkLst>
            <pc:docMk/>
            <pc:sldMk cId="4149026217" sldId="372"/>
            <ac:spMk id="5" creationId="{10EC6605-837D-4C6D-5858-5412A04B2FA2}"/>
          </ac:spMkLst>
        </pc:spChg>
        <pc:spChg chg="add del mod">
          <ac:chgData name="Caio Cezar Araujo Santos" userId="734db932-9d2b-482b-bc4c-5aea15cdd63c" providerId="ADAL" clId="{9C406266-A92F-454A-B593-4E748A23B607}" dt="2024-02-26T20:58:27.209" v="6026" actId="478"/>
          <ac:spMkLst>
            <pc:docMk/>
            <pc:sldMk cId="4149026217" sldId="372"/>
            <ac:spMk id="5" creationId="{33A12160-F5F8-5B3D-A8C2-2D7C7BCC8F4C}"/>
          </ac:spMkLst>
        </pc:spChg>
        <pc:spChg chg="add del mod">
          <ac:chgData name="Caio Cezar Araujo Santos" userId="734db932-9d2b-482b-bc4c-5aea15cdd63c" providerId="ADAL" clId="{9C406266-A92F-454A-B593-4E748A23B607}" dt="2024-02-26T16:43:23.462" v="5064" actId="478"/>
          <ac:spMkLst>
            <pc:docMk/>
            <pc:sldMk cId="4149026217" sldId="372"/>
            <ac:spMk id="5" creationId="{4E33E022-9ACC-795B-EF9B-4A6EE25D5728}"/>
          </ac:spMkLst>
        </pc:spChg>
        <pc:spChg chg="add mod">
          <ac:chgData name="Caio Cezar Araujo Santos" userId="734db932-9d2b-482b-bc4c-5aea15cdd63c" providerId="ADAL" clId="{9C406266-A92F-454A-B593-4E748A23B607}" dt="2024-02-27T20:12:21.407" v="8440" actId="1076"/>
          <ac:spMkLst>
            <pc:docMk/>
            <pc:sldMk cId="4149026217" sldId="372"/>
            <ac:spMk id="6" creationId="{54F57D87-94BF-68DE-3D97-27230629AF92}"/>
          </ac:spMkLst>
        </pc:spChg>
        <pc:spChg chg="add mod">
          <ac:chgData name="Caio Cezar Araujo Santos" userId="734db932-9d2b-482b-bc4c-5aea15cdd63c" providerId="ADAL" clId="{9C406266-A92F-454A-B593-4E748A23B607}" dt="2024-02-27T20:12:21.407" v="8440" actId="1076"/>
          <ac:spMkLst>
            <pc:docMk/>
            <pc:sldMk cId="4149026217" sldId="372"/>
            <ac:spMk id="7" creationId="{193262E1-2640-A34B-8D9E-53D5AEBC4210}"/>
          </ac:spMkLst>
        </pc:spChg>
        <pc:spChg chg="add mod">
          <ac:chgData name="Caio Cezar Araujo Santos" userId="734db932-9d2b-482b-bc4c-5aea15cdd63c" providerId="ADAL" clId="{9C406266-A92F-454A-B593-4E748A23B607}" dt="2024-02-26T20:58:24.128" v="6025"/>
          <ac:spMkLst>
            <pc:docMk/>
            <pc:sldMk cId="4149026217" sldId="372"/>
            <ac:spMk id="8" creationId="{8297BA2C-83E3-077D-8CF2-B860AF7F79CA}"/>
          </ac:spMkLst>
        </pc:spChg>
        <pc:spChg chg="add mod">
          <ac:chgData name="Caio Cezar Araujo Santos" userId="734db932-9d2b-482b-bc4c-5aea15cdd63c" providerId="ADAL" clId="{9C406266-A92F-454A-B593-4E748A23B607}" dt="2024-02-27T20:11:45.719" v="8432"/>
          <ac:spMkLst>
            <pc:docMk/>
            <pc:sldMk cId="4149026217" sldId="372"/>
            <ac:spMk id="8" creationId="{84905231-6E48-9460-B590-F4B9A73CE7A0}"/>
          </ac:spMkLst>
        </pc:spChg>
        <pc:spChg chg="add del mod">
          <ac:chgData name="Caio Cezar Araujo Santos" userId="734db932-9d2b-482b-bc4c-5aea15cdd63c" providerId="ADAL" clId="{9C406266-A92F-454A-B593-4E748A23B607}" dt="2024-02-27T20:11:38.788" v="8427" actId="478"/>
          <ac:spMkLst>
            <pc:docMk/>
            <pc:sldMk cId="4149026217" sldId="372"/>
            <ac:spMk id="9" creationId="{F492B0D4-7150-6E36-6B17-921B767F6BAD}"/>
          </ac:spMkLst>
        </pc:spChg>
        <pc:spChg chg="add mod">
          <ac:chgData name="Caio Cezar Araujo Santos" userId="734db932-9d2b-482b-bc4c-5aea15cdd63c" providerId="ADAL" clId="{9C406266-A92F-454A-B593-4E748A23B607}" dt="2024-02-27T20:11:52.831" v="8433"/>
          <ac:spMkLst>
            <pc:docMk/>
            <pc:sldMk cId="4149026217" sldId="372"/>
            <ac:spMk id="11" creationId="{B5C7347F-0A49-D8FF-7BDA-5A934307DCD8}"/>
          </ac:spMkLst>
        </pc:spChg>
        <pc:spChg chg="add mod">
          <ac:chgData name="Caio Cezar Araujo Santos" userId="734db932-9d2b-482b-bc4c-5aea15cdd63c" providerId="ADAL" clId="{9C406266-A92F-454A-B593-4E748A23B607}" dt="2024-02-27T20:12:21.407" v="8440" actId="1076"/>
          <ac:spMkLst>
            <pc:docMk/>
            <pc:sldMk cId="4149026217" sldId="372"/>
            <ac:spMk id="23" creationId="{94A3FB41-9E69-E203-B1FE-6057E47D840B}"/>
          </ac:spMkLst>
        </pc:spChg>
        <pc:spChg chg="add mod">
          <ac:chgData name="Caio Cezar Araujo Santos" userId="734db932-9d2b-482b-bc4c-5aea15cdd63c" providerId="ADAL" clId="{9C406266-A92F-454A-B593-4E748A23B607}" dt="2024-02-27T20:12:21.407" v="8440" actId="1076"/>
          <ac:spMkLst>
            <pc:docMk/>
            <pc:sldMk cId="4149026217" sldId="372"/>
            <ac:spMk id="28" creationId="{C0C7A96E-7F07-9744-A1D7-3F98D2AC30D1}"/>
          </ac:spMkLst>
        </pc:spChg>
        <pc:spChg chg="add mod">
          <ac:chgData name="Caio Cezar Araujo Santos" userId="734db932-9d2b-482b-bc4c-5aea15cdd63c" providerId="ADAL" clId="{9C406266-A92F-454A-B593-4E748A23B607}" dt="2024-02-27T20:12:21.407" v="8440" actId="1076"/>
          <ac:spMkLst>
            <pc:docMk/>
            <pc:sldMk cId="4149026217" sldId="372"/>
            <ac:spMk id="29" creationId="{66DE17E0-ECC3-BEFD-08A6-6230BE674664}"/>
          </ac:spMkLst>
        </pc:spChg>
        <pc:spChg chg="add del mod">
          <ac:chgData name="Caio Cezar Araujo Santos" userId="734db932-9d2b-482b-bc4c-5aea15cdd63c" providerId="ADAL" clId="{9C406266-A92F-454A-B593-4E748A23B607}" dt="2024-02-26T16:47:46.592" v="5157" actId="478"/>
          <ac:spMkLst>
            <pc:docMk/>
            <pc:sldMk cId="4149026217" sldId="372"/>
            <ac:spMk id="31" creationId="{C8AE97D0-68C6-58D6-0017-F69B1C7992A8}"/>
          </ac:spMkLst>
        </pc:spChg>
        <pc:spChg chg="add mod">
          <ac:chgData name="Caio Cezar Araujo Santos" userId="734db932-9d2b-482b-bc4c-5aea15cdd63c" providerId="ADAL" clId="{9C406266-A92F-454A-B593-4E748A23B607}" dt="2024-02-27T20:12:21.407" v="8440" actId="1076"/>
          <ac:spMkLst>
            <pc:docMk/>
            <pc:sldMk cId="4149026217" sldId="372"/>
            <ac:spMk id="32" creationId="{2A6AB36F-05F2-0003-FD87-4A5122C8D6C6}"/>
          </ac:spMkLst>
        </pc:spChg>
        <pc:spChg chg="add mod">
          <ac:chgData name="Caio Cezar Araujo Santos" userId="734db932-9d2b-482b-bc4c-5aea15cdd63c" providerId="ADAL" clId="{9C406266-A92F-454A-B593-4E748A23B607}" dt="2024-02-27T20:12:21.407" v="8440" actId="1076"/>
          <ac:spMkLst>
            <pc:docMk/>
            <pc:sldMk cId="4149026217" sldId="372"/>
            <ac:spMk id="35" creationId="{4ACA9FA5-B776-000B-8629-CC33AE1F2A52}"/>
          </ac:spMkLst>
        </pc:spChg>
        <pc:spChg chg="add mod">
          <ac:chgData name="Caio Cezar Araujo Santos" userId="734db932-9d2b-482b-bc4c-5aea15cdd63c" providerId="ADAL" clId="{9C406266-A92F-454A-B593-4E748A23B607}" dt="2024-02-27T20:12:21.407" v="8440" actId="1076"/>
          <ac:spMkLst>
            <pc:docMk/>
            <pc:sldMk cId="4149026217" sldId="372"/>
            <ac:spMk id="36" creationId="{0720483B-E477-1BFD-354E-7B725F953DEF}"/>
          </ac:spMkLst>
        </pc:spChg>
        <pc:grpChg chg="add mod">
          <ac:chgData name="Caio Cezar Araujo Santos" userId="734db932-9d2b-482b-bc4c-5aea15cdd63c" providerId="ADAL" clId="{9C406266-A92F-454A-B593-4E748A23B607}" dt="2024-02-27T20:12:21.407" v="8440" actId="1076"/>
          <ac:grpSpMkLst>
            <pc:docMk/>
            <pc:sldMk cId="4149026217" sldId="372"/>
            <ac:grpSpMk id="12" creationId="{3BF57799-8FA0-F3B0-1411-EFA596A86E0D}"/>
          </ac:grpSpMkLst>
        </pc:grpChg>
        <pc:picChg chg="del mod">
          <ac:chgData name="Caio Cezar Araujo Santos" userId="734db932-9d2b-482b-bc4c-5aea15cdd63c" providerId="ADAL" clId="{9C406266-A92F-454A-B593-4E748A23B607}" dt="2024-02-26T16:27:53.504" v="4784" actId="478"/>
          <ac:picMkLst>
            <pc:docMk/>
            <pc:sldMk cId="4149026217" sldId="372"/>
            <ac:picMk id="3" creationId="{6378E0C5-D4EA-A4F8-CD58-2A846CEBC29F}"/>
          </ac:picMkLst>
        </pc:picChg>
        <pc:picChg chg="del">
          <ac:chgData name="Caio Cezar Araujo Santos" userId="734db932-9d2b-482b-bc4c-5aea15cdd63c" providerId="ADAL" clId="{9C406266-A92F-454A-B593-4E748A23B607}" dt="2024-02-26T16:26:17.289" v="4780" actId="478"/>
          <ac:picMkLst>
            <pc:docMk/>
            <pc:sldMk cId="4149026217" sldId="372"/>
            <ac:picMk id="3074" creationId="{FADB4C9E-3EEE-22F4-6CB2-E46D224B8D55}"/>
          </ac:picMkLst>
        </pc:picChg>
        <pc:picChg chg="add mod">
          <ac:chgData name="Caio Cezar Araujo Santos" userId="734db932-9d2b-482b-bc4c-5aea15cdd63c" providerId="ADAL" clId="{9C406266-A92F-454A-B593-4E748A23B607}" dt="2024-02-27T20:12:21.407" v="8440" actId="1076"/>
          <ac:picMkLst>
            <pc:docMk/>
            <pc:sldMk cId="4149026217" sldId="372"/>
            <ac:picMk id="5122" creationId="{1BD75892-B2BE-FDF4-31E0-A197A4478AA6}"/>
          </ac:picMkLst>
        </pc:picChg>
        <pc:cxnChg chg="add del mod">
          <ac:chgData name="Caio Cezar Araujo Santos" userId="734db932-9d2b-482b-bc4c-5aea15cdd63c" providerId="ADAL" clId="{9C406266-A92F-454A-B593-4E748A23B607}" dt="2024-02-26T16:41:14.412" v="5031" actId="478"/>
          <ac:cxnSpMkLst>
            <pc:docMk/>
            <pc:sldMk cId="4149026217" sldId="372"/>
            <ac:cxnSpMk id="9" creationId="{84BED1AB-9E91-1C72-EA65-5EB16A791AA4}"/>
          </ac:cxnSpMkLst>
        </pc:cxnChg>
        <pc:cxnChg chg="add mod">
          <ac:chgData name="Caio Cezar Araujo Santos" userId="734db932-9d2b-482b-bc4c-5aea15cdd63c" providerId="ADAL" clId="{9C406266-A92F-454A-B593-4E748A23B607}" dt="2024-02-29T17:58:06.863" v="9536" actId="14100"/>
          <ac:cxnSpMkLst>
            <pc:docMk/>
            <pc:sldMk cId="4149026217" sldId="372"/>
            <ac:cxnSpMk id="10" creationId="{07EE2ED4-8121-DA8B-9A00-E5E0CA6D4A80}"/>
          </ac:cxnSpMkLst>
        </pc:cxnChg>
        <pc:cxnChg chg="add mod">
          <ac:chgData name="Caio Cezar Araujo Santos" userId="734db932-9d2b-482b-bc4c-5aea15cdd63c" providerId="ADAL" clId="{9C406266-A92F-454A-B593-4E748A23B607}" dt="2024-02-29T17:58:13.981" v="9537" actId="14100"/>
          <ac:cxnSpMkLst>
            <pc:docMk/>
            <pc:sldMk cId="4149026217" sldId="372"/>
            <ac:cxnSpMk id="13" creationId="{065438D1-D308-F799-C9B3-9B67CE0502E6}"/>
          </ac:cxnSpMkLst>
        </pc:cxnChg>
        <pc:cxnChg chg="add mod">
          <ac:chgData name="Caio Cezar Araujo Santos" userId="734db932-9d2b-482b-bc4c-5aea15cdd63c" providerId="ADAL" clId="{9C406266-A92F-454A-B593-4E748A23B607}" dt="2024-02-27T20:12:21.407" v="8440" actId="1076"/>
          <ac:cxnSpMkLst>
            <pc:docMk/>
            <pc:sldMk cId="4149026217" sldId="372"/>
            <ac:cxnSpMk id="19" creationId="{891ED319-73BC-454F-BB60-7C80DE494575}"/>
          </ac:cxnSpMkLst>
        </pc:cxnChg>
        <pc:cxnChg chg="add del mod">
          <ac:chgData name="Caio Cezar Araujo Santos" userId="734db932-9d2b-482b-bc4c-5aea15cdd63c" providerId="ADAL" clId="{9C406266-A92F-454A-B593-4E748A23B607}" dt="2024-02-26T16:43:23.462" v="5064" actId="478"/>
          <ac:cxnSpMkLst>
            <pc:docMk/>
            <pc:sldMk cId="4149026217" sldId="372"/>
            <ac:cxnSpMk id="20" creationId="{89B19539-7EE2-1B57-8579-61F05D6888A7}"/>
          </ac:cxnSpMkLst>
        </pc:cxnChg>
        <pc:cxnChg chg="add mod">
          <ac:chgData name="Caio Cezar Araujo Santos" userId="734db932-9d2b-482b-bc4c-5aea15cdd63c" providerId="ADAL" clId="{9C406266-A92F-454A-B593-4E748A23B607}" dt="2024-02-27T20:12:21.407" v="8440" actId="1076"/>
          <ac:cxnSpMkLst>
            <pc:docMk/>
            <pc:sldMk cId="4149026217" sldId="372"/>
            <ac:cxnSpMk id="24" creationId="{7AC7E939-7E7A-34DB-621A-659919F4F1D0}"/>
          </ac:cxnSpMkLst>
        </pc:cxnChg>
        <pc:cxnChg chg="add mod">
          <ac:chgData name="Caio Cezar Araujo Santos" userId="734db932-9d2b-482b-bc4c-5aea15cdd63c" providerId="ADAL" clId="{9C406266-A92F-454A-B593-4E748A23B607}" dt="2024-02-28T20:00:14.259" v="8915" actId="1038"/>
          <ac:cxnSpMkLst>
            <pc:docMk/>
            <pc:sldMk cId="4149026217" sldId="372"/>
            <ac:cxnSpMk id="25" creationId="{FCE3F41B-2877-618F-3075-94573F777E6B}"/>
          </ac:cxnSpMkLst>
        </pc:cxnChg>
        <pc:cxnChg chg="add mod">
          <ac:chgData name="Caio Cezar Araujo Santos" userId="734db932-9d2b-482b-bc4c-5aea15cdd63c" providerId="ADAL" clId="{9C406266-A92F-454A-B593-4E748A23B607}" dt="2024-02-27T20:12:21.407" v="8440" actId="1076"/>
          <ac:cxnSpMkLst>
            <pc:docMk/>
            <pc:sldMk cId="4149026217" sldId="372"/>
            <ac:cxnSpMk id="27" creationId="{18B441C7-1D1C-9F01-6C07-1BA78551A396}"/>
          </ac:cxnSpMkLst>
        </pc:cxnChg>
        <pc:cxnChg chg="add mod">
          <ac:chgData name="Caio Cezar Araujo Santos" userId="734db932-9d2b-482b-bc4c-5aea15cdd63c" providerId="ADAL" clId="{9C406266-A92F-454A-B593-4E748A23B607}" dt="2024-02-27T20:12:21.407" v="8440" actId="1076"/>
          <ac:cxnSpMkLst>
            <pc:docMk/>
            <pc:sldMk cId="4149026217" sldId="372"/>
            <ac:cxnSpMk id="33" creationId="{B0948A70-E637-8C9C-01D2-55BF01A0FAC4}"/>
          </ac:cxnSpMkLst>
        </pc:cxnChg>
      </pc:sldChg>
      <pc:sldChg chg="addSp delSp modSp add mod modShow">
        <pc:chgData name="Caio Cezar Araujo Santos" userId="734db932-9d2b-482b-bc4c-5aea15cdd63c" providerId="ADAL" clId="{9C406266-A92F-454A-B593-4E748A23B607}" dt="2024-02-27T19:18:56.840" v="8122" actId="729"/>
        <pc:sldMkLst>
          <pc:docMk/>
          <pc:sldMk cId="4259345752" sldId="373"/>
        </pc:sldMkLst>
        <pc:spChg chg="mod">
          <ac:chgData name="Caio Cezar Araujo Santos" userId="734db932-9d2b-482b-bc4c-5aea15cdd63c" providerId="ADAL" clId="{9C406266-A92F-454A-B593-4E748A23B607}" dt="2024-02-27T19:13:58.412" v="7962" actId="20577"/>
          <ac:spMkLst>
            <pc:docMk/>
            <pc:sldMk cId="4259345752" sldId="373"/>
            <ac:spMk id="2" creationId="{9941B57C-50D3-869F-E784-E570B6A6B201}"/>
          </ac:spMkLst>
        </pc:spChg>
        <pc:spChg chg="add mod">
          <ac:chgData name="Caio Cezar Araujo Santos" userId="734db932-9d2b-482b-bc4c-5aea15cdd63c" providerId="ADAL" clId="{9C406266-A92F-454A-B593-4E748A23B607}" dt="2024-02-27T19:17:07.178" v="8042" actId="20577"/>
          <ac:spMkLst>
            <pc:docMk/>
            <pc:sldMk cId="4259345752" sldId="373"/>
            <ac:spMk id="3" creationId="{500683A5-AED8-09FA-7433-25975D3702B4}"/>
          </ac:spMkLst>
        </pc:spChg>
        <pc:spChg chg="del mod">
          <ac:chgData name="Caio Cezar Araujo Santos" userId="734db932-9d2b-482b-bc4c-5aea15cdd63c" providerId="ADAL" clId="{9C406266-A92F-454A-B593-4E748A23B607}" dt="2024-02-26T17:55:42.498" v="5654" actId="478"/>
          <ac:spMkLst>
            <pc:docMk/>
            <pc:sldMk cId="4259345752" sldId="373"/>
            <ac:spMk id="3" creationId="{72D150BB-FBE8-A5C4-671A-B271C48948F9}"/>
          </ac:spMkLst>
        </pc:spChg>
        <pc:spChg chg="add del mod">
          <ac:chgData name="Caio Cezar Araujo Santos" userId="734db932-9d2b-482b-bc4c-5aea15cdd63c" providerId="ADAL" clId="{9C406266-A92F-454A-B593-4E748A23B607}" dt="2024-02-26T17:55:46.253" v="5655" actId="478"/>
          <ac:spMkLst>
            <pc:docMk/>
            <pc:sldMk cId="4259345752" sldId="373"/>
            <ac:spMk id="5" creationId="{01467230-15FD-9F0D-F5A0-E80529712E98}"/>
          </ac:spMkLst>
        </pc:spChg>
        <pc:graphicFrameChg chg="del">
          <ac:chgData name="Caio Cezar Araujo Santos" userId="734db932-9d2b-482b-bc4c-5aea15cdd63c" providerId="ADAL" clId="{9C406266-A92F-454A-B593-4E748A23B607}" dt="2024-02-26T17:49:37.594" v="5584" actId="478"/>
          <ac:graphicFrameMkLst>
            <pc:docMk/>
            <pc:sldMk cId="4259345752" sldId="373"/>
            <ac:graphicFrameMk id="14" creationId="{656BD844-1CA6-7C36-8172-EE24230D8115}"/>
          </ac:graphicFrameMkLst>
        </pc:graphicFrameChg>
        <pc:picChg chg="add del mod">
          <ac:chgData name="Caio Cezar Araujo Santos" userId="734db932-9d2b-482b-bc4c-5aea15cdd63c" providerId="ADAL" clId="{9C406266-A92F-454A-B593-4E748A23B607}" dt="2024-02-26T17:52:24.460" v="5615" actId="478"/>
          <ac:picMkLst>
            <pc:docMk/>
            <pc:sldMk cId="4259345752" sldId="373"/>
            <ac:picMk id="6146" creationId="{416A82E4-54BD-2643-92F3-5FBC16D37FD6}"/>
          </ac:picMkLst>
        </pc:picChg>
        <pc:picChg chg="add del mod">
          <ac:chgData name="Caio Cezar Araujo Santos" userId="734db932-9d2b-482b-bc4c-5aea15cdd63c" providerId="ADAL" clId="{9C406266-A92F-454A-B593-4E748A23B607}" dt="2024-02-26T17:51:04.710" v="5614" actId="478"/>
          <ac:picMkLst>
            <pc:docMk/>
            <pc:sldMk cId="4259345752" sldId="373"/>
            <ac:picMk id="6148" creationId="{72D84590-A450-EF84-3366-68F0B61129DD}"/>
          </ac:picMkLst>
        </pc:picChg>
        <pc:picChg chg="add mod">
          <ac:chgData name="Caio Cezar Araujo Santos" userId="734db932-9d2b-482b-bc4c-5aea15cdd63c" providerId="ADAL" clId="{9C406266-A92F-454A-B593-4E748A23B607}" dt="2024-02-26T19:52:46.012" v="5762" actId="14100"/>
          <ac:picMkLst>
            <pc:docMk/>
            <pc:sldMk cId="4259345752" sldId="373"/>
            <ac:picMk id="6150" creationId="{382856E4-9E54-C4D6-DD29-847BB686A1BE}"/>
          </ac:picMkLst>
        </pc:picChg>
        <pc:picChg chg="add del mod">
          <ac:chgData name="Caio Cezar Araujo Santos" userId="734db932-9d2b-482b-bc4c-5aea15cdd63c" providerId="ADAL" clId="{9C406266-A92F-454A-B593-4E748A23B607}" dt="2024-02-26T19:52:46.012" v="5762" actId="14100"/>
          <ac:picMkLst>
            <pc:docMk/>
            <pc:sldMk cId="4259345752" sldId="373"/>
            <ac:picMk id="6152" creationId="{405D19A8-F9FD-BB52-E89B-0BAE199052B5}"/>
          </ac:picMkLst>
        </pc:picChg>
        <pc:picChg chg="add mod">
          <ac:chgData name="Caio Cezar Araujo Santos" userId="734db932-9d2b-482b-bc4c-5aea15cdd63c" providerId="ADAL" clId="{9C406266-A92F-454A-B593-4E748A23B607}" dt="2024-02-26T17:54:06.488" v="5629" actId="1076"/>
          <ac:picMkLst>
            <pc:docMk/>
            <pc:sldMk cId="4259345752" sldId="373"/>
            <ac:picMk id="6154" creationId="{B41DCA26-20E0-AA5E-1D56-723D3086E9C7}"/>
          </ac:picMkLst>
        </pc:picChg>
      </pc:sldChg>
      <pc:sldChg chg="addSp delSp modSp add mod ord modShow">
        <pc:chgData name="Caio Cezar Araujo Santos" userId="734db932-9d2b-482b-bc4c-5aea15cdd63c" providerId="ADAL" clId="{9C406266-A92F-454A-B593-4E748A23B607}" dt="2024-02-27T19:18:56.840" v="8122" actId="729"/>
        <pc:sldMkLst>
          <pc:docMk/>
          <pc:sldMk cId="3722109135" sldId="374"/>
        </pc:sldMkLst>
        <pc:spChg chg="mod">
          <ac:chgData name="Caio Cezar Araujo Santos" userId="734db932-9d2b-482b-bc4c-5aea15cdd63c" providerId="ADAL" clId="{9C406266-A92F-454A-B593-4E748A23B607}" dt="2024-02-26T17:55:23.798" v="5652" actId="20577"/>
          <ac:spMkLst>
            <pc:docMk/>
            <pc:sldMk cId="3722109135" sldId="374"/>
            <ac:spMk id="2" creationId="{ADD049E9-FF4E-DE56-E696-4A3604F1714F}"/>
          </ac:spMkLst>
        </pc:spChg>
        <pc:spChg chg="del">
          <ac:chgData name="Caio Cezar Araujo Santos" userId="734db932-9d2b-482b-bc4c-5aea15cdd63c" providerId="ADAL" clId="{9C406266-A92F-454A-B593-4E748A23B607}" dt="2024-02-26T17:55:13.913" v="5637" actId="478"/>
          <ac:spMkLst>
            <pc:docMk/>
            <pc:sldMk cId="3722109135" sldId="374"/>
            <ac:spMk id="3" creationId="{CAE5FA2A-DB0D-44AF-F5E2-FE358F1051B0}"/>
          </ac:spMkLst>
        </pc:spChg>
        <pc:spChg chg="add mod">
          <ac:chgData name="Caio Cezar Araujo Santos" userId="734db932-9d2b-482b-bc4c-5aea15cdd63c" providerId="ADAL" clId="{9C406266-A92F-454A-B593-4E748A23B607}" dt="2024-02-27T19:18:45.886" v="8119" actId="6549"/>
          <ac:spMkLst>
            <pc:docMk/>
            <pc:sldMk cId="3722109135" sldId="374"/>
            <ac:spMk id="3" creationId="{EC21C478-E152-FFC4-5A5A-C0051764C560}"/>
          </ac:spMkLst>
        </pc:spChg>
        <pc:spChg chg="add del mod">
          <ac:chgData name="Caio Cezar Araujo Santos" userId="734db932-9d2b-482b-bc4c-5aea15cdd63c" providerId="ADAL" clId="{9C406266-A92F-454A-B593-4E748A23B607}" dt="2024-02-26T17:55:15.696" v="5638" actId="478"/>
          <ac:spMkLst>
            <pc:docMk/>
            <pc:sldMk cId="3722109135" sldId="374"/>
            <ac:spMk id="5" creationId="{BB7AC752-9B5D-0522-3575-B14FC980DF77}"/>
          </ac:spMkLst>
        </pc:spChg>
        <pc:picChg chg="del">
          <ac:chgData name="Caio Cezar Araujo Santos" userId="734db932-9d2b-482b-bc4c-5aea15cdd63c" providerId="ADAL" clId="{9C406266-A92F-454A-B593-4E748A23B607}" dt="2024-02-26T17:53:27.053" v="5622" actId="478"/>
          <ac:picMkLst>
            <pc:docMk/>
            <pc:sldMk cId="3722109135" sldId="374"/>
            <ac:picMk id="6146" creationId="{A5810F52-1403-8F4E-BA47-9CD46D71E5E6}"/>
          </ac:picMkLst>
        </pc:picChg>
        <pc:picChg chg="del">
          <ac:chgData name="Caio Cezar Araujo Santos" userId="734db932-9d2b-482b-bc4c-5aea15cdd63c" providerId="ADAL" clId="{9C406266-A92F-454A-B593-4E748A23B607}" dt="2024-02-26T17:51:00.404" v="5613" actId="478"/>
          <ac:picMkLst>
            <pc:docMk/>
            <pc:sldMk cId="3722109135" sldId="374"/>
            <ac:picMk id="6148" creationId="{9A817E8A-BC23-0CD0-3578-A33013C43B7E}"/>
          </ac:picMkLst>
        </pc:picChg>
        <pc:picChg chg="add mod">
          <ac:chgData name="Caio Cezar Araujo Santos" userId="734db932-9d2b-482b-bc4c-5aea15cdd63c" providerId="ADAL" clId="{9C406266-A92F-454A-B593-4E748A23B607}" dt="2024-02-27T19:18:32.599" v="8081" actId="14100"/>
          <ac:picMkLst>
            <pc:docMk/>
            <pc:sldMk cId="3722109135" sldId="374"/>
            <ac:picMk id="7170" creationId="{EB9170A1-4778-94EA-ECC5-A0AE1AA5768B}"/>
          </ac:picMkLst>
        </pc:picChg>
        <pc:picChg chg="add mod">
          <ac:chgData name="Caio Cezar Araujo Santos" userId="734db932-9d2b-482b-bc4c-5aea15cdd63c" providerId="ADAL" clId="{9C406266-A92F-454A-B593-4E748A23B607}" dt="2024-02-27T19:18:32.599" v="8081" actId="14100"/>
          <ac:picMkLst>
            <pc:docMk/>
            <pc:sldMk cId="3722109135" sldId="374"/>
            <ac:picMk id="7172" creationId="{902596D3-C78A-5667-85FB-118B5E86057B}"/>
          </ac:picMkLst>
        </pc:picChg>
      </pc:sldChg>
      <pc:sldChg chg="addSp delSp modSp add mod ord modShow">
        <pc:chgData name="Caio Cezar Araujo Santos" userId="734db932-9d2b-482b-bc4c-5aea15cdd63c" providerId="ADAL" clId="{9C406266-A92F-454A-B593-4E748A23B607}" dt="2024-02-27T19:21:45.961" v="8197"/>
        <pc:sldMkLst>
          <pc:docMk/>
          <pc:sldMk cId="1119083791" sldId="375"/>
        </pc:sldMkLst>
        <pc:spChg chg="add mod">
          <ac:chgData name="Caio Cezar Araujo Santos" userId="734db932-9d2b-482b-bc4c-5aea15cdd63c" providerId="ADAL" clId="{9C406266-A92F-454A-B593-4E748A23B607}" dt="2024-02-27T19:18:08.640" v="8077" actId="20577"/>
          <ac:spMkLst>
            <pc:docMk/>
            <pc:sldMk cId="1119083791" sldId="375"/>
            <ac:spMk id="2" creationId="{2EE2C6A9-2389-87B0-5FF3-AAA786DE388A}"/>
          </ac:spMkLst>
        </pc:spChg>
        <pc:spChg chg="del">
          <ac:chgData name="Caio Cezar Araujo Santos" userId="734db932-9d2b-482b-bc4c-5aea15cdd63c" providerId="ADAL" clId="{9C406266-A92F-454A-B593-4E748A23B607}" dt="2024-02-26T22:19:38.530" v="7821" actId="478"/>
          <ac:spMkLst>
            <pc:docMk/>
            <pc:sldMk cId="1119083791" sldId="375"/>
            <ac:spMk id="2" creationId="{6E5CA2E9-93DC-59C2-9244-31B57F4048D8}"/>
          </ac:spMkLst>
        </pc:spChg>
        <pc:spChg chg="add mod">
          <ac:chgData name="Caio Cezar Araujo Santos" userId="734db932-9d2b-482b-bc4c-5aea15cdd63c" providerId="ADAL" clId="{9C406266-A92F-454A-B593-4E748A23B607}" dt="2024-02-26T22:19:55.401" v="7832"/>
          <ac:spMkLst>
            <pc:docMk/>
            <pc:sldMk cId="1119083791" sldId="375"/>
            <ac:spMk id="4" creationId="{9A4A2629-A579-373E-B454-B75A1E82E56C}"/>
          </ac:spMkLst>
        </pc:spChg>
        <pc:picChg chg="del mod">
          <ac:chgData name="Caio Cezar Araujo Santos" userId="734db932-9d2b-482b-bc4c-5aea15cdd63c" providerId="ADAL" clId="{9C406266-A92F-454A-B593-4E748A23B607}" dt="2024-02-26T19:53:23.929" v="5766" actId="478"/>
          <ac:picMkLst>
            <pc:docMk/>
            <pc:sldMk cId="1119083791" sldId="375"/>
            <ac:picMk id="6150" creationId="{1460F0A0-21B7-6450-43FC-B45257611B72}"/>
          </ac:picMkLst>
        </pc:picChg>
        <pc:picChg chg="del mod">
          <ac:chgData name="Caio Cezar Araujo Santos" userId="734db932-9d2b-482b-bc4c-5aea15cdd63c" providerId="ADAL" clId="{9C406266-A92F-454A-B593-4E748A23B607}" dt="2024-02-26T19:53:23.929" v="5766" actId="478"/>
          <ac:picMkLst>
            <pc:docMk/>
            <pc:sldMk cId="1119083791" sldId="375"/>
            <ac:picMk id="6152" creationId="{261442F1-F5DE-5F5C-2092-10FF214D81B4}"/>
          </ac:picMkLst>
        </pc:picChg>
        <pc:picChg chg="add del mod">
          <ac:chgData name="Caio Cezar Araujo Santos" userId="734db932-9d2b-482b-bc4c-5aea15cdd63c" providerId="ADAL" clId="{9C406266-A92F-454A-B593-4E748A23B607}" dt="2024-02-26T19:57:53.212" v="5794" actId="478"/>
          <ac:picMkLst>
            <pc:docMk/>
            <pc:sldMk cId="1119083791" sldId="375"/>
            <ac:picMk id="8194" creationId="{E6007699-AC91-794F-878D-D6533EB2723D}"/>
          </ac:picMkLst>
        </pc:picChg>
        <pc:picChg chg="add mod">
          <ac:chgData name="Caio Cezar Araujo Santos" userId="734db932-9d2b-482b-bc4c-5aea15cdd63c" providerId="ADAL" clId="{9C406266-A92F-454A-B593-4E748A23B607}" dt="2024-02-26T19:58:50.855" v="5801" actId="14100"/>
          <ac:picMkLst>
            <pc:docMk/>
            <pc:sldMk cId="1119083791" sldId="375"/>
            <ac:picMk id="8196" creationId="{BFA308F0-33D4-D3E5-98A9-7210321DB35C}"/>
          </ac:picMkLst>
        </pc:picChg>
        <pc:picChg chg="add mod">
          <ac:chgData name="Caio Cezar Araujo Santos" userId="734db932-9d2b-482b-bc4c-5aea15cdd63c" providerId="ADAL" clId="{9C406266-A92F-454A-B593-4E748A23B607}" dt="2024-02-26T19:58:50.855" v="5801" actId="14100"/>
          <ac:picMkLst>
            <pc:docMk/>
            <pc:sldMk cId="1119083791" sldId="375"/>
            <ac:picMk id="8198" creationId="{B11053E8-A785-F71B-4F01-4C1B6BB98FCD}"/>
          </ac:picMkLst>
        </pc:picChg>
        <pc:picChg chg="add mod">
          <ac:chgData name="Caio Cezar Araujo Santos" userId="734db932-9d2b-482b-bc4c-5aea15cdd63c" providerId="ADAL" clId="{9C406266-A92F-454A-B593-4E748A23B607}" dt="2024-02-26T19:58:50.855" v="5801" actId="14100"/>
          <ac:picMkLst>
            <pc:docMk/>
            <pc:sldMk cId="1119083791" sldId="375"/>
            <ac:picMk id="8200" creationId="{6A758C27-730A-3C53-DC1B-81FD22AED79E}"/>
          </ac:picMkLst>
        </pc:picChg>
        <pc:picChg chg="add del mod">
          <ac:chgData name="Caio Cezar Araujo Santos" userId="734db932-9d2b-482b-bc4c-5aea15cdd63c" providerId="ADAL" clId="{9C406266-A92F-454A-B593-4E748A23B607}" dt="2024-02-26T19:57:01.948" v="5786" actId="478"/>
          <ac:picMkLst>
            <pc:docMk/>
            <pc:sldMk cId="1119083791" sldId="375"/>
            <ac:picMk id="9220" creationId="{F001C659-2E0D-2E53-5DB6-DC9269287D86}"/>
          </ac:picMkLst>
        </pc:picChg>
      </pc:sldChg>
      <pc:sldChg chg="addSp delSp modSp add mod ord modShow">
        <pc:chgData name="Caio Cezar Araujo Santos" userId="734db932-9d2b-482b-bc4c-5aea15cdd63c" providerId="ADAL" clId="{9C406266-A92F-454A-B593-4E748A23B607}" dt="2024-02-27T19:21:45.961" v="8197"/>
        <pc:sldMkLst>
          <pc:docMk/>
          <pc:sldMk cId="796707958" sldId="376"/>
        </pc:sldMkLst>
        <pc:spChg chg="add mod">
          <ac:chgData name="Caio Cezar Araujo Santos" userId="734db932-9d2b-482b-bc4c-5aea15cdd63c" providerId="ADAL" clId="{9C406266-A92F-454A-B593-4E748A23B607}" dt="2024-02-27T19:20:00.330" v="8187" actId="20577"/>
          <ac:spMkLst>
            <pc:docMk/>
            <pc:sldMk cId="796707958" sldId="376"/>
            <ac:spMk id="3" creationId="{58C352A3-E6F3-EC79-4463-0E3EF6539675}"/>
          </ac:spMkLst>
        </pc:spChg>
        <pc:picChg chg="del">
          <ac:chgData name="Caio Cezar Araujo Santos" userId="734db932-9d2b-482b-bc4c-5aea15cdd63c" providerId="ADAL" clId="{9C406266-A92F-454A-B593-4E748A23B607}" dt="2024-02-26T19:54:05.551" v="5770" actId="478"/>
          <ac:picMkLst>
            <pc:docMk/>
            <pc:sldMk cId="796707958" sldId="376"/>
            <ac:picMk id="7170" creationId="{17A4ADB9-ACE6-2556-7D33-6DB9ABD90B14}"/>
          </ac:picMkLst>
        </pc:picChg>
        <pc:picChg chg="del">
          <ac:chgData name="Caio Cezar Araujo Santos" userId="734db932-9d2b-482b-bc4c-5aea15cdd63c" providerId="ADAL" clId="{9C406266-A92F-454A-B593-4E748A23B607}" dt="2024-02-26T19:54:11.410" v="5771" actId="478"/>
          <ac:picMkLst>
            <pc:docMk/>
            <pc:sldMk cId="796707958" sldId="376"/>
            <ac:picMk id="7172" creationId="{C6AE3F91-AC41-DE59-20C6-70EF5E9284BE}"/>
          </ac:picMkLst>
        </pc:picChg>
        <pc:picChg chg="add mod">
          <ac:chgData name="Caio Cezar Araujo Santos" userId="734db932-9d2b-482b-bc4c-5aea15cdd63c" providerId="ADAL" clId="{9C406266-A92F-454A-B593-4E748A23B607}" dt="2024-02-27T19:19:28.500" v="8123" actId="14100"/>
          <ac:picMkLst>
            <pc:docMk/>
            <pc:sldMk cId="796707958" sldId="376"/>
            <ac:picMk id="9218" creationId="{D6F48B4C-3B3A-5C6E-8FFE-D1C14B56211B}"/>
          </ac:picMkLst>
        </pc:picChg>
        <pc:picChg chg="add del mod">
          <ac:chgData name="Caio Cezar Araujo Santos" userId="734db932-9d2b-482b-bc4c-5aea15cdd63c" providerId="ADAL" clId="{9C406266-A92F-454A-B593-4E748A23B607}" dt="2024-02-26T19:55:31.354" v="5776" actId="21"/>
          <ac:picMkLst>
            <pc:docMk/>
            <pc:sldMk cId="796707958" sldId="376"/>
            <ac:picMk id="9220" creationId="{F001C659-2E0D-2E53-5DB6-DC9269287D86}"/>
          </ac:picMkLst>
        </pc:picChg>
        <pc:picChg chg="add del mod">
          <ac:chgData name="Caio Cezar Araujo Santos" userId="734db932-9d2b-482b-bc4c-5aea15cdd63c" providerId="ADAL" clId="{9C406266-A92F-454A-B593-4E748A23B607}" dt="2024-02-26T19:59:18.348" v="5802" actId="478"/>
          <ac:picMkLst>
            <pc:docMk/>
            <pc:sldMk cId="796707958" sldId="376"/>
            <ac:picMk id="9222" creationId="{77324F6F-E39C-E685-64B8-093449AC6094}"/>
          </ac:picMkLst>
        </pc:picChg>
        <pc:picChg chg="add del mod">
          <ac:chgData name="Caio Cezar Araujo Santos" userId="734db932-9d2b-482b-bc4c-5aea15cdd63c" providerId="ADAL" clId="{9C406266-A92F-454A-B593-4E748A23B607}" dt="2024-02-26T19:56:40.213" v="5785" actId="21"/>
          <ac:picMkLst>
            <pc:docMk/>
            <pc:sldMk cId="796707958" sldId="376"/>
            <ac:picMk id="9224" creationId="{12E1B0CD-AF6C-AEC9-3EA9-1C07E0495CA5}"/>
          </ac:picMkLst>
        </pc:picChg>
        <pc:picChg chg="add mod">
          <ac:chgData name="Caio Cezar Araujo Santos" userId="734db932-9d2b-482b-bc4c-5aea15cdd63c" providerId="ADAL" clId="{9C406266-A92F-454A-B593-4E748A23B607}" dt="2024-02-27T19:19:28.500" v="8123" actId="14100"/>
          <ac:picMkLst>
            <pc:docMk/>
            <pc:sldMk cId="796707958" sldId="376"/>
            <ac:picMk id="9226" creationId="{7EFE69FD-2829-F40B-368C-7C76096220A6}"/>
          </ac:picMkLst>
        </pc:picChg>
      </pc:sldChg>
      <pc:sldChg chg="addSp delSp modSp add mod modShow">
        <pc:chgData name="Caio Cezar Araujo Santos" userId="734db932-9d2b-482b-bc4c-5aea15cdd63c" providerId="ADAL" clId="{9C406266-A92F-454A-B593-4E748A23B607}" dt="2024-02-27T20:00:27.005" v="8279" actId="729"/>
        <pc:sldMkLst>
          <pc:docMk/>
          <pc:sldMk cId="3173923455" sldId="377"/>
        </pc:sldMkLst>
        <pc:spChg chg="add mod">
          <ac:chgData name="Caio Cezar Araujo Santos" userId="734db932-9d2b-482b-bc4c-5aea15cdd63c" providerId="ADAL" clId="{9C406266-A92F-454A-B593-4E748A23B607}" dt="2024-02-26T20:11:28.784" v="5984" actId="1076"/>
          <ac:spMkLst>
            <pc:docMk/>
            <pc:sldMk cId="3173923455" sldId="377"/>
            <ac:spMk id="7" creationId="{D8EB6F8B-9EF8-01B1-356E-1047C2D0D96D}"/>
          </ac:spMkLst>
        </pc:spChg>
        <pc:spChg chg="add mod">
          <ac:chgData name="Caio Cezar Araujo Santos" userId="734db932-9d2b-482b-bc4c-5aea15cdd63c" providerId="ADAL" clId="{9C406266-A92F-454A-B593-4E748A23B607}" dt="2024-02-26T20:11:39.594" v="5987" actId="1076"/>
          <ac:spMkLst>
            <pc:docMk/>
            <pc:sldMk cId="3173923455" sldId="377"/>
            <ac:spMk id="8" creationId="{2CC9A670-9FBA-F554-638A-F848C33145FC}"/>
          </ac:spMkLst>
        </pc:spChg>
        <pc:graphicFrameChg chg="add del mod modGraphic">
          <ac:chgData name="Caio Cezar Araujo Santos" userId="734db932-9d2b-482b-bc4c-5aea15cdd63c" providerId="ADAL" clId="{9C406266-A92F-454A-B593-4E748A23B607}" dt="2024-02-26T20:06:15.210" v="5870" actId="478"/>
          <ac:graphicFrameMkLst>
            <pc:docMk/>
            <pc:sldMk cId="3173923455" sldId="377"/>
            <ac:graphicFrameMk id="3" creationId="{328755CC-3389-86BF-1674-18B18AED9027}"/>
          </ac:graphicFrameMkLst>
        </pc:graphicFrameChg>
        <pc:graphicFrameChg chg="add mod">
          <ac:chgData name="Caio Cezar Araujo Santos" userId="734db932-9d2b-482b-bc4c-5aea15cdd63c" providerId="ADAL" clId="{9C406266-A92F-454A-B593-4E748A23B607}" dt="2024-02-26T20:06:15.896" v="5871"/>
          <ac:graphicFrameMkLst>
            <pc:docMk/>
            <pc:sldMk cId="3173923455" sldId="377"/>
            <ac:graphicFrameMk id="4" creationId="{E2221779-83A4-57D5-8102-E376D73D1A50}"/>
          </ac:graphicFrameMkLst>
        </pc:graphicFrameChg>
        <pc:graphicFrameChg chg="add mod modGraphic">
          <ac:chgData name="Caio Cezar Araujo Santos" userId="734db932-9d2b-482b-bc4c-5aea15cdd63c" providerId="ADAL" clId="{9C406266-A92F-454A-B593-4E748A23B607}" dt="2024-02-26T20:11:10.417" v="5980" actId="1076"/>
          <ac:graphicFrameMkLst>
            <pc:docMk/>
            <pc:sldMk cId="3173923455" sldId="377"/>
            <ac:graphicFrameMk id="5" creationId="{800C30A8-B8F3-3510-EEBA-12E98DF82040}"/>
          </ac:graphicFrameMkLst>
        </pc:graphicFrameChg>
        <pc:graphicFrameChg chg="add mod modGraphic">
          <ac:chgData name="Caio Cezar Araujo Santos" userId="734db932-9d2b-482b-bc4c-5aea15cdd63c" providerId="ADAL" clId="{9C406266-A92F-454A-B593-4E748A23B607}" dt="2024-02-26T20:10:14.868" v="5932" actId="1076"/>
          <ac:graphicFrameMkLst>
            <pc:docMk/>
            <pc:sldMk cId="3173923455" sldId="377"/>
            <ac:graphicFrameMk id="6" creationId="{5CB250E5-CCF6-4621-08CF-5C95E224CB6D}"/>
          </ac:graphicFrameMkLst>
        </pc:graphicFrameChg>
        <pc:picChg chg="del">
          <ac:chgData name="Caio Cezar Araujo Santos" userId="734db932-9d2b-482b-bc4c-5aea15cdd63c" providerId="ADAL" clId="{9C406266-A92F-454A-B593-4E748A23B607}" dt="2024-02-26T20:01:03.725" v="5862" actId="478"/>
          <ac:picMkLst>
            <pc:docMk/>
            <pc:sldMk cId="3173923455" sldId="377"/>
            <ac:picMk id="9218" creationId="{4B3AC7E5-897A-4A7D-6901-D14330A75C7F}"/>
          </ac:picMkLst>
        </pc:picChg>
        <pc:picChg chg="del">
          <ac:chgData name="Caio Cezar Araujo Santos" userId="734db932-9d2b-482b-bc4c-5aea15cdd63c" providerId="ADAL" clId="{9C406266-A92F-454A-B593-4E748A23B607}" dt="2024-02-26T20:01:05.738" v="5863" actId="478"/>
          <ac:picMkLst>
            <pc:docMk/>
            <pc:sldMk cId="3173923455" sldId="377"/>
            <ac:picMk id="9226" creationId="{6674D27B-78E3-EB1E-B83F-A79520541F53}"/>
          </ac:picMkLst>
        </pc:picChg>
      </pc:sldChg>
      <pc:sldChg chg="addSp delSp modSp add mod modAnim modShow">
        <pc:chgData name="Caio Cezar Araujo Santos" userId="734db932-9d2b-482b-bc4c-5aea15cdd63c" providerId="ADAL" clId="{9C406266-A92F-454A-B593-4E748A23B607}" dt="2024-02-27T20:13:06.087" v="8460" actId="14100"/>
        <pc:sldMkLst>
          <pc:docMk/>
          <pc:sldMk cId="1113329858" sldId="378"/>
        </pc:sldMkLst>
        <pc:spChg chg="add mod">
          <ac:chgData name="Caio Cezar Araujo Santos" userId="734db932-9d2b-482b-bc4c-5aea15cdd63c" providerId="ADAL" clId="{9C406266-A92F-454A-B593-4E748A23B607}" dt="2024-02-27T20:13:06.087" v="8460" actId="14100"/>
          <ac:spMkLst>
            <pc:docMk/>
            <pc:sldMk cId="1113329858" sldId="378"/>
            <ac:spMk id="2" creationId="{4910FC9A-22B1-820E-A827-99C7498264F3}"/>
          </ac:spMkLst>
        </pc:spChg>
        <pc:spChg chg="add mod">
          <ac:chgData name="Caio Cezar Araujo Santos" userId="734db932-9d2b-482b-bc4c-5aea15cdd63c" providerId="ADAL" clId="{9C406266-A92F-454A-B593-4E748A23B607}" dt="2024-02-27T20:12:48.882" v="8441" actId="1076"/>
          <ac:spMkLst>
            <pc:docMk/>
            <pc:sldMk cId="1113329858" sldId="378"/>
            <ac:spMk id="3" creationId="{0A79CAD7-318B-6C67-6C7F-B8EF9A3EF8C2}"/>
          </ac:spMkLst>
        </pc:spChg>
        <pc:spChg chg="del">
          <ac:chgData name="Caio Cezar Araujo Santos" userId="734db932-9d2b-482b-bc4c-5aea15cdd63c" providerId="ADAL" clId="{9C406266-A92F-454A-B593-4E748A23B607}" dt="2024-02-26T21:39:43.193" v="6069" actId="478"/>
          <ac:spMkLst>
            <pc:docMk/>
            <pc:sldMk cId="1113329858" sldId="378"/>
            <ac:spMk id="4" creationId="{502CB8F2-3F73-B1C9-42DD-5A2DDF5EDFF0}"/>
          </ac:spMkLst>
        </pc:spChg>
        <pc:spChg chg="add mod">
          <ac:chgData name="Caio Cezar Araujo Santos" userId="734db932-9d2b-482b-bc4c-5aea15cdd63c" providerId="ADAL" clId="{9C406266-A92F-454A-B593-4E748A23B607}" dt="2024-02-26T22:02:50.356" v="6512" actId="1076"/>
          <ac:spMkLst>
            <pc:docMk/>
            <pc:sldMk cId="1113329858" sldId="378"/>
            <ac:spMk id="5" creationId="{5965B789-627D-B7D7-B920-45E1E659D476}"/>
          </ac:spMkLst>
        </pc:spChg>
        <pc:spChg chg="del">
          <ac:chgData name="Caio Cezar Araujo Santos" userId="734db932-9d2b-482b-bc4c-5aea15cdd63c" providerId="ADAL" clId="{9C406266-A92F-454A-B593-4E748A23B607}" dt="2024-02-26T21:39:43.193" v="6069" actId="478"/>
          <ac:spMkLst>
            <pc:docMk/>
            <pc:sldMk cId="1113329858" sldId="378"/>
            <ac:spMk id="6" creationId="{BD78E00D-73D3-C3AA-B95C-108F7C08EB58}"/>
          </ac:spMkLst>
        </pc:spChg>
        <pc:spChg chg="del">
          <ac:chgData name="Caio Cezar Araujo Santos" userId="734db932-9d2b-482b-bc4c-5aea15cdd63c" providerId="ADAL" clId="{9C406266-A92F-454A-B593-4E748A23B607}" dt="2024-02-26T21:39:43.193" v="6069" actId="478"/>
          <ac:spMkLst>
            <pc:docMk/>
            <pc:sldMk cId="1113329858" sldId="378"/>
            <ac:spMk id="7" creationId="{C407753E-21D4-CEF4-D9ED-43F0B85FDB20}"/>
          </ac:spMkLst>
        </pc:spChg>
        <pc:spChg chg="add mod">
          <ac:chgData name="Caio Cezar Araujo Santos" userId="734db932-9d2b-482b-bc4c-5aea15cdd63c" providerId="ADAL" clId="{9C406266-A92F-454A-B593-4E748A23B607}" dt="2024-02-26T22:02:50.356" v="6512" actId="1076"/>
          <ac:spMkLst>
            <pc:docMk/>
            <pc:sldMk cId="1113329858" sldId="378"/>
            <ac:spMk id="8" creationId="{46CBEE21-235E-EB3B-B5AB-8D99AF85B532}"/>
          </ac:spMkLst>
        </pc:spChg>
        <pc:spChg chg="mod">
          <ac:chgData name="Caio Cezar Araujo Santos" userId="734db932-9d2b-482b-bc4c-5aea15cdd63c" providerId="ADAL" clId="{9C406266-A92F-454A-B593-4E748A23B607}" dt="2024-02-26T22:02:26.371" v="6508" actId="14100"/>
          <ac:spMkLst>
            <pc:docMk/>
            <pc:sldMk cId="1113329858" sldId="378"/>
            <ac:spMk id="9" creationId="{B12DA44F-D4C9-C9E1-8A6C-B22E3227391F}"/>
          </ac:spMkLst>
        </pc:spChg>
        <pc:spChg chg="add mod">
          <ac:chgData name="Caio Cezar Araujo Santos" userId="734db932-9d2b-482b-bc4c-5aea15cdd63c" providerId="ADAL" clId="{9C406266-A92F-454A-B593-4E748A23B607}" dt="2024-02-26T22:02:50.356" v="6512" actId="1076"/>
          <ac:spMkLst>
            <pc:docMk/>
            <pc:sldMk cId="1113329858" sldId="378"/>
            <ac:spMk id="11" creationId="{675530C7-1B1D-7DBF-BE6D-C7D7712C039A}"/>
          </ac:spMkLst>
        </pc:spChg>
        <pc:spChg chg="add mod">
          <ac:chgData name="Caio Cezar Araujo Santos" userId="734db932-9d2b-482b-bc4c-5aea15cdd63c" providerId="ADAL" clId="{9C406266-A92F-454A-B593-4E748A23B607}" dt="2024-02-26T22:02:50.356" v="6512" actId="1076"/>
          <ac:spMkLst>
            <pc:docMk/>
            <pc:sldMk cId="1113329858" sldId="378"/>
            <ac:spMk id="12" creationId="{B87FC5E2-7AE6-8807-2BDD-7DDD019440DF}"/>
          </ac:spMkLst>
        </pc:spChg>
        <pc:spChg chg="add mod">
          <ac:chgData name="Caio Cezar Araujo Santos" userId="734db932-9d2b-482b-bc4c-5aea15cdd63c" providerId="ADAL" clId="{9C406266-A92F-454A-B593-4E748A23B607}" dt="2024-02-26T22:02:50.356" v="6512" actId="1076"/>
          <ac:spMkLst>
            <pc:docMk/>
            <pc:sldMk cId="1113329858" sldId="378"/>
            <ac:spMk id="14" creationId="{720B17BF-4856-1611-398F-2A02C921200C}"/>
          </ac:spMkLst>
        </pc:spChg>
        <pc:spChg chg="add mod">
          <ac:chgData name="Caio Cezar Araujo Santos" userId="734db932-9d2b-482b-bc4c-5aea15cdd63c" providerId="ADAL" clId="{9C406266-A92F-454A-B593-4E748A23B607}" dt="2024-02-26T22:02:50.356" v="6512" actId="1076"/>
          <ac:spMkLst>
            <pc:docMk/>
            <pc:sldMk cId="1113329858" sldId="378"/>
            <ac:spMk id="15" creationId="{57B57DC0-96D1-82EB-1E6B-FF354A9F5184}"/>
          </ac:spMkLst>
        </pc:spChg>
        <pc:spChg chg="add mod">
          <ac:chgData name="Caio Cezar Araujo Santos" userId="734db932-9d2b-482b-bc4c-5aea15cdd63c" providerId="ADAL" clId="{9C406266-A92F-454A-B593-4E748A23B607}" dt="2024-02-26T22:02:50.356" v="6512" actId="1076"/>
          <ac:spMkLst>
            <pc:docMk/>
            <pc:sldMk cId="1113329858" sldId="378"/>
            <ac:spMk id="16" creationId="{FC107598-ABF9-BF43-D370-6C6197089B7B}"/>
          </ac:spMkLst>
        </pc:spChg>
        <pc:spChg chg="add mod">
          <ac:chgData name="Caio Cezar Araujo Santos" userId="734db932-9d2b-482b-bc4c-5aea15cdd63c" providerId="ADAL" clId="{9C406266-A92F-454A-B593-4E748A23B607}" dt="2024-02-26T22:02:50.356" v="6512" actId="1076"/>
          <ac:spMkLst>
            <pc:docMk/>
            <pc:sldMk cId="1113329858" sldId="378"/>
            <ac:spMk id="17" creationId="{261330A9-9CCE-559F-DFA2-C8555742E4AA}"/>
          </ac:spMkLst>
        </pc:spChg>
        <pc:spChg chg="del">
          <ac:chgData name="Caio Cezar Araujo Santos" userId="734db932-9d2b-482b-bc4c-5aea15cdd63c" providerId="ADAL" clId="{9C406266-A92F-454A-B593-4E748A23B607}" dt="2024-02-26T21:39:43.193" v="6069" actId="478"/>
          <ac:spMkLst>
            <pc:docMk/>
            <pc:sldMk cId="1113329858" sldId="378"/>
            <ac:spMk id="23" creationId="{9193DB0F-5297-1E3C-DB1B-4D8C387858A3}"/>
          </ac:spMkLst>
        </pc:spChg>
        <pc:spChg chg="del">
          <ac:chgData name="Caio Cezar Araujo Santos" userId="734db932-9d2b-482b-bc4c-5aea15cdd63c" providerId="ADAL" clId="{9C406266-A92F-454A-B593-4E748A23B607}" dt="2024-02-26T21:39:43.193" v="6069" actId="478"/>
          <ac:spMkLst>
            <pc:docMk/>
            <pc:sldMk cId="1113329858" sldId="378"/>
            <ac:spMk id="28" creationId="{7445BF77-41D4-FB21-56C4-DD51B8DEEE2E}"/>
          </ac:spMkLst>
        </pc:spChg>
        <pc:spChg chg="del">
          <ac:chgData name="Caio Cezar Araujo Santos" userId="734db932-9d2b-482b-bc4c-5aea15cdd63c" providerId="ADAL" clId="{9C406266-A92F-454A-B593-4E748A23B607}" dt="2024-02-26T21:39:43.193" v="6069" actId="478"/>
          <ac:spMkLst>
            <pc:docMk/>
            <pc:sldMk cId="1113329858" sldId="378"/>
            <ac:spMk id="29" creationId="{494ACCB7-91B0-02B3-9484-F461351D4510}"/>
          </ac:spMkLst>
        </pc:spChg>
        <pc:spChg chg="del">
          <ac:chgData name="Caio Cezar Araujo Santos" userId="734db932-9d2b-482b-bc4c-5aea15cdd63c" providerId="ADAL" clId="{9C406266-A92F-454A-B593-4E748A23B607}" dt="2024-02-26T21:39:43.193" v="6069" actId="478"/>
          <ac:spMkLst>
            <pc:docMk/>
            <pc:sldMk cId="1113329858" sldId="378"/>
            <ac:spMk id="32" creationId="{A56AE010-C64C-73A6-7D03-F7B95379AF89}"/>
          </ac:spMkLst>
        </pc:spChg>
        <pc:spChg chg="del">
          <ac:chgData name="Caio Cezar Araujo Santos" userId="734db932-9d2b-482b-bc4c-5aea15cdd63c" providerId="ADAL" clId="{9C406266-A92F-454A-B593-4E748A23B607}" dt="2024-02-26T21:39:43.193" v="6069" actId="478"/>
          <ac:spMkLst>
            <pc:docMk/>
            <pc:sldMk cId="1113329858" sldId="378"/>
            <ac:spMk id="35" creationId="{A90C00AF-9C75-B2FA-0731-D74C548E9E5D}"/>
          </ac:spMkLst>
        </pc:spChg>
        <pc:spChg chg="del">
          <ac:chgData name="Caio Cezar Araujo Santos" userId="734db932-9d2b-482b-bc4c-5aea15cdd63c" providerId="ADAL" clId="{9C406266-A92F-454A-B593-4E748A23B607}" dt="2024-02-26T21:39:43.193" v="6069" actId="478"/>
          <ac:spMkLst>
            <pc:docMk/>
            <pc:sldMk cId="1113329858" sldId="378"/>
            <ac:spMk id="36" creationId="{45488EAB-2B19-CDB9-FC75-3FCCBAE715E7}"/>
          </ac:spMkLst>
        </pc:spChg>
        <pc:grpChg chg="add mod">
          <ac:chgData name="Caio Cezar Araujo Santos" userId="734db932-9d2b-482b-bc4c-5aea15cdd63c" providerId="ADAL" clId="{9C406266-A92F-454A-B593-4E748A23B607}" dt="2024-02-26T22:02:50.356" v="6512" actId="1076"/>
          <ac:grpSpMkLst>
            <pc:docMk/>
            <pc:sldMk cId="1113329858" sldId="378"/>
            <ac:grpSpMk id="22" creationId="{3B344111-F02A-6310-5550-8DA62B7CA4C3}"/>
          </ac:grpSpMkLst>
        </pc:grpChg>
        <pc:picChg chg="add del mod">
          <ac:chgData name="Caio Cezar Araujo Santos" userId="734db932-9d2b-482b-bc4c-5aea15cdd63c" providerId="ADAL" clId="{9C406266-A92F-454A-B593-4E748A23B607}" dt="2024-02-26T22:01:06.317" v="6496" actId="478"/>
          <ac:picMkLst>
            <pc:docMk/>
            <pc:sldMk cId="1113329858" sldId="378"/>
            <ac:picMk id="18" creationId="{80A153EE-3A52-9367-6C39-CA40DED15A25}"/>
          </ac:picMkLst>
        </pc:picChg>
        <pc:picChg chg="add mod">
          <ac:chgData name="Caio Cezar Araujo Santos" userId="734db932-9d2b-482b-bc4c-5aea15cdd63c" providerId="ADAL" clId="{9C406266-A92F-454A-B593-4E748A23B607}" dt="2024-02-26T22:03:43.330" v="6518" actId="1076"/>
          <ac:picMkLst>
            <pc:docMk/>
            <pc:sldMk cId="1113329858" sldId="378"/>
            <ac:picMk id="21" creationId="{DFC5636C-1A7E-A077-21C3-7639BA987E51}"/>
          </ac:picMkLst>
        </pc:picChg>
        <pc:picChg chg="add mod">
          <ac:chgData name="Caio Cezar Araujo Santos" userId="734db932-9d2b-482b-bc4c-5aea15cdd63c" providerId="ADAL" clId="{9C406266-A92F-454A-B593-4E748A23B607}" dt="2024-02-27T20:12:50.392" v="8442" actId="1076"/>
          <ac:picMkLst>
            <pc:docMk/>
            <pc:sldMk cId="1113329858" sldId="378"/>
            <ac:picMk id="1026" creationId="{AE57B6DE-B10F-FCEC-DB5B-362BB9EAE685}"/>
          </ac:picMkLst>
        </pc:picChg>
        <pc:picChg chg="add">
          <ac:chgData name="Caio Cezar Araujo Santos" userId="734db932-9d2b-482b-bc4c-5aea15cdd63c" providerId="ADAL" clId="{9C406266-A92F-454A-B593-4E748A23B607}" dt="2024-02-26T21:43:24.150" v="6095"/>
          <ac:picMkLst>
            <pc:docMk/>
            <pc:sldMk cId="1113329858" sldId="378"/>
            <ac:picMk id="1028" creationId="{7C67CAF4-B29C-195F-EBD1-65B67E4AE6B2}"/>
          </ac:picMkLst>
        </pc:picChg>
        <pc:picChg chg="add mod">
          <ac:chgData name="Caio Cezar Araujo Santos" userId="734db932-9d2b-482b-bc4c-5aea15cdd63c" providerId="ADAL" clId="{9C406266-A92F-454A-B593-4E748A23B607}" dt="2024-02-26T22:02:50.356" v="6512" actId="1076"/>
          <ac:picMkLst>
            <pc:docMk/>
            <pc:sldMk cId="1113329858" sldId="378"/>
            <ac:picMk id="1030" creationId="{067D760E-8CDD-BA89-9634-FC61740F9369}"/>
          </ac:picMkLst>
        </pc:picChg>
        <pc:picChg chg="del">
          <ac:chgData name="Caio Cezar Araujo Santos" userId="734db932-9d2b-482b-bc4c-5aea15cdd63c" providerId="ADAL" clId="{9C406266-A92F-454A-B593-4E748A23B607}" dt="2024-02-26T21:39:38.835" v="6068" actId="478"/>
          <ac:picMkLst>
            <pc:docMk/>
            <pc:sldMk cId="1113329858" sldId="378"/>
            <ac:picMk id="5122" creationId="{0FED4F83-B011-80B5-AA19-89C14EC5E680}"/>
          </ac:picMkLst>
        </pc:picChg>
        <pc:cxnChg chg="del mod">
          <ac:chgData name="Caio Cezar Araujo Santos" userId="734db932-9d2b-482b-bc4c-5aea15cdd63c" providerId="ADAL" clId="{9C406266-A92F-454A-B593-4E748A23B607}" dt="2024-02-26T21:39:43.193" v="6069" actId="478"/>
          <ac:cxnSpMkLst>
            <pc:docMk/>
            <pc:sldMk cId="1113329858" sldId="378"/>
            <ac:cxnSpMk id="10" creationId="{8ADEE83F-6471-DD76-948A-A50A1765DA5E}"/>
          </ac:cxnSpMkLst>
        </pc:cxnChg>
        <pc:cxnChg chg="del mod">
          <ac:chgData name="Caio Cezar Araujo Santos" userId="734db932-9d2b-482b-bc4c-5aea15cdd63c" providerId="ADAL" clId="{9C406266-A92F-454A-B593-4E748A23B607}" dt="2024-02-26T21:39:43.193" v="6069" actId="478"/>
          <ac:cxnSpMkLst>
            <pc:docMk/>
            <pc:sldMk cId="1113329858" sldId="378"/>
            <ac:cxnSpMk id="13" creationId="{8BA3B36A-3C73-CE67-49B5-B9C8BD31A6B0}"/>
          </ac:cxnSpMkLst>
        </pc:cxnChg>
        <pc:cxnChg chg="del">
          <ac:chgData name="Caio Cezar Araujo Santos" userId="734db932-9d2b-482b-bc4c-5aea15cdd63c" providerId="ADAL" clId="{9C406266-A92F-454A-B593-4E748A23B607}" dt="2024-02-26T21:39:43.193" v="6069" actId="478"/>
          <ac:cxnSpMkLst>
            <pc:docMk/>
            <pc:sldMk cId="1113329858" sldId="378"/>
            <ac:cxnSpMk id="19" creationId="{67D887E9-5C05-6E0E-7BD1-D175FAE527D0}"/>
          </ac:cxnSpMkLst>
        </pc:cxnChg>
        <pc:cxnChg chg="del">
          <ac:chgData name="Caio Cezar Araujo Santos" userId="734db932-9d2b-482b-bc4c-5aea15cdd63c" providerId="ADAL" clId="{9C406266-A92F-454A-B593-4E748A23B607}" dt="2024-02-26T21:39:43.193" v="6069" actId="478"/>
          <ac:cxnSpMkLst>
            <pc:docMk/>
            <pc:sldMk cId="1113329858" sldId="378"/>
            <ac:cxnSpMk id="24" creationId="{F7C3EE14-AF68-9EF6-F685-1B795CB5F8C1}"/>
          </ac:cxnSpMkLst>
        </pc:cxnChg>
        <pc:cxnChg chg="del">
          <ac:chgData name="Caio Cezar Araujo Santos" userId="734db932-9d2b-482b-bc4c-5aea15cdd63c" providerId="ADAL" clId="{9C406266-A92F-454A-B593-4E748A23B607}" dt="2024-02-26T21:39:43.193" v="6069" actId="478"/>
          <ac:cxnSpMkLst>
            <pc:docMk/>
            <pc:sldMk cId="1113329858" sldId="378"/>
            <ac:cxnSpMk id="25" creationId="{B5F0DFE3-2ADC-4F2E-6092-AAB4A529D038}"/>
          </ac:cxnSpMkLst>
        </pc:cxnChg>
        <pc:cxnChg chg="del">
          <ac:chgData name="Caio Cezar Araujo Santos" userId="734db932-9d2b-482b-bc4c-5aea15cdd63c" providerId="ADAL" clId="{9C406266-A92F-454A-B593-4E748A23B607}" dt="2024-02-26T21:39:43.193" v="6069" actId="478"/>
          <ac:cxnSpMkLst>
            <pc:docMk/>
            <pc:sldMk cId="1113329858" sldId="378"/>
            <ac:cxnSpMk id="27" creationId="{0CD03F16-898A-D3E7-1021-ABAC9A91DECB}"/>
          </ac:cxnSpMkLst>
        </pc:cxnChg>
        <pc:cxnChg chg="del">
          <ac:chgData name="Caio Cezar Araujo Santos" userId="734db932-9d2b-482b-bc4c-5aea15cdd63c" providerId="ADAL" clId="{9C406266-A92F-454A-B593-4E748A23B607}" dt="2024-02-26T21:39:43.193" v="6069" actId="478"/>
          <ac:cxnSpMkLst>
            <pc:docMk/>
            <pc:sldMk cId="1113329858" sldId="378"/>
            <ac:cxnSpMk id="33" creationId="{5E434B1D-5581-D669-9636-9FBBADE16082}"/>
          </ac:cxnSpMkLst>
        </pc:cxnChg>
      </pc:sldChg>
      <pc:sldChg chg="addSp delSp modSp add mod ord modShow">
        <pc:chgData name="Caio Cezar Araujo Santos" userId="734db932-9d2b-482b-bc4c-5aea15cdd63c" providerId="ADAL" clId="{9C406266-A92F-454A-B593-4E748A23B607}" dt="2024-02-27T20:13:26.427" v="8479" actId="1076"/>
        <pc:sldMkLst>
          <pc:docMk/>
          <pc:sldMk cId="2162513931" sldId="379"/>
        </pc:sldMkLst>
        <pc:spChg chg="add mod">
          <ac:chgData name="Caio Cezar Araujo Santos" userId="734db932-9d2b-482b-bc4c-5aea15cdd63c" providerId="ADAL" clId="{9C406266-A92F-454A-B593-4E748A23B607}" dt="2024-02-27T20:13:14.249" v="8462"/>
          <ac:spMkLst>
            <pc:docMk/>
            <pc:sldMk cId="2162513931" sldId="379"/>
            <ac:spMk id="2" creationId="{F009F57A-A38A-F0E6-D942-646146DC6E3A}"/>
          </ac:spMkLst>
        </pc:spChg>
        <pc:spChg chg="del">
          <ac:chgData name="Caio Cezar Araujo Santos" userId="734db932-9d2b-482b-bc4c-5aea15cdd63c" providerId="ADAL" clId="{9C406266-A92F-454A-B593-4E748A23B607}" dt="2024-02-26T21:58:41.972" v="6478" actId="478"/>
          <ac:spMkLst>
            <pc:docMk/>
            <pc:sldMk cId="2162513931" sldId="379"/>
            <ac:spMk id="3" creationId="{28BAED61-0AD0-26B8-11BC-4807568CBE0C}"/>
          </ac:spMkLst>
        </pc:spChg>
        <pc:spChg chg="del">
          <ac:chgData name="Caio Cezar Araujo Santos" userId="734db932-9d2b-482b-bc4c-5aea15cdd63c" providerId="ADAL" clId="{9C406266-A92F-454A-B593-4E748A23B607}" dt="2024-02-26T21:58:38.151" v="6477" actId="478"/>
          <ac:spMkLst>
            <pc:docMk/>
            <pc:sldMk cId="2162513931" sldId="379"/>
            <ac:spMk id="5" creationId="{AE6B5D71-1617-E0B7-BC20-CEA3DDBEE323}"/>
          </ac:spMkLst>
        </pc:spChg>
        <pc:spChg chg="del">
          <ac:chgData name="Caio Cezar Araujo Santos" userId="734db932-9d2b-482b-bc4c-5aea15cdd63c" providerId="ADAL" clId="{9C406266-A92F-454A-B593-4E748A23B607}" dt="2024-02-26T21:58:38.151" v="6477" actId="478"/>
          <ac:spMkLst>
            <pc:docMk/>
            <pc:sldMk cId="2162513931" sldId="379"/>
            <ac:spMk id="8" creationId="{1F647087-6FE0-DEE1-85B2-F9728701540B}"/>
          </ac:spMkLst>
        </pc:spChg>
        <pc:spChg chg="mod">
          <ac:chgData name="Caio Cezar Araujo Santos" userId="734db932-9d2b-482b-bc4c-5aea15cdd63c" providerId="ADAL" clId="{9C406266-A92F-454A-B593-4E748A23B607}" dt="2024-02-27T20:13:20.682" v="8478" actId="20577"/>
          <ac:spMkLst>
            <pc:docMk/>
            <pc:sldMk cId="2162513931" sldId="379"/>
            <ac:spMk id="9" creationId="{E60F6047-3E8F-B13B-9BC2-382629CAD9DA}"/>
          </ac:spMkLst>
        </pc:spChg>
        <pc:spChg chg="add mod">
          <ac:chgData name="Caio Cezar Araujo Santos" userId="734db932-9d2b-482b-bc4c-5aea15cdd63c" providerId="ADAL" clId="{9C406266-A92F-454A-B593-4E748A23B607}" dt="2024-02-27T20:13:26.427" v="8479" actId="1076"/>
          <ac:spMkLst>
            <pc:docMk/>
            <pc:sldMk cId="2162513931" sldId="379"/>
            <ac:spMk id="10" creationId="{957A2168-6994-18F8-4C94-5CC28043B827}"/>
          </ac:spMkLst>
        </pc:spChg>
        <pc:spChg chg="del">
          <ac:chgData name="Caio Cezar Araujo Santos" userId="734db932-9d2b-482b-bc4c-5aea15cdd63c" providerId="ADAL" clId="{9C406266-A92F-454A-B593-4E748A23B607}" dt="2024-02-26T21:58:38.151" v="6477" actId="478"/>
          <ac:spMkLst>
            <pc:docMk/>
            <pc:sldMk cId="2162513931" sldId="379"/>
            <ac:spMk id="11" creationId="{0033BBBE-F370-3CE6-9D33-AD364F0A22AF}"/>
          </ac:spMkLst>
        </pc:spChg>
        <pc:spChg chg="del">
          <ac:chgData name="Caio Cezar Araujo Santos" userId="734db932-9d2b-482b-bc4c-5aea15cdd63c" providerId="ADAL" clId="{9C406266-A92F-454A-B593-4E748A23B607}" dt="2024-02-26T21:58:38.151" v="6477" actId="478"/>
          <ac:spMkLst>
            <pc:docMk/>
            <pc:sldMk cId="2162513931" sldId="379"/>
            <ac:spMk id="12" creationId="{01981A9A-B797-3DDA-91C9-E6C10A1CE982}"/>
          </ac:spMkLst>
        </pc:spChg>
        <pc:spChg chg="del">
          <ac:chgData name="Caio Cezar Araujo Santos" userId="734db932-9d2b-482b-bc4c-5aea15cdd63c" providerId="ADAL" clId="{9C406266-A92F-454A-B593-4E748A23B607}" dt="2024-02-26T21:58:38.151" v="6477" actId="478"/>
          <ac:spMkLst>
            <pc:docMk/>
            <pc:sldMk cId="2162513931" sldId="379"/>
            <ac:spMk id="14" creationId="{41D6EB1E-4400-DE13-2EC6-30520B88129E}"/>
          </ac:spMkLst>
        </pc:spChg>
        <pc:spChg chg="del">
          <ac:chgData name="Caio Cezar Araujo Santos" userId="734db932-9d2b-482b-bc4c-5aea15cdd63c" providerId="ADAL" clId="{9C406266-A92F-454A-B593-4E748A23B607}" dt="2024-02-26T21:58:38.151" v="6477" actId="478"/>
          <ac:spMkLst>
            <pc:docMk/>
            <pc:sldMk cId="2162513931" sldId="379"/>
            <ac:spMk id="15" creationId="{61742A62-E637-F118-4842-4342F3A2F8DE}"/>
          </ac:spMkLst>
        </pc:spChg>
        <pc:spChg chg="del">
          <ac:chgData name="Caio Cezar Araujo Santos" userId="734db932-9d2b-482b-bc4c-5aea15cdd63c" providerId="ADAL" clId="{9C406266-A92F-454A-B593-4E748A23B607}" dt="2024-02-26T21:58:38.151" v="6477" actId="478"/>
          <ac:spMkLst>
            <pc:docMk/>
            <pc:sldMk cId="2162513931" sldId="379"/>
            <ac:spMk id="16" creationId="{0F2DE5F6-A7B6-1880-5D9F-1388239C34DA}"/>
          </ac:spMkLst>
        </pc:spChg>
        <pc:spChg chg="del">
          <ac:chgData name="Caio Cezar Araujo Santos" userId="734db932-9d2b-482b-bc4c-5aea15cdd63c" providerId="ADAL" clId="{9C406266-A92F-454A-B593-4E748A23B607}" dt="2024-02-26T21:58:38.151" v="6477" actId="478"/>
          <ac:spMkLst>
            <pc:docMk/>
            <pc:sldMk cId="2162513931" sldId="379"/>
            <ac:spMk id="17" creationId="{9D9F8B37-756F-035A-A910-68F0BDB96B6B}"/>
          </ac:spMkLst>
        </pc:spChg>
        <pc:grpChg chg="add mod">
          <ac:chgData name="Caio Cezar Araujo Santos" userId="734db932-9d2b-482b-bc4c-5aea15cdd63c" providerId="ADAL" clId="{9C406266-A92F-454A-B593-4E748A23B607}" dt="2024-02-27T20:13:26.427" v="8479" actId="1076"/>
          <ac:grpSpMkLst>
            <pc:docMk/>
            <pc:sldMk cId="2162513931" sldId="379"/>
            <ac:grpSpMk id="7" creationId="{EDC9FCA4-C7DA-BA36-6B3C-226C69D2E622}"/>
          </ac:grpSpMkLst>
        </pc:grpChg>
        <pc:picChg chg="add del mod">
          <ac:chgData name="Caio Cezar Araujo Santos" userId="734db932-9d2b-482b-bc4c-5aea15cdd63c" providerId="ADAL" clId="{9C406266-A92F-454A-B593-4E748A23B607}" dt="2024-02-26T22:00:23.380" v="6493" actId="21"/>
          <ac:picMkLst>
            <pc:docMk/>
            <pc:sldMk cId="2162513931" sldId="379"/>
            <ac:picMk id="4" creationId="{80A153EE-3A52-9367-6C39-CA40DED15A25}"/>
          </ac:picMkLst>
        </pc:picChg>
        <pc:picChg chg="add mod">
          <ac:chgData name="Caio Cezar Araujo Santos" userId="734db932-9d2b-482b-bc4c-5aea15cdd63c" providerId="ADAL" clId="{9C406266-A92F-454A-B593-4E748A23B607}" dt="2024-02-27T20:13:26.427" v="8479" actId="1076"/>
          <ac:picMkLst>
            <pc:docMk/>
            <pc:sldMk cId="2162513931" sldId="379"/>
            <ac:picMk id="6" creationId="{36977C40-E042-5D1C-5DFC-6F9B1612D2AB}"/>
          </ac:picMkLst>
        </pc:picChg>
        <pc:picChg chg="del">
          <ac:chgData name="Caio Cezar Araujo Santos" userId="734db932-9d2b-482b-bc4c-5aea15cdd63c" providerId="ADAL" clId="{9C406266-A92F-454A-B593-4E748A23B607}" dt="2024-02-26T21:58:31.141" v="6476" actId="478"/>
          <ac:picMkLst>
            <pc:docMk/>
            <pc:sldMk cId="2162513931" sldId="379"/>
            <ac:picMk id="1026" creationId="{C9DEE9AE-E343-D5B2-F12A-10E12D39462D}"/>
          </ac:picMkLst>
        </pc:picChg>
        <pc:picChg chg="del">
          <ac:chgData name="Caio Cezar Araujo Santos" userId="734db932-9d2b-482b-bc4c-5aea15cdd63c" providerId="ADAL" clId="{9C406266-A92F-454A-B593-4E748A23B607}" dt="2024-02-26T21:58:38.151" v="6477" actId="478"/>
          <ac:picMkLst>
            <pc:docMk/>
            <pc:sldMk cId="2162513931" sldId="379"/>
            <ac:picMk id="1030" creationId="{49719B9C-0629-3266-EE0E-596CAEBC9722}"/>
          </ac:picMkLst>
        </pc:picChg>
        <pc:picChg chg="add mod">
          <ac:chgData name="Caio Cezar Araujo Santos" userId="734db932-9d2b-482b-bc4c-5aea15cdd63c" providerId="ADAL" clId="{9C406266-A92F-454A-B593-4E748A23B607}" dt="2024-02-27T20:13:26.427" v="8479" actId="1076"/>
          <ac:picMkLst>
            <pc:docMk/>
            <pc:sldMk cId="2162513931" sldId="379"/>
            <ac:picMk id="2050" creationId="{88322F23-FA0D-D038-F90E-8F57B3CC1C82}"/>
          </ac:picMkLst>
        </pc:picChg>
      </pc:sldChg>
      <pc:sldChg chg="addSp delSp modSp add mod ord modShow">
        <pc:chgData name="Caio Cezar Araujo Santos" userId="734db932-9d2b-482b-bc4c-5aea15cdd63c" providerId="ADAL" clId="{9C406266-A92F-454A-B593-4E748A23B607}" dt="2024-02-27T20:00:19.607" v="8277" actId="729"/>
        <pc:sldMkLst>
          <pc:docMk/>
          <pc:sldMk cId="1266143593" sldId="380"/>
        </pc:sldMkLst>
        <pc:spChg chg="add mod">
          <ac:chgData name="Caio Cezar Araujo Santos" userId="734db932-9d2b-482b-bc4c-5aea15cdd63c" providerId="ADAL" clId="{9C406266-A92F-454A-B593-4E748A23B607}" dt="2024-02-27T20:00:15.257" v="8276"/>
          <ac:spMkLst>
            <pc:docMk/>
            <pc:sldMk cId="1266143593" sldId="380"/>
            <ac:spMk id="3" creationId="{999652EE-ADE0-1C9D-13C4-AC0A9AA5F049}"/>
          </ac:spMkLst>
        </pc:spChg>
        <pc:picChg chg="add mod">
          <ac:chgData name="Caio Cezar Araujo Santos" userId="734db932-9d2b-482b-bc4c-5aea15cdd63c" providerId="ADAL" clId="{9C406266-A92F-454A-B593-4E748A23B607}" dt="2024-02-27T20:00:13.653" v="8275" actId="1076"/>
          <ac:picMkLst>
            <pc:docMk/>
            <pc:sldMk cId="1266143593" sldId="380"/>
            <ac:picMk id="3074" creationId="{0F51364D-7C8C-7928-8FB4-55F619F70573}"/>
          </ac:picMkLst>
        </pc:picChg>
        <pc:picChg chg="del">
          <ac:chgData name="Caio Cezar Araujo Santos" userId="734db932-9d2b-482b-bc4c-5aea15cdd63c" providerId="ADAL" clId="{9C406266-A92F-454A-B593-4E748A23B607}" dt="2024-02-26T22:20:29.222" v="7837" actId="478"/>
          <ac:picMkLst>
            <pc:docMk/>
            <pc:sldMk cId="1266143593" sldId="380"/>
            <ac:picMk id="9218" creationId="{6F9D49C9-E2AD-CA9B-F841-68D64E34C99F}"/>
          </ac:picMkLst>
        </pc:picChg>
        <pc:picChg chg="del">
          <ac:chgData name="Caio Cezar Araujo Santos" userId="734db932-9d2b-482b-bc4c-5aea15cdd63c" providerId="ADAL" clId="{9C406266-A92F-454A-B593-4E748A23B607}" dt="2024-02-26T22:20:30.560" v="7838" actId="478"/>
          <ac:picMkLst>
            <pc:docMk/>
            <pc:sldMk cId="1266143593" sldId="380"/>
            <ac:picMk id="9226" creationId="{D7F26931-D4A0-9FB3-B830-AB2ADB541D31}"/>
          </ac:picMkLst>
        </pc:picChg>
      </pc:sldChg>
      <pc:sldChg chg="addSp delSp modSp add mod ord modShow">
        <pc:chgData name="Caio Cezar Araujo Santos" userId="734db932-9d2b-482b-bc4c-5aea15cdd63c" providerId="ADAL" clId="{9C406266-A92F-454A-B593-4E748A23B607}" dt="2024-02-27T20:00:21.420" v="8278" actId="729"/>
        <pc:sldMkLst>
          <pc:docMk/>
          <pc:sldMk cId="1695822367" sldId="381"/>
        </pc:sldMkLst>
        <pc:spChg chg="add mod">
          <ac:chgData name="Caio Cezar Araujo Santos" userId="734db932-9d2b-482b-bc4c-5aea15cdd63c" providerId="ADAL" clId="{9C406266-A92F-454A-B593-4E748A23B607}" dt="2024-02-27T19:22:47.399" v="8245" actId="20577"/>
          <ac:spMkLst>
            <pc:docMk/>
            <pc:sldMk cId="1695822367" sldId="381"/>
            <ac:spMk id="3" creationId="{D1411DE1-2983-9109-3083-EAC6670E2035}"/>
          </ac:spMkLst>
        </pc:spChg>
        <pc:picChg chg="add del mod">
          <ac:chgData name="Caio Cezar Araujo Santos" userId="734db932-9d2b-482b-bc4c-5aea15cdd63c" providerId="ADAL" clId="{9C406266-A92F-454A-B593-4E748A23B607}" dt="2024-02-26T22:22:56.400" v="7864" actId="478"/>
          <ac:picMkLst>
            <pc:docMk/>
            <pc:sldMk cId="1695822367" sldId="381"/>
            <ac:picMk id="4098" creationId="{4020FD9F-5738-DA2B-AEEC-00E0FC492455}"/>
          </ac:picMkLst>
        </pc:picChg>
        <pc:picChg chg="add del mod">
          <ac:chgData name="Caio Cezar Araujo Santos" userId="734db932-9d2b-482b-bc4c-5aea15cdd63c" providerId="ADAL" clId="{9C406266-A92F-454A-B593-4E748A23B607}" dt="2024-02-27T19:22:36.374" v="8205" actId="1076"/>
          <ac:picMkLst>
            <pc:docMk/>
            <pc:sldMk cId="1695822367" sldId="381"/>
            <ac:picMk id="4100" creationId="{5D402452-1A26-C4C5-2599-5EDEC7128376}"/>
          </ac:picMkLst>
        </pc:picChg>
        <pc:picChg chg="del">
          <ac:chgData name="Caio Cezar Araujo Santos" userId="734db932-9d2b-482b-bc4c-5aea15cdd63c" providerId="ADAL" clId="{9C406266-A92F-454A-B593-4E748A23B607}" dt="2024-02-26T22:20:32.879" v="7839" actId="478"/>
          <ac:picMkLst>
            <pc:docMk/>
            <pc:sldMk cId="1695822367" sldId="381"/>
            <ac:picMk id="9218" creationId="{2CDCFFB3-9A93-3D4D-ABB1-03E003C2C9CF}"/>
          </ac:picMkLst>
        </pc:picChg>
        <pc:picChg chg="del">
          <ac:chgData name="Caio Cezar Araujo Santos" userId="734db932-9d2b-482b-bc4c-5aea15cdd63c" providerId="ADAL" clId="{9C406266-A92F-454A-B593-4E748A23B607}" dt="2024-02-26T22:20:34.316" v="7840" actId="478"/>
          <ac:picMkLst>
            <pc:docMk/>
            <pc:sldMk cId="1695822367" sldId="381"/>
            <ac:picMk id="9226" creationId="{3CCD408E-7CD9-74F6-B936-B9AA31C44FB5}"/>
          </ac:picMkLst>
        </pc:picChg>
      </pc:sldChg>
      <pc:sldChg chg="addSp modSp add mod ord modShow">
        <pc:chgData name="Caio Cezar Araujo Santos" userId="734db932-9d2b-482b-bc4c-5aea15cdd63c" providerId="ADAL" clId="{9C406266-A92F-454A-B593-4E748A23B607}" dt="2024-02-27T19:59:45.884" v="8273" actId="6549"/>
        <pc:sldMkLst>
          <pc:docMk/>
          <pc:sldMk cId="4152057419" sldId="382"/>
        </pc:sldMkLst>
        <pc:spChg chg="add mod">
          <ac:chgData name="Caio Cezar Araujo Santos" userId="734db932-9d2b-482b-bc4c-5aea15cdd63c" providerId="ADAL" clId="{9C406266-A92F-454A-B593-4E748A23B607}" dt="2024-02-27T19:22:59.527" v="8246"/>
          <ac:spMkLst>
            <pc:docMk/>
            <pc:sldMk cId="4152057419" sldId="382"/>
            <ac:spMk id="3" creationId="{3CA9B75D-A2A9-3D7D-7463-19B9E95BE384}"/>
          </ac:spMkLst>
        </pc:spChg>
        <pc:spChg chg="add mod">
          <ac:chgData name="Caio Cezar Araujo Santos" userId="734db932-9d2b-482b-bc4c-5aea15cdd63c" providerId="ADAL" clId="{9C406266-A92F-454A-B593-4E748A23B607}" dt="2024-02-27T19:59:45.884" v="8273" actId="6549"/>
          <ac:spMkLst>
            <pc:docMk/>
            <pc:sldMk cId="4152057419" sldId="382"/>
            <ac:spMk id="4" creationId="{8F32904A-FACB-1F55-B8A5-91E92C16E747}"/>
          </ac:spMkLst>
        </pc:spChg>
        <pc:picChg chg="mod">
          <ac:chgData name="Caio Cezar Araujo Santos" userId="734db932-9d2b-482b-bc4c-5aea15cdd63c" providerId="ADAL" clId="{9C406266-A92F-454A-B593-4E748A23B607}" dt="2024-02-27T19:59:16.404" v="8264" actId="1076"/>
          <ac:picMkLst>
            <pc:docMk/>
            <pc:sldMk cId="4152057419" sldId="382"/>
            <ac:picMk id="3074" creationId="{37683B9F-DCE0-2B38-54DD-586F3EE5EA53}"/>
          </ac:picMkLst>
        </pc:picChg>
      </pc:sldChg>
      <pc:sldChg chg="addSp delSp modSp add mod ord modShow">
        <pc:chgData name="Caio Cezar Araujo Santos" userId="734db932-9d2b-482b-bc4c-5aea15cdd63c" providerId="ADAL" clId="{9C406266-A92F-454A-B593-4E748A23B607}" dt="2024-02-27T19:58:20.060" v="8261"/>
        <pc:sldMkLst>
          <pc:docMk/>
          <pc:sldMk cId="2864489255" sldId="383"/>
        </pc:sldMkLst>
        <pc:spChg chg="add mod">
          <ac:chgData name="Caio Cezar Araujo Santos" userId="734db932-9d2b-482b-bc4c-5aea15cdd63c" providerId="ADAL" clId="{9C406266-A92F-454A-B593-4E748A23B607}" dt="2024-02-27T19:23:09.182" v="8247"/>
          <ac:spMkLst>
            <pc:docMk/>
            <pc:sldMk cId="2864489255" sldId="383"/>
            <ac:spMk id="3" creationId="{80B913B8-BAAD-F8D9-BC09-F6EFFF8D2ED5}"/>
          </ac:spMkLst>
        </pc:spChg>
        <pc:picChg chg="del">
          <ac:chgData name="Caio Cezar Araujo Santos" userId="734db932-9d2b-482b-bc4c-5aea15cdd63c" providerId="ADAL" clId="{9C406266-A92F-454A-B593-4E748A23B607}" dt="2024-02-26T22:23:24.712" v="7870" actId="478"/>
          <ac:picMkLst>
            <pc:docMk/>
            <pc:sldMk cId="2864489255" sldId="383"/>
            <ac:picMk id="4098" creationId="{AA896776-EACF-199E-3EEE-D95821D513AA}"/>
          </ac:picMkLst>
        </pc:picChg>
        <pc:picChg chg="mod">
          <ac:chgData name="Caio Cezar Araujo Santos" userId="734db932-9d2b-482b-bc4c-5aea15cdd63c" providerId="ADAL" clId="{9C406266-A92F-454A-B593-4E748A23B607}" dt="2024-02-27T19:23:14.861" v="8249" actId="1076"/>
          <ac:picMkLst>
            <pc:docMk/>
            <pc:sldMk cId="2864489255" sldId="383"/>
            <ac:picMk id="4100" creationId="{2DCFAF0F-1E8F-445D-670F-57DAB287FFD8}"/>
          </ac:picMkLst>
        </pc:picChg>
      </pc:sldChg>
      <pc:sldChg chg="modSp new del mod">
        <pc:chgData name="Caio Cezar Araujo Santos" userId="734db932-9d2b-482b-bc4c-5aea15cdd63c" providerId="ADAL" clId="{9C406266-A92F-454A-B593-4E748A23B607}" dt="2024-02-27T20:04:53.378" v="8320" actId="47"/>
        <pc:sldMkLst>
          <pc:docMk/>
          <pc:sldMk cId="2982390861" sldId="384"/>
        </pc:sldMkLst>
        <pc:spChg chg="mod">
          <ac:chgData name="Caio Cezar Araujo Santos" userId="734db932-9d2b-482b-bc4c-5aea15cdd63c" providerId="ADAL" clId="{9C406266-A92F-454A-B593-4E748A23B607}" dt="2024-02-27T19:12:01.503" v="7889" actId="20577"/>
          <ac:spMkLst>
            <pc:docMk/>
            <pc:sldMk cId="2982390861" sldId="384"/>
            <ac:spMk id="2" creationId="{196CBF5C-F7AE-26A9-8FEE-C2B255502AB9}"/>
          </ac:spMkLst>
        </pc:spChg>
      </pc:sldChg>
      <pc:sldChg chg="modSp new del mod">
        <pc:chgData name="Caio Cezar Araujo Santos" userId="734db932-9d2b-482b-bc4c-5aea15cdd63c" providerId="ADAL" clId="{9C406266-A92F-454A-B593-4E748A23B607}" dt="2024-02-27T20:05:43.137" v="8326" actId="47"/>
        <pc:sldMkLst>
          <pc:docMk/>
          <pc:sldMk cId="1134001695" sldId="385"/>
        </pc:sldMkLst>
        <pc:spChg chg="mod">
          <ac:chgData name="Caio Cezar Araujo Santos" userId="734db932-9d2b-482b-bc4c-5aea15cdd63c" providerId="ADAL" clId="{9C406266-A92F-454A-B593-4E748A23B607}" dt="2024-02-27T19:12:41.656" v="7901" actId="20577"/>
          <ac:spMkLst>
            <pc:docMk/>
            <pc:sldMk cId="1134001695" sldId="385"/>
            <ac:spMk id="2" creationId="{0D98987E-891F-F1CC-46EB-782625776F72}"/>
          </ac:spMkLst>
        </pc:spChg>
      </pc:sldChg>
      <pc:sldChg chg="modSp add mod ord">
        <pc:chgData name="Caio Cezar Araujo Santos" userId="734db932-9d2b-482b-bc4c-5aea15cdd63c" providerId="ADAL" clId="{9C406266-A92F-454A-B593-4E748A23B607}" dt="2024-02-29T11:27:20.085" v="9260" actId="20577"/>
        <pc:sldMkLst>
          <pc:docMk/>
          <pc:sldMk cId="2708888000" sldId="386"/>
        </pc:sldMkLst>
        <pc:spChg chg="mod">
          <ac:chgData name="Caio Cezar Araujo Santos" userId="734db932-9d2b-482b-bc4c-5aea15cdd63c" providerId="ADAL" clId="{9C406266-A92F-454A-B593-4E748A23B607}" dt="2024-02-29T11:27:20.085" v="9260" actId="20577"/>
          <ac:spMkLst>
            <pc:docMk/>
            <pc:sldMk cId="2708888000" sldId="386"/>
            <ac:spMk id="4" creationId="{EC1F3E71-3754-BECB-579B-A12E8ED86C09}"/>
          </ac:spMkLst>
        </pc:spChg>
      </pc:sldChg>
      <pc:sldChg chg="addSp delSp modSp add del mod">
        <pc:chgData name="Caio Cezar Araujo Santos" userId="734db932-9d2b-482b-bc4c-5aea15cdd63c" providerId="ADAL" clId="{9C406266-A92F-454A-B593-4E748A23B607}" dt="2024-02-27T20:15:40.131" v="8586" actId="47"/>
        <pc:sldMkLst>
          <pc:docMk/>
          <pc:sldMk cId="2643077274" sldId="387"/>
        </pc:sldMkLst>
        <pc:spChg chg="add del mod">
          <ac:chgData name="Caio Cezar Araujo Santos" userId="734db932-9d2b-482b-bc4c-5aea15cdd63c" providerId="ADAL" clId="{9C406266-A92F-454A-B593-4E748A23B607}" dt="2024-02-27T20:15:24.720" v="8583" actId="1076"/>
          <ac:spMkLst>
            <pc:docMk/>
            <pc:sldMk cId="2643077274" sldId="387"/>
            <ac:spMk id="4" creationId="{69BC0A9D-F249-5833-4039-8761C534B142}"/>
          </ac:spMkLst>
        </pc:spChg>
        <pc:spChg chg="add del mod">
          <ac:chgData name="Caio Cezar Araujo Santos" userId="734db932-9d2b-482b-bc4c-5aea15cdd63c" providerId="ADAL" clId="{9C406266-A92F-454A-B593-4E748A23B607}" dt="2024-02-27T20:15:21.575" v="8581" actId="478"/>
          <ac:spMkLst>
            <pc:docMk/>
            <pc:sldMk cId="2643077274" sldId="387"/>
            <ac:spMk id="6" creationId="{E5E05AA3-0398-3DED-C878-EF1D5BE0E8D4}"/>
          </ac:spMkLst>
        </pc:spChg>
        <pc:spChg chg="add mod">
          <ac:chgData name="Caio Cezar Araujo Santos" userId="734db932-9d2b-482b-bc4c-5aea15cdd63c" providerId="ADAL" clId="{9C406266-A92F-454A-B593-4E748A23B607}" dt="2024-02-27T20:15:21.073" v="8580"/>
          <ac:spMkLst>
            <pc:docMk/>
            <pc:sldMk cId="2643077274" sldId="387"/>
            <ac:spMk id="7" creationId="{38DC5338-16B5-02B8-645F-54C3647B57C8}"/>
          </ac:spMkLst>
        </pc:spChg>
      </pc:sldChg>
      <pc:sldChg chg="modSp add del mod">
        <pc:chgData name="Caio Cezar Araujo Santos" userId="734db932-9d2b-482b-bc4c-5aea15cdd63c" providerId="ADAL" clId="{9C406266-A92F-454A-B593-4E748A23B607}" dt="2024-02-27T20:16:09.946" v="8590" actId="47"/>
        <pc:sldMkLst>
          <pc:docMk/>
          <pc:sldMk cId="2547787717" sldId="388"/>
        </pc:sldMkLst>
        <pc:spChg chg="mod">
          <ac:chgData name="Caio Cezar Araujo Santos" userId="734db932-9d2b-482b-bc4c-5aea15cdd63c" providerId="ADAL" clId="{9C406266-A92F-454A-B593-4E748A23B607}" dt="2024-02-27T20:06:15.757" v="8332" actId="207"/>
          <ac:spMkLst>
            <pc:docMk/>
            <pc:sldMk cId="2547787717" sldId="388"/>
            <ac:spMk id="4" creationId="{3F139F07-2632-6E9E-ACDA-9668FC3EB4DD}"/>
          </ac:spMkLst>
        </pc:spChg>
      </pc:sldChg>
      <pc:sldChg chg="modSp add mod">
        <pc:chgData name="Caio Cezar Araujo Santos" userId="734db932-9d2b-482b-bc4c-5aea15cdd63c" providerId="ADAL" clId="{9C406266-A92F-454A-B593-4E748A23B607}" dt="2024-02-27T20:16:36.496" v="8593" actId="207"/>
        <pc:sldMkLst>
          <pc:docMk/>
          <pc:sldMk cId="2792801912" sldId="389"/>
        </pc:sldMkLst>
        <pc:spChg chg="mod">
          <ac:chgData name="Caio Cezar Araujo Santos" userId="734db932-9d2b-482b-bc4c-5aea15cdd63c" providerId="ADAL" clId="{9C406266-A92F-454A-B593-4E748A23B607}" dt="2024-02-27T20:16:36.496" v="8593" actId="207"/>
          <ac:spMkLst>
            <pc:docMk/>
            <pc:sldMk cId="2792801912" sldId="389"/>
            <ac:spMk id="4" creationId="{6FCDB763-A9D8-0D33-0D54-ABF121237DE3}"/>
          </ac:spMkLst>
        </pc:spChg>
      </pc:sldChg>
      <pc:sldChg chg="modSp add mod">
        <pc:chgData name="Caio Cezar Araujo Santos" userId="734db932-9d2b-482b-bc4c-5aea15cdd63c" providerId="ADAL" clId="{9C406266-A92F-454A-B593-4E748A23B607}" dt="2024-02-27T20:16:21.932" v="8592" actId="207"/>
        <pc:sldMkLst>
          <pc:docMk/>
          <pc:sldMk cId="1743345985" sldId="390"/>
        </pc:sldMkLst>
        <pc:spChg chg="mod">
          <ac:chgData name="Caio Cezar Araujo Santos" userId="734db932-9d2b-482b-bc4c-5aea15cdd63c" providerId="ADAL" clId="{9C406266-A92F-454A-B593-4E748A23B607}" dt="2024-02-27T20:16:21.932" v="8592" actId="207"/>
          <ac:spMkLst>
            <pc:docMk/>
            <pc:sldMk cId="1743345985" sldId="390"/>
            <ac:spMk id="4" creationId="{9B5506A8-8097-145D-A0C3-DD4F804D814E}"/>
          </ac:spMkLst>
        </pc:spChg>
      </pc:sldChg>
      <pc:sldChg chg="addSp delSp modSp add mod">
        <pc:chgData name="Caio Cezar Araujo Santos" userId="734db932-9d2b-482b-bc4c-5aea15cdd63c" providerId="ADAL" clId="{9C406266-A92F-454A-B593-4E748A23B607}" dt="2024-02-27T20:21:16.256" v="8753" actId="20577"/>
        <pc:sldMkLst>
          <pc:docMk/>
          <pc:sldMk cId="2410617319" sldId="391"/>
        </pc:sldMkLst>
        <pc:spChg chg="mod">
          <ac:chgData name="Caio Cezar Araujo Santos" userId="734db932-9d2b-482b-bc4c-5aea15cdd63c" providerId="ADAL" clId="{9C406266-A92F-454A-B593-4E748A23B607}" dt="2024-02-27T20:21:11.676" v="8741" actId="20577"/>
          <ac:spMkLst>
            <pc:docMk/>
            <pc:sldMk cId="2410617319" sldId="391"/>
            <ac:spMk id="2" creationId="{E2EBE932-4A18-448A-B319-820830F61E46}"/>
          </ac:spMkLst>
        </pc:spChg>
        <pc:spChg chg="add mod">
          <ac:chgData name="Caio Cezar Araujo Santos" userId="734db932-9d2b-482b-bc4c-5aea15cdd63c" providerId="ADAL" clId="{9C406266-A92F-454A-B593-4E748A23B607}" dt="2024-02-27T20:21:16.256" v="8753" actId="20577"/>
          <ac:spMkLst>
            <pc:docMk/>
            <pc:sldMk cId="2410617319" sldId="391"/>
            <ac:spMk id="4" creationId="{4837527B-D170-8BD7-B1FC-96CB944CA3DA}"/>
          </ac:spMkLst>
        </pc:spChg>
        <pc:spChg chg="del">
          <ac:chgData name="Caio Cezar Araujo Santos" userId="734db932-9d2b-482b-bc4c-5aea15cdd63c" providerId="ADAL" clId="{9C406266-A92F-454A-B593-4E748A23B607}" dt="2024-02-27T20:17:14.985" v="8597" actId="478"/>
          <ac:spMkLst>
            <pc:docMk/>
            <pc:sldMk cId="2410617319" sldId="391"/>
            <ac:spMk id="7" creationId="{6367DFE3-DA79-8F31-BAAF-EEE3B926022D}"/>
          </ac:spMkLst>
        </pc:spChg>
        <pc:spChg chg="del">
          <ac:chgData name="Caio Cezar Araujo Santos" userId="734db932-9d2b-482b-bc4c-5aea15cdd63c" providerId="ADAL" clId="{9C406266-A92F-454A-B593-4E748A23B607}" dt="2024-02-27T20:17:14.985" v="8597" actId="478"/>
          <ac:spMkLst>
            <pc:docMk/>
            <pc:sldMk cId="2410617319" sldId="391"/>
            <ac:spMk id="8" creationId="{36A31745-5F2B-BEC2-1645-CA0E0E62CE5C}"/>
          </ac:spMkLst>
        </pc:spChg>
        <pc:spChg chg="add mod">
          <ac:chgData name="Caio Cezar Araujo Santos" userId="734db932-9d2b-482b-bc4c-5aea15cdd63c" providerId="ADAL" clId="{9C406266-A92F-454A-B593-4E748A23B607}" dt="2024-02-27T20:19:26.721" v="8650" actId="20577"/>
          <ac:spMkLst>
            <pc:docMk/>
            <pc:sldMk cId="2410617319" sldId="391"/>
            <ac:spMk id="9" creationId="{3866E67C-EEB5-3F29-36A2-89227F5BA58F}"/>
          </ac:spMkLst>
        </pc:spChg>
        <pc:graphicFrameChg chg="del">
          <ac:chgData name="Caio Cezar Araujo Santos" userId="734db932-9d2b-482b-bc4c-5aea15cdd63c" providerId="ADAL" clId="{9C406266-A92F-454A-B593-4E748A23B607}" dt="2024-02-27T20:17:09.589" v="8595" actId="478"/>
          <ac:graphicFrameMkLst>
            <pc:docMk/>
            <pc:sldMk cId="2410617319" sldId="391"/>
            <ac:graphicFrameMk id="5" creationId="{A697C406-AEDF-8A42-5AB9-1595AA426960}"/>
          </ac:graphicFrameMkLst>
        </pc:graphicFrameChg>
        <pc:graphicFrameChg chg="del">
          <ac:chgData name="Caio Cezar Araujo Santos" userId="734db932-9d2b-482b-bc4c-5aea15cdd63c" providerId="ADAL" clId="{9C406266-A92F-454A-B593-4E748A23B607}" dt="2024-02-27T20:17:11.994" v="8596" actId="478"/>
          <ac:graphicFrameMkLst>
            <pc:docMk/>
            <pc:sldMk cId="2410617319" sldId="391"/>
            <ac:graphicFrameMk id="6" creationId="{82EA199C-0037-C0FA-579B-3C12A495EBFF}"/>
          </ac:graphicFrameMkLst>
        </pc:graphicFrameChg>
      </pc:sldChg>
      <pc:sldChg chg="addSp delSp modSp add mod">
        <pc:chgData name="Caio Cezar Araujo Santos" userId="734db932-9d2b-482b-bc4c-5aea15cdd63c" providerId="ADAL" clId="{9C406266-A92F-454A-B593-4E748A23B607}" dt="2024-02-29T02:19:06.673" v="9137" actId="1076"/>
        <pc:sldMkLst>
          <pc:docMk/>
          <pc:sldMk cId="287384379" sldId="392"/>
        </pc:sldMkLst>
        <pc:spChg chg="mod">
          <ac:chgData name="Caio Cezar Araujo Santos" userId="734db932-9d2b-482b-bc4c-5aea15cdd63c" providerId="ADAL" clId="{9C406266-A92F-454A-B593-4E748A23B607}" dt="2024-02-29T02:19:06.673" v="9137" actId="1076"/>
          <ac:spMkLst>
            <pc:docMk/>
            <pc:sldMk cId="287384379" sldId="392"/>
            <ac:spMk id="2" creationId="{E2EBE932-4A18-448A-B319-820830F61E46}"/>
          </ac:spMkLst>
        </pc:spChg>
        <pc:spChg chg="del">
          <ac:chgData name="Caio Cezar Araujo Santos" userId="734db932-9d2b-482b-bc4c-5aea15cdd63c" providerId="ADAL" clId="{9C406266-A92F-454A-B593-4E748A23B607}" dt="2024-02-29T01:53:41.558" v="8932" actId="478"/>
          <ac:spMkLst>
            <pc:docMk/>
            <pc:sldMk cId="287384379" sldId="392"/>
            <ac:spMk id="4" creationId="{4837527B-D170-8BD7-B1FC-96CB944CA3DA}"/>
          </ac:spMkLst>
        </pc:spChg>
        <pc:spChg chg="add del mod">
          <ac:chgData name="Caio Cezar Araujo Santos" userId="734db932-9d2b-482b-bc4c-5aea15cdd63c" providerId="ADAL" clId="{9C406266-A92F-454A-B593-4E748A23B607}" dt="2024-02-29T01:55:43.115" v="8956" actId="478"/>
          <ac:spMkLst>
            <pc:docMk/>
            <pc:sldMk cId="287384379" sldId="392"/>
            <ac:spMk id="5" creationId="{EC2EE665-ABF8-5217-79F9-50D2CA56D870}"/>
          </ac:spMkLst>
        </pc:spChg>
        <pc:spChg chg="add mod">
          <ac:chgData name="Caio Cezar Araujo Santos" userId="734db932-9d2b-482b-bc4c-5aea15cdd63c" providerId="ADAL" clId="{9C406266-A92F-454A-B593-4E748A23B607}" dt="2024-02-29T02:19:06.673" v="9137" actId="1076"/>
          <ac:spMkLst>
            <pc:docMk/>
            <pc:sldMk cId="287384379" sldId="392"/>
            <ac:spMk id="8" creationId="{F9BEB093-0368-2C40-3B46-69CF9A798AF6}"/>
          </ac:spMkLst>
        </pc:spChg>
        <pc:spChg chg="del">
          <ac:chgData name="Caio Cezar Araujo Santos" userId="734db932-9d2b-482b-bc4c-5aea15cdd63c" providerId="ADAL" clId="{9C406266-A92F-454A-B593-4E748A23B607}" dt="2024-02-29T01:53:49.990" v="8933" actId="478"/>
          <ac:spMkLst>
            <pc:docMk/>
            <pc:sldMk cId="287384379" sldId="392"/>
            <ac:spMk id="9" creationId="{3866E67C-EEB5-3F29-36A2-89227F5BA58F}"/>
          </ac:spMkLst>
        </pc:spChg>
        <pc:graphicFrameChg chg="add mod">
          <ac:chgData name="Caio Cezar Araujo Santos" userId="734db932-9d2b-482b-bc4c-5aea15cdd63c" providerId="ADAL" clId="{9C406266-A92F-454A-B593-4E748A23B607}" dt="2024-02-29T01:54:13.521" v="8936"/>
          <ac:graphicFrameMkLst>
            <pc:docMk/>
            <pc:sldMk cId="287384379" sldId="392"/>
            <ac:graphicFrameMk id="6" creationId="{5D37D200-B77A-3B23-2F6D-C4D2FE47DAC5}"/>
          </ac:graphicFrameMkLst>
        </pc:graphicFrameChg>
        <pc:graphicFrameChg chg="add mod modGraphic">
          <ac:chgData name="Caio Cezar Araujo Santos" userId="734db932-9d2b-482b-bc4c-5aea15cdd63c" providerId="ADAL" clId="{9C406266-A92F-454A-B593-4E748A23B607}" dt="2024-02-29T02:18:45.609" v="9133" actId="1076"/>
          <ac:graphicFrameMkLst>
            <pc:docMk/>
            <pc:sldMk cId="287384379" sldId="392"/>
            <ac:graphicFrameMk id="7" creationId="{CB6CF0A4-6E4D-142C-3BA2-1BEA3589544F}"/>
          </ac:graphicFrameMkLst>
        </pc:graphicFrameChg>
        <pc:graphicFrameChg chg="add mod">
          <ac:chgData name="Caio Cezar Araujo Santos" userId="734db932-9d2b-482b-bc4c-5aea15cdd63c" providerId="ADAL" clId="{9C406266-A92F-454A-B593-4E748A23B607}" dt="2024-02-29T02:15:54.816" v="9094"/>
          <ac:graphicFrameMkLst>
            <pc:docMk/>
            <pc:sldMk cId="287384379" sldId="392"/>
            <ac:graphicFrameMk id="10" creationId="{A276931F-C614-5774-417C-F36D0E3B0B6E}"/>
          </ac:graphicFrameMkLst>
        </pc:graphicFrameChg>
        <pc:graphicFrameChg chg="add del mod modGraphic">
          <ac:chgData name="Caio Cezar Araujo Santos" userId="734db932-9d2b-482b-bc4c-5aea15cdd63c" providerId="ADAL" clId="{9C406266-A92F-454A-B593-4E748A23B607}" dt="2024-02-29T02:17:27.681" v="9106" actId="21"/>
          <ac:graphicFrameMkLst>
            <pc:docMk/>
            <pc:sldMk cId="287384379" sldId="392"/>
            <ac:graphicFrameMk id="11" creationId="{A2771E3E-B7FB-FEFB-2F66-2D9BA9B38A73}"/>
          </ac:graphicFrameMkLst>
        </pc:graphicFrameChg>
      </pc:sldChg>
      <pc:sldChg chg="add del">
        <pc:chgData name="Caio Cezar Araujo Santos" userId="734db932-9d2b-482b-bc4c-5aea15cdd63c" providerId="ADAL" clId="{9C406266-A92F-454A-B593-4E748A23B607}" dt="2024-02-29T01:53:51.502" v="8935"/>
        <pc:sldMkLst>
          <pc:docMk/>
          <pc:sldMk cId="2000861232" sldId="393"/>
        </pc:sldMkLst>
      </pc:sldChg>
      <pc:sldChg chg="addSp delSp modSp add mod">
        <pc:chgData name="Caio Cezar Araujo Santos" userId="734db932-9d2b-482b-bc4c-5aea15cdd63c" providerId="ADAL" clId="{9C406266-A92F-454A-B593-4E748A23B607}" dt="2024-02-29T02:09:18.275" v="9091" actId="20577"/>
        <pc:sldMkLst>
          <pc:docMk/>
          <pc:sldMk cId="3458778181" sldId="393"/>
        </pc:sldMkLst>
        <pc:spChg chg="add mod">
          <ac:chgData name="Caio Cezar Araujo Santos" userId="734db932-9d2b-482b-bc4c-5aea15cdd63c" providerId="ADAL" clId="{9C406266-A92F-454A-B593-4E748A23B607}" dt="2024-02-29T02:09:18.275" v="9091" actId="20577"/>
          <ac:spMkLst>
            <pc:docMk/>
            <pc:sldMk cId="3458778181" sldId="393"/>
            <ac:spMk id="5" creationId="{548509E9-B224-590A-176A-FBA43DBC2380}"/>
          </ac:spMkLst>
        </pc:spChg>
        <pc:graphicFrameChg chg="add mod">
          <ac:chgData name="Caio Cezar Araujo Santos" userId="734db932-9d2b-482b-bc4c-5aea15cdd63c" providerId="ADAL" clId="{9C406266-A92F-454A-B593-4E748A23B607}" dt="2024-02-29T02:03:40.115" v="8971"/>
          <ac:graphicFrameMkLst>
            <pc:docMk/>
            <pc:sldMk cId="3458778181" sldId="393"/>
            <ac:graphicFrameMk id="3" creationId="{574FA30E-AF94-E6E4-812B-E4831A0743D7}"/>
          </ac:graphicFrameMkLst>
        </pc:graphicFrameChg>
        <pc:graphicFrameChg chg="add mod modGraphic">
          <ac:chgData name="Caio Cezar Araujo Santos" userId="734db932-9d2b-482b-bc4c-5aea15cdd63c" providerId="ADAL" clId="{9C406266-A92F-454A-B593-4E748A23B607}" dt="2024-02-29T02:07:23.275" v="9008" actId="1076"/>
          <ac:graphicFrameMkLst>
            <pc:docMk/>
            <pc:sldMk cId="3458778181" sldId="393"/>
            <ac:graphicFrameMk id="4" creationId="{FBD17EE4-A7C4-9808-DF33-380EF75D616B}"/>
          </ac:graphicFrameMkLst>
        </pc:graphicFrameChg>
        <pc:graphicFrameChg chg="del">
          <ac:chgData name="Caio Cezar Araujo Santos" userId="734db932-9d2b-482b-bc4c-5aea15cdd63c" providerId="ADAL" clId="{9C406266-A92F-454A-B593-4E748A23B607}" dt="2024-02-29T02:03:38.802" v="8970" actId="478"/>
          <ac:graphicFrameMkLst>
            <pc:docMk/>
            <pc:sldMk cId="3458778181" sldId="393"/>
            <ac:graphicFrameMk id="7" creationId="{CB6CF0A4-6E4D-142C-3BA2-1BEA3589544F}"/>
          </ac:graphicFrameMkLst>
        </pc:graphicFrameChg>
      </pc:sldChg>
      <pc:sldChg chg="addSp delSp modSp add mod">
        <pc:chgData name="Caio Cezar Araujo Santos" userId="734db932-9d2b-482b-bc4c-5aea15cdd63c" providerId="ADAL" clId="{9C406266-A92F-454A-B593-4E748A23B607}" dt="2024-02-29T02:35:19.662" v="9251" actId="207"/>
        <pc:sldMkLst>
          <pc:docMk/>
          <pc:sldMk cId="1794834740" sldId="394"/>
        </pc:sldMkLst>
        <pc:spChg chg="mod">
          <ac:chgData name="Caio Cezar Araujo Santos" userId="734db932-9d2b-482b-bc4c-5aea15cdd63c" providerId="ADAL" clId="{9C406266-A92F-454A-B593-4E748A23B607}" dt="2024-02-29T02:19:22.677" v="9140" actId="1076"/>
          <ac:spMkLst>
            <pc:docMk/>
            <pc:sldMk cId="1794834740" sldId="394"/>
            <ac:spMk id="2" creationId="{E2EBE932-4A18-448A-B319-820830F61E46}"/>
          </ac:spMkLst>
        </pc:spChg>
        <pc:spChg chg="mod">
          <ac:chgData name="Caio Cezar Araujo Santos" userId="734db932-9d2b-482b-bc4c-5aea15cdd63c" providerId="ADAL" clId="{9C406266-A92F-454A-B593-4E748A23B607}" dt="2024-02-29T02:19:22.677" v="9140" actId="1076"/>
          <ac:spMkLst>
            <pc:docMk/>
            <pc:sldMk cId="1794834740" sldId="394"/>
            <ac:spMk id="8" creationId="{F9BEB093-0368-2C40-3B46-69CF9A798AF6}"/>
          </ac:spMkLst>
        </pc:spChg>
        <pc:graphicFrameChg chg="del">
          <ac:chgData name="Caio Cezar Araujo Santos" userId="734db932-9d2b-482b-bc4c-5aea15cdd63c" providerId="ADAL" clId="{9C406266-A92F-454A-B593-4E748A23B607}" dt="2024-02-29T02:09:34.222" v="9093" actId="478"/>
          <ac:graphicFrameMkLst>
            <pc:docMk/>
            <pc:sldMk cId="1794834740" sldId="394"/>
            <ac:graphicFrameMk id="7" creationId="{CB6CF0A4-6E4D-142C-3BA2-1BEA3589544F}"/>
          </ac:graphicFrameMkLst>
        </pc:graphicFrameChg>
        <pc:graphicFrameChg chg="add mod modGraphic">
          <ac:chgData name="Caio Cezar Araujo Santos" userId="734db932-9d2b-482b-bc4c-5aea15cdd63c" providerId="ADAL" clId="{9C406266-A92F-454A-B593-4E748A23B607}" dt="2024-02-29T02:35:19.662" v="9251" actId="207"/>
          <ac:graphicFrameMkLst>
            <pc:docMk/>
            <pc:sldMk cId="1794834740" sldId="394"/>
            <ac:graphicFrameMk id="11" creationId="{A2771E3E-B7FB-FEFB-2F66-2D9BA9B38A73}"/>
          </ac:graphicFrameMkLst>
        </pc:graphicFrameChg>
      </pc:sldChg>
      <pc:sldChg chg="addSp delSp modSp add mod">
        <pc:chgData name="Caio Cezar Araujo Santos" userId="734db932-9d2b-482b-bc4c-5aea15cdd63c" providerId="ADAL" clId="{9C406266-A92F-454A-B593-4E748A23B607}" dt="2024-02-29T11:28:23.857" v="9268" actId="1076"/>
        <pc:sldMkLst>
          <pc:docMk/>
          <pc:sldMk cId="598588092" sldId="395"/>
        </pc:sldMkLst>
        <pc:spChg chg="del">
          <ac:chgData name="Caio Cezar Araujo Santos" userId="734db932-9d2b-482b-bc4c-5aea15cdd63c" providerId="ADAL" clId="{9C406266-A92F-454A-B593-4E748A23B607}" dt="2024-02-29T11:28:12.987" v="9266" actId="478"/>
          <ac:spMkLst>
            <pc:docMk/>
            <pc:sldMk cId="598588092" sldId="395"/>
            <ac:spMk id="2" creationId="{E2EBE932-4A18-448A-B319-820830F61E46}"/>
          </ac:spMkLst>
        </pc:spChg>
        <pc:spChg chg="add mod">
          <ac:chgData name="Caio Cezar Araujo Santos" userId="734db932-9d2b-482b-bc4c-5aea15cdd63c" providerId="ADAL" clId="{9C406266-A92F-454A-B593-4E748A23B607}" dt="2024-02-29T11:28:23.857" v="9268" actId="1076"/>
          <ac:spMkLst>
            <pc:docMk/>
            <pc:sldMk cId="598588092" sldId="395"/>
            <ac:spMk id="3" creationId="{2ABCC90E-F877-19CC-6E4F-51814EEA7714}"/>
          </ac:spMkLst>
        </pc:spChg>
        <pc:spChg chg="add del mod">
          <ac:chgData name="Caio Cezar Araujo Santos" userId="734db932-9d2b-482b-bc4c-5aea15cdd63c" providerId="ADAL" clId="{9C406266-A92F-454A-B593-4E748A23B607}" dt="2024-02-29T11:28:18.318" v="9267" actId="478"/>
          <ac:spMkLst>
            <pc:docMk/>
            <pc:sldMk cId="598588092" sldId="395"/>
            <ac:spMk id="5" creationId="{10BD71A2-BA7D-6A6D-CDA0-0EEFE58C4F90}"/>
          </ac:spMkLst>
        </pc:spChg>
        <pc:spChg chg="del">
          <ac:chgData name="Caio Cezar Araujo Santos" userId="734db932-9d2b-482b-bc4c-5aea15cdd63c" providerId="ADAL" clId="{9C406266-A92F-454A-B593-4E748A23B607}" dt="2024-02-29T02:27:44.716" v="9144" actId="478"/>
          <ac:spMkLst>
            <pc:docMk/>
            <pc:sldMk cId="598588092" sldId="395"/>
            <ac:spMk id="5" creationId="{548509E9-B224-590A-176A-FBA43DBC2380}"/>
          </ac:spMkLst>
        </pc:spChg>
        <pc:spChg chg="add del mod">
          <ac:chgData name="Caio Cezar Araujo Santos" userId="734db932-9d2b-482b-bc4c-5aea15cdd63c" providerId="ADAL" clId="{9C406266-A92F-454A-B593-4E748A23B607}" dt="2024-02-29T02:27:47.505" v="9145" actId="478"/>
          <ac:spMkLst>
            <pc:docMk/>
            <pc:sldMk cId="598588092" sldId="395"/>
            <ac:spMk id="6" creationId="{A2FA0788-6770-7384-D583-398E21A094FB}"/>
          </ac:spMkLst>
        </pc:spChg>
        <pc:graphicFrameChg chg="del">
          <ac:chgData name="Caio Cezar Araujo Santos" userId="734db932-9d2b-482b-bc4c-5aea15cdd63c" providerId="ADAL" clId="{9C406266-A92F-454A-B593-4E748A23B607}" dt="2024-02-29T02:19:42.734" v="9143" actId="478"/>
          <ac:graphicFrameMkLst>
            <pc:docMk/>
            <pc:sldMk cId="598588092" sldId="395"/>
            <ac:graphicFrameMk id="4" creationId="{FBD17EE4-A7C4-9808-DF33-380EF75D616B}"/>
          </ac:graphicFrameMkLst>
        </pc:graphicFrameChg>
        <pc:graphicFrameChg chg="add mod">
          <ac:chgData name="Caio Cezar Araujo Santos" userId="734db932-9d2b-482b-bc4c-5aea15cdd63c" providerId="ADAL" clId="{9C406266-A92F-454A-B593-4E748A23B607}" dt="2024-02-29T02:27:49.542" v="9146"/>
          <ac:graphicFrameMkLst>
            <pc:docMk/>
            <pc:sldMk cId="598588092" sldId="395"/>
            <ac:graphicFrameMk id="7" creationId="{AA0C6949-148C-BA5F-3A1F-0E26D66B3279}"/>
          </ac:graphicFrameMkLst>
        </pc:graphicFrameChg>
        <pc:graphicFrameChg chg="add mod modGraphic">
          <ac:chgData name="Caio Cezar Araujo Santos" userId="734db932-9d2b-482b-bc4c-5aea15cdd63c" providerId="ADAL" clId="{9C406266-A92F-454A-B593-4E748A23B607}" dt="2024-02-29T11:27:46.566" v="9263" actId="1076"/>
          <ac:graphicFrameMkLst>
            <pc:docMk/>
            <pc:sldMk cId="598588092" sldId="395"/>
            <ac:graphicFrameMk id="8" creationId="{CDD7B1CC-4463-D8B3-E3F4-642841A10CE0}"/>
          </ac:graphicFrameMkLst>
        </pc:graphicFrameChg>
      </pc:sldChg>
      <pc:sldChg chg="addSp delSp modSp add del mod">
        <pc:chgData name="Caio Cezar Araujo Santos" userId="734db932-9d2b-482b-bc4c-5aea15cdd63c" providerId="ADAL" clId="{9C406266-A92F-454A-B593-4E748A23B607}" dt="2024-02-29T17:47:10.688" v="9535" actId="47"/>
        <pc:sldMkLst>
          <pc:docMk/>
          <pc:sldMk cId="2718891374" sldId="396"/>
        </pc:sldMkLst>
        <pc:spChg chg="del">
          <ac:chgData name="Caio Cezar Araujo Santos" userId="734db932-9d2b-482b-bc4c-5aea15cdd63c" providerId="ADAL" clId="{9C406266-A92F-454A-B593-4E748A23B607}" dt="2024-02-29T17:47:04.892" v="9532" actId="478"/>
          <ac:spMkLst>
            <pc:docMk/>
            <pc:sldMk cId="2718891374" sldId="396"/>
            <ac:spMk id="3" creationId="{2ABCC90E-F877-19CC-6E4F-51814EEA7714}"/>
          </ac:spMkLst>
        </pc:spChg>
        <pc:spChg chg="add del mod">
          <ac:chgData name="Caio Cezar Araujo Santos" userId="734db932-9d2b-482b-bc4c-5aea15cdd63c" providerId="ADAL" clId="{9C406266-A92F-454A-B593-4E748A23B607}" dt="2024-02-29T17:47:06.826" v="9533" actId="478"/>
          <ac:spMkLst>
            <pc:docMk/>
            <pc:sldMk cId="2718891374" sldId="396"/>
            <ac:spMk id="6" creationId="{7C5834D2-C5A9-1016-8FBE-2A258765D82D}"/>
          </ac:spMkLst>
        </pc:spChg>
        <pc:graphicFrameChg chg="del">
          <ac:chgData name="Caio Cezar Araujo Santos" userId="734db932-9d2b-482b-bc4c-5aea15cdd63c" providerId="ADAL" clId="{9C406266-A92F-454A-B593-4E748A23B607}" dt="2024-02-29T17:46:43.142" v="9529" actId="478"/>
          <ac:graphicFrameMkLst>
            <pc:docMk/>
            <pc:sldMk cId="2718891374" sldId="396"/>
            <ac:graphicFrameMk id="8" creationId="{CDD7B1CC-4463-D8B3-E3F4-642841A10CE0}"/>
          </ac:graphicFrameMkLst>
        </pc:graphicFrameChg>
        <pc:picChg chg="add del mod">
          <ac:chgData name="Caio Cezar Araujo Santos" userId="734db932-9d2b-482b-bc4c-5aea15cdd63c" providerId="ADAL" clId="{9C406266-A92F-454A-B593-4E748A23B607}" dt="2024-02-29T17:47:08.337" v="9534" actId="478"/>
          <ac:picMkLst>
            <pc:docMk/>
            <pc:sldMk cId="2718891374" sldId="396"/>
            <ac:picMk id="4" creationId="{0097991A-BA3A-8C54-CD85-E632FB9C4114}"/>
          </ac:picMkLst>
        </pc:picChg>
      </pc:sldChg>
      <pc:sldChg chg="modSp add del mod ord">
        <pc:chgData name="Caio Cezar Araujo Santos" userId="734db932-9d2b-482b-bc4c-5aea15cdd63c" providerId="ADAL" clId="{9C406266-A92F-454A-B593-4E748A23B607}" dt="2024-02-27T20:03:46.527" v="8287"/>
        <pc:sldMkLst>
          <pc:docMk/>
          <pc:sldMk cId="2536876815" sldId="436"/>
        </pc:sldMkLst>
        <pc:spChg chg="mod">
          <ac:chgData name="Caio Cezar Araujo Santos" userId="734db932-9d2b-482b-bc4c-5aea15cdd63c" providerId="ADAL" clId="{9C406266-A92F-454A-B593-4E748A23B607}" dt="2024-02-27T20:03:45.930" v="8285" actId="20577"/>
          <ac:spMkLst>
            <pc:docMk/>
            <pc:sldMk cId="2536876815" sldId="436"/>
            <ac:spMk id="8" creationId="{1A83DBBF-1D74-EF62-1B23-7831DCC128A1}"/>
          </ac:spMkLst>
        </pc:spChg>
      </pc:sldChg>
    </pc:docChg>
  </pc:docChgLst>
  <pc:docChgLst>
    <pc:chgData name="Usuário Convidado" userId="S::urn:spo:anon#a4f7691eca670476e4680cf4716b4ac6966001f46016a28afab4631371821f67::" providerId="AD" clId="Web-{EC3C3FB8-FF6D-59ED-1429-D217D32E1B45}"/>
    <pc:docChg chg="modSld">
      <pc:chgData name="Usuário Convidado" userId="S::urn:spo:anon#a4f7691eca670476e4680cf4716b4ac6966001f46016a28afab4631371821f67::" providerId="AD" clId="Web-{EC3C3FB8-FF6D-59ED-1429-D217D32E1B45}" dt="2024-02-29T17:49:31.864" v="420" actId="20577"/>
      <pc:docMkLst>
        <pc:docMk/>
      </pc:docMkLst>
      <pc:sldChg chg="modSp">
        <pc:chgData name="Usuário Convidado" userId="S::urn:spo:anon#a4f7691eca670476e4680cf4716b4ac6966001f46016a28afab4631371821f67::" providerId="AD" clId="Web-{EC3C3FB8-FF6D-59ED-1429-D217D32E1B45}" dt="2024-02-29T14:31:00.384" v="339" actId="20577"/>
        <pc:sldMkLst>
          <pc:docMk/>
          <pc:sldMk cId="4239922074" sldId="358"/>
        </pc:sldMkLst>
        <pc:spChg chg="mod">
          <ac:chgData name="Usuário Convidado" userId="S::urn:spo:anon#a4f7691eca670476e4680cf4716b4ac6966001f46016a28afab4631371821f67::" providerId="AD" clId="Web-{EC3C3FB8-FF6D-59ED-1429-D217D32E1B45}" dt="2024-02-29T14:31:00.384" v="339" actId="20577"/>
          <ac:spMkLst>
            <pc:docMk/>
            <pc:sldMk cId="4239922074" sldId="358"/>
            <ac:spMk id="4" creationId="{30DD18D3-8ED3-5E3D-4825-610734090561}"/>
          </ac:spMkLst>
        </pc:spChg>
      </pc:sldChg>
      <pc:sldChg chg="addSp delSp modSp">
        <pc:chgData name="Usuário Convidado" userId="S::urn:spo:anon#a4f7691eca670476e4680cf4716b4ac6966001f46016a28afab4631371821f67::" providerId="AD" clId="Web-{EC3C3FB8-FF6D-59ED-1429-D217D32E1B45}" dt="2024-02-29T14:18:19.538" v="272" actId="20577"/>
        <pc:sldMkLst>
          <pc:docMk/>
          <pc:sldMk cId="2319571436" sldId="365"/>
        </pc:sldMkLst>
        <pc:spChg chg="mod">
          <ac:chgData name="Usuário Convidado" userId="S::urn:spo:anon#a4f7691eca670476e4680cf4716b4ac6966001f46016a28afab4631371821f67::" providerId="AD" clId="Web-{EC3C3FB8-FF6D-59ED-1429-D217D32E1B45}" dt="2024-02-29T14:16:16.847" v="238" actId="20577"/>
          <ac:spMkLst>
            <pc:docMk/>
            <pc:sldMk cId="2319571436" sldId="365"/>
            <ac:spMk id="3" creationId="{5C5D0235-EF6F-D832-C38E-73F857B12956}"/>
          </ac:spMkLst>
        </pc:spChg>
        <pc:spChg chg="mod">
          <ac:chgData name="Usuário Convidado" userId="S::urn:spo:anon#a4f7691eca670476e4680cf4716b4ac6966001f46016a28afab4631371821f67::" providerId="AD" clId="Web-{EC3C3FB8-FF6D-59ED-1429-D217D32E1B45}" dt="2024-02-29T14:18:19.538" v="272" actId="20577"/>
          <ac:spMkLst>
            <pc:docMk/>
            <pc:sldMk cId="2319571436" sldId="365"/>
            <ac:spMk id="4" creationId="{D5AC1888-E02A-3E95-898D-AA81D6D74EEC}"/>
          </ac:spMkLst>
        </pc:spChg>
        <pc:spChg chg="add del">
          <ac:chgData name="Usuário Convidado" userId="S::urn:spo:anon#a4f7691eca670476e4680cf4716b4ac6966001f46016a28afab4631371821f67::" providerId="AD" clId="Web-{EC3C3FB8-FF6D-59ED-1429-D217D32E1B45}" dt="2024-02-29T14:12:42.967" v="225"/>
          <ac:spMkLst>
            <pc:docMk/>
            <pc:sldMk cId="2319571436" sldId="365"/>
            <ac:spMk id="6" creationId="{15CEA70F-2742-7279-B10A-155C4B4B7989}"/>
          </ac:spMkLst>
        </pc:spChg>
        <pc:spChg chg="del">
          <ac:chgData name="Usuário Convidado" userId="S::urn:spo:anon#a4f7691eca670476e4680cf4716b4ac6966001f46016a28afab4631371821f67::" providerId="AD" clId="Web-{EC3C3FB8-FF6D-59ED-1429-D217D32E1B45}" dt="2024-02-29T14:15:22.596" v="226"/>
          <ac:spMkLst>
            <pc:docMk/>
            <pc:sldMk cId="2319571436" sldId="365"/>
            <ac:spMk id="7" creationId="{A15C048B-0869-520F-6884-64C84266B3A0}"/>
          </ac:spMkLst>
        </pc:spChg>
        <pc:picChg chg="add del mod ord">
          <ac:chgData name="Usuário Convidado" userId="S::urn:spo:anon#a4f7691eca670476e4680cf4716b4ac6966001f46016a28afab4631371821f67::" providerId="AD" clId="Web-{EC3C3FB8-FF6D-59ED-1429-D217D32E1B45}" dt="2024-02-29T14:12:27.482" v="224"/>
          <ac:picMkLst>
            <pc:docMk/>
            <pc:sldMk cId="2319571436" sldId="365"/>
            <ac:picMk id="5" creationId="{E7B74854-73CC-F7DB-C058-BA73B0D274B6}"/>
          </ac:picMkLst>
        </pc:picChg>
        <pc:picChg chg="add mod ord">
          <ac:chgData name="Usuário Convidado" userId="S::urn:spo:anon#a4f7691eca670476e4680cf4716b4ac6966001f46016a28afab4631371821f67::" providerId="AD" clId="Web-{EC3C3FB8-FF6D-59ED-1429-D217D32E1B45}" dt="2024-02-29T14:12:42.967" v="225"/>
          <ac:picMkLst>
            <pc:docMk/>
            <pc:sldMk cId="2319571436" sldId="365"/>
            <ac:picMk id="13" creationId="{40321CE4-18D7-4A96-F698-D41F56405E2E}"/>
          </ac:picMkLst>
        </pc:picChg>
        <pc:picChg chg="add mod ord">
          <ac:chgData name="Usuário Convidado" userId="S::urn:spo:anon#a4f7691eca670476e4680cf4716b4ac6966001f46016a28afab4631371821f67::" providerId="AD" clId="Web-{EC3C3FB8-FF6D-59ED-1429-D217D32E1B45}" dt="2024-02-29T14:15:22.596" v="226"/>
          <ac:picMkLst>
            <pc:docMk/>
            <pc:sldMk cId="2319571436" sldId="365"/>
            <ac:picMk id="14" creationId="{0D7A1627-C773-2C1E-8D63-CFCBCD648A1A}"/>
          </ac:picMkLst>
        </pc:picChg>
      </pc:sldChg>
      <pc:sldChg chg="modSp modNotes">
        <pc:chgData name="Usuário Convidado" userId="S::urn:spo:anon#a4f7691eca670476e4680cf4716b4ac6966001f46016a28afab4631371821f67::" providerId="AD" clId="Web-{EC3C3FB8-FF6D-59ED-1429-D217D32E1B45}" dt="2024-02-29T17:49:31.864" v="420" actId="20577"/>
        <pc:sldMkLst>
          <pc:docMk/>
          <pc:sldMk cId="2555522406" sldId="368"/>
        </pc:sldMkLst>
        <pc:spChg chg="mod">
          <ac:chgData name="Usuário Convidado" userId="S::urn:spo:anon#a4f7691eca670476e4680cf4716b4ac6966001f46016a28afab4631371821f67::" providerId="AD" clId="Web-{EC3C3FB8-FF6D-59ED-1429-D217D32E1B45}" dt="2024-02-29T17:49:31.864" v="420" actId="20577"/>
          <ac:spMkLst>
            <pc:docMk/>
            <pc:sldMk cId="2555522406" sldId="368"/>
            <ac:spMk id="5" creationId="{517065EC-1B43-4DC2-2F4C-C1E08194AA1E}"/>
          </ac:spMkLst>
        </pc:spChg>
      </pc:sldChg>
      <pc:sldChg chg="modSp">
        <pc:chgData name="Usuário Convidado" userId="S::urn:spo:anon#a4f7691eca670476e4680cf4716b4ac6966001f46016a28afab4631371821f67::" providerId="AD" clId="Web-{EC3C3FB8-FF6D-59ED-1429-D217D32E1B45}" dt="2024-02-29T14:31:52.776" v="346" actId="20577"/>
        <pc:sldMkLst>
          <pc:docMk/>
          <pc:sldMk cId="2708888000" sldId="386"/>
        </pc:sldMkLst>
        <pc:spChg chg="mod">
          <ac:chgData name="Usuário Convidado" userId="S::urn:spo:anon#a4f7691eca670476e4680cf4716b4ac6966001f46016a28afab4631371821f67::" providerId="AD" clId="Web-{EC3C3FB8-FF6D-59ED-1429-D217D32E1B45}" dt="2024-02-29T14:31:52.776" v="346" actId="20577"/>
          <ac:spMkLst>
            <pc:docMk/>
            <pc:sldMk cId="2708888000" sldId="386"/>
            <ac:spMk id="4" creationId="{EC1F3E71-3754-BECB-579B-A12E8ED86C09}"/>
          </ac:spMkLst>
        </pc:spChg>
      </pc:sldChg>
      <pc:sldChg chg="modSp">
        <pc:chgData name="Usuário Convidado" userId="S::urn:spo:anon#a4f7691eca670476e4680cf4716b4ac6966001f46016a28afab4631371821f67::" providerId="AD" clId="Web-{EC3C3FB8-FF6D-59ED-1429-D217D32E1B45}" dt="2024-02-29T14:32:04.386" v="352" actId="20577"/>
        <pc:sldMkLst>
          <pc:docMk/>
          <pc:sldMk cId="2792801912" sldId="389"/>
        </pc:sldMkLst>
        <pc:spChg chg="mod">
          <ac:chgData name="Usuário Convidado" userId="S::urn:spo:anon#a4f7691eca670476e4680cf4716b4ac6966001f46016a28afab4631371821f67::" providerId="AD" clId="Web-{EC3C3FB8-FF6D-59ED-1429-D217D32E1B45}" dt="2024-02-29T14:32:04.386" v="352" actId="20577"/>
          <ac:spMkLst>
            <pc:docMk/>
            <pc:sldMk cId="2792801912" sldId="389"/>
            <ac:spMk id="4" creationId="{6FCDB763-A9D8-0D33-0D54-ABF121237DE3}"/>
          </ac:spMkLst>
        </pc:spChg>
      </pc:sldChg>
      <pc:sldChg chg="modSp">
        <pc:chgData name="Usuário Convidado" userId="S::urn:spo:anon#a4f7691eca670476e4680cf4716b4ac6966001f46016a28afab4631371821f67::" providerId="AD" clId="Web-{EC3C3FB8-FF6D-59ED-1429-D217D32E1B45}" dt="2024-02-29T14:32:18.777" v="355" actId="20577"/>
        <pc:sldMkLst>
          <pc:docMk/>
          <pc:sldMk cId="1743345985" sldId="390"/>
        </pc:sldMkLst>
        <pc:spChg chg="mod">
          <ac:chgData name="Usuário Convidado" userId="S::urn:spo:anon#a4f7691eca670476e4680cf4716b4ac6966001f46016a28afab4631371821f67::" providerId="AD" clId="Web-{EC3C3FB8-FF6D-59ED-1429-D217D32E1B45}" dt="2024-02-29T14:32:18.777" v="355" actId="20577"/>
          <ac:spMkLst>
            <pc:docMk/>
            <pc:sldMk cId="1743345985" sldId="390"/>
            <ac:spMk id="4" creationId="{9B5506A8-8097-145D-A0C3-DD4F804D814E}"/>
          </ac:spMkLst>
        </pc:spChg>
      </pc:sldChg>
      <pc:sldChg chg="modSp">
        <pc:chgData name="Usuário Convidado" userId="S::urn:spo:anon#a4f7691eca670476e4680cf4716b4ac6966001f46016a28afab4631371821f67::" providerId="AD" clId="Web-{EC3C3FB8-FF6D-59ED-1429-D217D32E1B45}" dt="2024-02-29T17:17:14.424" v="407" actId="20577"/>
        <pc:sldMkLst>
          <pc:docMk/>
          <pc:sldMk cId="2410617319" sldId="391"/>
        </pc:sldMkLst>
        <pc:spChg chg="mod">
          <ac:chgData name="Usuário Convidado" userId="S::urn:spo:anon#a4f7691eca670476e4680cf4716b4ac6966001f46016a28afab4631371821f67::" providerId="AD" clId="Web-{EC3C3FB8-FF6D-59ED-1429-D217D32E1B45}" dt="2024-02-29T17:17:14.424" v="407" actId="20577"/>
          <ac:spMkLst>
            <pc:docMk/>
            <pc:sldMk cId="2410617319" sldId="391"/>
            <ac:spMk id="4" creationId="{4837527B-D170-8BD7-B1FC-96CB944CA3DA}"/>
          </ac:spMkLst>
        </pc:spChg>
        <pc:spChg chg="mod">
          <ac:chgData name="Usuário Convidado" userId="S::urn:spo:anon#a4f7691eca670476e4680cf4716b4ac6966001f46016a28afab4631371821f67::" providerId="AD" clId="Web-{EC3C3FB8-FF6D-59ED-1429-D217D32E1B45}" dt="2024-02-29T16:50:16.897" v="383" actId="20577"/>
          <ac:spMkLst>
            <pc:docMk/>
            <pc:sldMk cId="2410617319" sldId="391"/>
            <ac:spMk id="9" creationId="{3866E67C-EEB5-3F29-36A2-89227F5BA58F}"/>
          </ac:spMkLst>
        </pc:spChg>
      </pc:sldChg>
    </pc:docChg>
  </pc:docChgLst>
  <pc:docChgLst>
    <pc:chgData name="Usuário Convidado" userId="S::urn:spo:anon#a4f7691eca670476e4680cf4716b4ac6966001f46016a28afab4631371821f67::" providerId="AD" clId="Web-{558FC84E-2062-65EA-73D3-BDEF3C8B9EC6}"/>
    <pc:docChg chg="modSld">
      <pc:chgData name="Usuário Convidado" userId="S::urn:spo:anon#a4f7691eca670476e4680cf4716b4ac6966001f46016a28afab4631371821f67::" providerId="AD" clId="Web-{558FC84E-2062-65EA-73D3-BDEF3C8B9EC6}" dt="2024-02-28T22:18:36.606" v="291" actId="20577"/>
      <pc:docMkLst>
        <pc:docMk/>
      </pc:docMkLst>
      <pc:sldChg chg="addSp delSp modSp">
        <pc:chgData name="Usuário Convidado" userId="S::urn:spo:anon#a4f7691eca670476e4680cf4716b4ac6966001f46016a28afab4631371821f67::" providerId="AD" clId="Web-{558FC84E-2062-65EA-73D3-BDEF3C8B9EC6}" dt="2024-02-28T21:48:05.690" v="2" actId="14100"/>
        <pc:sldMkLst>
          <pc:docMk/>
          <pc:sldMk cId="2319571436" sldId="365"/>
        </pc:sldMkLst>
        <pc:spChg chg="del">
          <ac:chgData name="Usuário Convidado" userId="S::urn:spo:anon#a4f7691eca670476e4680cf4716b4ac6966001f46016a28afab4631371821f67::" providerId="AD" clId="Web-{558FC84E-2062-65EA-73D3-BDEF3C8B9EC6}" dt="2024-02-28T21:47:51.580" v="0"/>
          <ac:spMkLst>
            <pc:docMk/>
            <pc:sldMk cId="2319571436" sldId="365"/>
            <ac:spMk id="5" creationId="{6F11BDF4-4847-9DC9-3FC1-A79344A2E7C3}"/>
          </ac:spMkLst>
        </pc:spChg>
        <pc:picChg chg="add mod ord">
          <ac:chgData name="Usuário Convidado" userId="S::urn:spo:anon#a4f7691eca670476e4680cf4716b4ac6966001f46016a28afab4631371821f67::" providerId="AD" clId="Web-{558FC84E-2062-65EA-73D3-BDEF3C8B9EC6}" dt="2024-02-28T21:48:05.690" v="2" actId="14100"/>
          <ac:picMkLst>
            <pc:docMk/>
            <pc:sldMk cId="2319571436" sldId="365"/>
            <ac:picMk id="12" creationId="{5F1A13E8-9394-BEFC-3C76-EBE83159644E}"/>
          </ac:picMkLst>
        </pc:picChg>
      </pc:sldChg>
      <pc:sldChg chg="modSp">
        <pc:chgData name="Usuário Convidado" userId="S::urn:spo:anon#a4f7691eca670476e4680cf4716b4ac6966001f46016a28afab4631371821f67::" providerId="AD" clId="Web-{558FC84E-2062-65EA-73D3-BDEF3C8B9EC6}" dt="2024-02-28T22:18:36.606" v="291" actId="20577"/>
        <pc:sldMkLst>
          <pc:docMk/>
          <pc:sldMk cId="2410617319" sldId="391"/>
        </pc:sldMkLst>
        <pc:spChg chg="mod">
          <ac:chgData name="Usuário Convidado" userId="S::urn:spo:anon#a4f7691eca670476e4680cf4716b4ac6966001f46016a28afab4631371821f67::" providerId="AD" clId="Web-{558FC84E-2062-65EA-73D3-BDEF3C8B9EC6}" dt="2024-02-28T22:18:36.606" v="291" actId="20577"/>
          <ac:spMkLst>
            <pc:docMk/>
            <pc:sldMk cId="2410617319" sldId="391"/>
            <ac:spMk id="4" creationId="{4837527B-D170-8BD7-B1FC-96CB944CA3DA}"/>
          </ac:spMkLst>
        </pc:spChg>
        <pc:spChg chg="mod">
          <ac:chgData name="Usuário Convidado" userId="S::urn:spo:anon#a4f7691eca670476e4680cf4716b4ac6966001f46016a28afab4631371821f67::" providerId="AD" clId="Web-{558FC84E-2062-65EA-73D3-BDEF3C8B9EC6}" dt="2024-02-28T22:06:10.814" v="145" actId="20577"/>
          <ac:spMkLst>
            <pc:docMk/>
            <pc:sldMk cId="2410617319" sldId="391"/>
            <ac:spMk id="9" creationId="{3866E67C-EEB5-3F29-36A2-89227F5BA5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A3B151D-FFFF-7BA3-9858-3842EB6E47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B77E055A-46BD-E8A4-1A00-608546119D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D49F0-E386-2F4C-B6CF-B9201CA75EFE}" type="datetimeFigureOut">
              <a:rPr lang="pt-BR" smtClean="0"/>
              <a:t>29/02/2024</a:t>
            </a:fld>
            <a:endParaRPr lang="pt-BR"/>
          </a:p>
        </p:txBody>
      </p:sp>
      <p:sp>
        <p:nvSpPr>
          <p:cNvPr id="4" name="Espaço Reservado para Rodapé 3">
            <a:extLst>
              <a:ext uri="{FF2B5EF4-FFF2-40B4-BE49-F238E27FC236}">
                <a16:creationId xmlns:a16="http://schemas.microsoft.com/office/drawing/2014/main" id="{BDC9C79B-61D9-214B-D62D-A885BEC90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03F108B-BCD0-7FDE-7F47-59BF4BD7D4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385C5-97E2-5A47-9606-AD0E55718DF4}" type="slidenum">
              <a:rPr lang="pt-BR" smtClean="0"/>
              <a:t>‹#›</a:t>
            </a:fld>
            <a:endParaRPr lang="pt-BR"/>
          </a:p>
        </p:txBody>
      </p:sp>
    </p:spTree>
    <p:extLst>
      <p:ext uri="{BB962C8B-B14F-4D97-AF65-F5344CB8AC3E}">
        <p14:creationId xmlns:p14="http://schemas.microsoft.com/office/powerpoint/2010/main" val="1670384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otorantim Sans" panose="02010503030202050203" pitchFamily="2"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otorantim Sans" panose="02010503030202050203" pitchFamily="2" charset="77"/>
              </a:defRPr>
            </a:lvl1pPr>
          </a:lstStyle>
          <a:p>
            <a:fld id="{C25533CF-9C26-294D-B49B-48EDE14D8017}" type="datetimeFigureOut">
              <a:rPr lang="en-US" smtClean="0"/>
              <a:pPr/>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otorantim Sans" panose="02010503030202050203" pitchFamily="2"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otorantim Sans" panose="02010503030202050203" pitchFamily="2" charset="77"/>
              </a:defRPr>
            </a:lvl1pPr>
          </a:lstStyle>
          <a:p>
            <a:fld id="{F0987F39-A016-3D4A-9C39-180020DF2499}" type="slidenum">
              <a:rPr lang="en-US" smtClean="0"/>
              <a:pPr/>
              <a:t>‹#›</a:t>
            </a:fld>
            <a:endParaRPr lang="en-US"/>
          </a:p>
        </p:txBody>
      </p:sp>
    </p:spTree>
    <p:extLst>
      <p:ext uri="{BB962C8B-B14F-4D97-AF65-F5344CB8AC3E}">
        <p14:creationId xmlns:p14="http://schemas.microsoft.com/office/powerpoint/2010/main" val="247997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Votorantim Sans" panose="02010503030202050203" pitchFamily="2" charset="77"/>
        <a:ea typeface="+mn-ea"/>
        <a:cs typeface="+mn-cs"/>
      </a:defRPr>
    </a:lvl1pPr>
    <a:lvl2pPr marL="457200" algn="l" defTabSz="914400" rtl="0" eaLnBrk="1" latinLnBrk="0" hangingPunct="1">
      <a:defRPr sz="1200" b="0" i="0" kern="1200">
        <a:solidFill>
          <a:schemeClr val="tx1"/>
        </a:solidFill>
        <a:latin typeface="Votorantim Sans" panose="02010503030202050203" pitchFamily="2" charset="77"/>
        <a:ea typeface="+mn-ea"/>
        <a:cs typeface="+mn-cs"/>
      </a:defRPr>
    </a:lvl2pPr>
    <a:lvl3pPr marL="914400" algn="l" defTabSz="914400" rtl="0" eaLnBrk="1" latinLnBrk="0" hangingPunct="1">
      <a:defRPr sz="1200" b="0" i="0" kern="1200">
        <a:solidFill>
          <a:schemeClr val="tx1"/>
        </a:solidFill>
        <a:latin typeface="Votorantim Sans" panose="02010503030202050203" pitchFamily="2" charset="77"/>
        <a:ea typeface="+mn-ea"/>
        <a:cs typeface="+mn-cs"/>
      </a:defRPr>
    </a:lvl3pPr>
    <a:lvl4pPr marL="1371600" algn="l" defTabSz="914400" rtl="0" eaLnBrk="1" latinLnBrk="0" hangingPunct="1">
      <a:defRPr sz="1200" b="0" i="0" kern="1200">
        <a:solidFill>
          <a:schemeClr val="tx1"/>
        </a:solidFill>
        <a:latin typeface="Votorantim Sans" panose="02010503030202050203" pitchFamily="2" charset="77"/>
        <a:ea typeface="+mn-ea"/>
        <a:cs typeface="+mn-cs"/>
      </a:defRPr>
    </a:lvl4pPr>
    <a:lvl5pPr marL="1828800" algn="l" defTabSz="914400" rtl="0" eaLnBrk="1" latinLnBrk="0" hangingPunct="1">
      <a:defRPr sz="1200" b="0" i="0" kern="1200">
        <a:solidFill>
          <a:schemeClr val="tx1"/>
        </a:solidFill>
        <a:latin typeface="Votorantim Sans" panose="02010503030202050203"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F0987F39-A016-3D4A-9C39-180020DF2499}" type="slidenum">
              <a:rPr lang="en-US" smtClean="0"/>
              <a:pPr/>
              <a:t>1</a:t>
            </a:fld>
            <a:endParaRPr lang="en-US"/>
          </a:p>
        </p:txBody>
      </p:sp>
    </p:spTree>
    <p:extLst>
      <p:ext uri="{BB962C8B-B14F-4D97-AF65-F5344CB8AC3E}">
        <p14:creationId xmlns:p14="http://schemas.microsoft.com/office/powerpoint/2010/main" val="117036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latin typeface="Votorantim Sans"/>
            </a:endParaRPr>
          </a:p>
        </p:txBody>
      </p:sp>
      <p:sp>
        <p:nvSpPr>
          <p:cNvPr id="4" name="Espaço Reservado para Número de Slide 3"/>
          <p:cNvSpPr>
            <a:spLocks noGrp="1"/>
          </p:cNvSpPr>
          <p:nvPr>
            <p:ph type="sldNum" sz="quarter" idx="5"/>
          </p:nvPr>
        </p:nvSpPr>
        <p:spPr/>
        <p:txBody>
          <a:bodyPr/>
          <a:lstStyle/>
          <a:p>
            <a:fld id="{F0987F39-A016-3D4A-9C39-180020DF2499}" type="slidenum">
              <a:rPr lang="en-US" smtClean="0"/>
              <a:pPr/>
              <a:t>6</a:t>
            </a:fld>
            <a:endParaRPr lang="en-US"/>
          </a:p>
        </p:txBody>
      </p:sp>
    </p:spTree>
    <p:extLst>
      <p:ext uri="{BB962C8B-B14F-4D97-AF65-F5344CB8AC3E}">
        <p14:creationId xmlns:p14="http://schemas.microsoft.com/office/powerpoint/2010/main" val="4220773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08BB91-6034-6C70-BCDD-4AC976EB5A67}"/>
              </a:ext>
            </a:extLst>
          </p:cNvPr>
          <p:cNvPicPr>
            <a:picLocks noChangeAspect="1"/>
          </p:cNvPicPr>
          <p:nvPr userDrawn="1"/>
        </p:nvPicPr>
        <p:blipFill>
          <a:blip r:embed="rId2"/>
          <a:stretch>
            <a:fillRect/>
          </a:stretch>
        </p:blipFill>
        <p:spPr>
          <a:xfrm>
            <a:off x="6650182" y="-12701"/>
            <a:ext cx="5541818" cy="6855857"/>
          </a:xfrm>
          <a:prstGeom prst="rect">
            <a:avLst/>
          </a:prstGeom>
        </p:spPr>
      </p:pic>
      <p:pic>
        <p:nvPicPr>
          <p:cNvPr id="11" name="Imagem 10">
            <a:extLst>
              <a:ext uri="{FF2B5EF4-FFF2-40B4-BE49-F238E27FC236}">
                <a16:creationId xmlns:a16="http://schemas.microsoft.com/office/drawing/2014/main" id="{CCF7134E-EA78-9061-CE24-58E91958AA4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8785" y="213581"/>
            <a:ext cx="1240251" cy="446490"/>
          </a:xfrm>
          <a:prstGeom prst="rect">
            <a:avLst/>
          </a:prstGeom>
        </p:spPr>
      </p:pic>
      <p:sp>
        <p:nvSpPr>
          <p:cNvPr id="17" name="Date Placeholder 3">
            <a:extLst>
              <a:ext uri="{FF2B5EF4-FFF2-40B4-BE49-F238E27FC236}">
                <a16:creationId xmlns:a16="http://schemas.microsoft.com/office/drawing/2014/main" id="{1EBFCA31-B274-D545-9D5E-564CFD763DEA}"/>
              </a:ext>
            </a:extLst>
          </p:cNvPr>
          <p:cNvSpPr>
            <a:spLocks noGrp="1"/>
          </p:cNvSpPr>
          <p:nvPr>
            <p:ph type="dt" sz="half" idx="2"/>
          </p:nvPr>
        </p:nvSpPr>
        <p:spPr>
          <a:xfrm>
            <a:off x="490255" y="6056049"/>
            <a:ext cx="2743200" cy="365125"/>
          </a:xfrm>
          <a:prstGeom prst="rect">
            <a:avLst/>
          </a:prstGeom>
        </p:spPr>
        <p:txBody>
          <a:bodyPr vert="horz" lIns="91440" tIns="45720" rIns="91440" bIns="45720" rtlCol="0" anchor="ctr"/>
          <a:lstStyle>
            <a:lvl1pPr algn="l">
              <a:defRPr sz="1050" b="0" i="0">
                <a:solidFill>
                  <a:schemeClr val="tx1"/>
                </a:solidFill>
                <a:latin typeface="Votorantim Sans" panose="02010503030202050203" pitchFamily="2" charset="77"/>
              </a:defRPr>
            </a:lvl1pPr>
          </a:lstStyle>
          <a:p>
            <a:fld id="{9AF43C64-8E0C-DF4E-8CAD-49804C77E8C3}" type="datetime1">
              <a:rPr lang="en-US" smtClean="0"/>
              <a:pPr/>
              <a:t>2/29/2024</a:t>
            </a:fld>
            <a:endParaRPr lang="pt-BR"/>
          </a:p>
        </p:txBody>
      </p:sp>
      <p:sp>
        <p:nvSpPr>
          <p:cNvPr id="37" name="Text Placeholder 2">
            <a:extLst>
              <a:ext uri="{FF2B5EF4-FFF2-40B4-BE49-F238E27FC236}">
                <a16:creationId xmlns:a16="http://schemas.microsoft.com/office/drawing/2014/main" id="{1255577D-3E0D-3D1E-E593-4FB2359FEC94}"/>
              </a:ext>
            </a:extLst>
          </p:cNvPr>
          <p:cNvSpPr>
            <a:spLocks noGrp="1"/>
          </p:cNvSpPr>
          <p:nvPr>
            <p:ph type="body" sz="quarter" idx="10" hasCustomPrompt="1"/>
          </p:nvPr>
        </p:nvSpPr>
        <p:spPr>
          <a:xfrm>
            <a:off x="539999" y="2273300"/>
            <a:ext cx="6388351" cy="1841500"/>
          </a:xfrm>
        </p:spPr>
        <p:txBody>
          <a:bodyPr anchor="b"/>
          <a:lstStyle>
            <a:lvl1pPr>
              <a:lnSpc>
                <a:spcPct val="100000"/>
              </a:lnSpc>
              <a:defRPr sz="5400" b="1" i="0">
                <a:solidFill>
                  <a:srgbClr val="6429FF"/>
                </a:solidFill>
                <a:latin typeface="Votorantim Sans" panose="02010503030202050203" pitchFamily="2" charset="77"/>
              </a:defRPr>
            </a:lvl1pPr>
          </a:lstStyle>
          <a:p>
            <a:pPr lvl="0"/>
            <a:r>
              <a:rPr lang="en-US" err="1"/>
              <a:t>Título</a:t>
            </a:r>
            <a:r>
              <a:rPr lang="en-US"/>
              <a:t> da </a:t>
            </a:r>
            <a:r>
              <a:rPr lang="en-US" err="1"/>
              <a:t>apresentação</a:t>
            </a:r>
            <a:endParaRPr lang="pt-BR"/>
          </a:p>
        </p:txBody>
      </p:sp>
      <p:sp>
        <p:nvSpPr>
          <p:cNvPr id="41" name="Text Placeholder 40">
            <a:extLst>
              <a:ext uri="{FF2B5EF4-FFF2-40B4-BE49-F238E27FC236}">
                <a16:creationId xmlns:a16="http://schemas.microsoft.com/office/drawing/2014/main" id="{D47422CF-E2E7-52B0-1E3F-4C1C2FAF8566}"/>
              </a:ext>
            </a:extLst>
          </p:cNvPr>
          <p:cNvSpPr>
            <a:spLocks noGrp="1"/>
          </p:cNvSpPr>
          <p:nvPr>
            <p:ph type="body" sz="quarter" idx="11" hasCustomPrompt="1"/>
          </p:nvPr>
        </p:nvSpPr>
        <p:spPr>
          <a:xfrm>
            <a:off x="539750" y="4216400"/>
            <a:ext cx="6388350" cy="406400"/>
          </a:xfrm>
        </p:spPr>
        <p:txBody>
          <a:bodyPr/>
          <a:lstStyle>
            <a:lvl1pPr>
              <a:defRPr>
                <a:solidFill>
                  <a:schemeClr val="tx1"/>
                </a:solidFill>
              </a:defRPr>
            </a:lvl1pPr>
          </a:lstStyle>
          <a:p>
            <a:r>
              <a:rPr lang="pt-BR"/>
              <a:t>Subtítulo</a:t>
            </a:r>
          </a:p>
        </p:txBody>
      </p:sp>
    </p:spTree>
    <p:extLst>
      <p:ext uri="{BB962C8B-B14F-4D97-AF65-F5344CB8AC3E}">
        <p14:creationId xmlns:p14="http://schemas.microsoft.com/office/powerpoint/2010/main" val="22133707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 Texto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87C97A-4875-EB4D-804D-9235C32DE3C6}"/>
              </a:ext>
            </a:extLst>
          </p:cNvPr>
          <p:cNvSpPr txBox="1"/>
          <p:nvPr userDrawn="1"/>
        </p:nvSpPr>
        <p:spPr>
          <a:xfrm>
            <a:off x="6287910" y="6039348"/>
            <a:ext cx="5398055" cy="276999"/>
          </a:xfrm>
          <a:prstGeom prst="rect">
            <a:avLst/>
          </a:prstGeom>
          <a:noFill/>
        </p:spPr>
        <p:txBody>
          <a:bodyPr wrap="square" rtlCol="0">
            <a:spAutoFit/>
          </a:bodyPr>
          <a:lstStyle/>
          <a:p>
            <a:pPr algn="r"/>
            <a:fld id="{13D47448-C051-6C43-90B0-7D15BDF25B58}" type="slidenum">
              <a:rPr lang="en-US" sz="1200" b="0" i="0" smtClean="0">
                <a:solidFill>
                  <a:schemeClr val="tx1"/>
                </a:solidFill>
                <a:latin typeface="Votorantim Sans" panose="02010503030202050203" pitchFamily="2" charset="77"/>
              </a:rPr>
              <a:pPr algn="r"/>
              <a:t>‹#›</a:t>
            </a:fld>
            <a:endParaRPr lang="en-US" sz="1200" b="0" i="0">
              <a:solidFill>
                <a:schemeClr val="tx1"/>
              </a:solidFill>
              <a:latin typeface="Votorantim Sans" panose="02010503030202050203" pitchFamily="2" charset="77"/>
            </a:endParaRPr>
          </a:p>
        </p:txBody>
      </p:sp>
      <p:sp>
        <p:nvSpPr>
          <p:cNvPr id="16" name="Picture Placeholder 2">
            <a:extLst>
              <a:ext uri="{FF2B5EF4-FFF2-40B4-BE49-F238E27FC236}">
                <a16:creationId xmlns:a16="http://schemas.microsoft.com/office/drawing/2014/main" id="{77338E60-8D21-4145-9568-00181E75F1EB}"/>
              </a:ext>
            </a:extLst>
          </p:cNvPr>
          <p:cNvSpPr>
            <a:spLocks noGrp="1"/>
          </p:cNvSpPr>
          <p:nvPr>
            <p:ph type="pic" sz="quarter" idx="13"/>
          </p:nvPr>
        </p:nvSpPr>
        <p:spPr>
          <a:xfrm>
            <a:off x="6928355" y="0"/>
            <a:ext cx="5263644" cy="6858000"/>
          </a:xfrm>
          <a:solidFill>
            <a:schemeClr val="tx1"/>
          </a:solidFill>
        </p:spPr>
        <p:txBody>
          <a:bodyPr/>
          <a:lstStyle>
            <a:lvl1pPr>
              <a:defRPr b="0" i="0">
                <a:noFill/>
                <a:latin typeface="Votorantim Sans" panose="02010503030202050203" pitchFamily="2" charset="77"/>
              </a:defRPr>
            </a:lvl1pPr>
          </a:lstStyle>
          <a:p>
            <a:r>
              <a:rPr lang="pt-BR"/>
              <a:t>Clique no ícone para adicionar uma imagem</a:t>
            </a:r>
          </a:p>
        </p:txBody>
      </p:sp>
      <p:sp>
        <p:nvSpPr>
          <p:cNvPr id="30" name="Espaço Reservado para Texto 48">
            <a:extLst>
              <a:ext uri="{FF2B5EF4-FFF2-40B4-BE49-F238E27FC236}">
                <a16:creationId xmlns:a16="http://schemas.microsoft.com/office/drawing/2014/main" id="{0BCAC7A9-E3A3-7316-720A-851D77F40300}"/>
              </a:ext>
            </a:extLst>
          </p:cNvPr>
          <p:cNvSpPr>
            <a:spLocks noGrp="1"/>
          </p:cNvSpPr>
          <p:nvPr>
            <p:ph type="body" sz="quarter" idx="10" hasCustomPrompt="1"/>
          </p:nvPr>
        </p:nvSpPr>
        <p:spPr>
          <a:xfrm>
            <a:off x="212200" y="3104219"/>
            <a:ext cx="5443874" cy="3212127"/>
          </a:xfrm>
        </p:spPr>
        <p:txBody>
          <a:bodyPr bIns="0">
            <a:noAutofit/>
          </a:bodyPr>
          <a:lstStyle>
            <a:lvl1pPr marL="342900" marR="0" indent="-342900" algn="l" defTabSz="914400" rtl="0" eaLnBrk="1" fontAlgn="auto" latinLnBrk="0" hangingPunct="1">
              <a:lnSpc>
                <a:spcPct val="150000"/>
              </a:lnSpc>
              <a:spcBef>
                <a:spcPts val="0"/>
              </a:spcBef>
              <a:spcAft>
                <a:spcPts val="1200"/>
              </a:spcAft>
              <a:buClr>
                <a:schemeClr val="accent1"/>
              </a:buClr>
              <a:buSzTx/>
              <a:buFont typeface="Wingdings" panose="05000000000000000000" pitchFamily="2" charset="2"/>
              <a:buChar char="§"/>
              <a:tabLst/>
              <a:defRPr sz="16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um texto aqui para completar o slide. Fonte em tamanho 16</a:t>
            </a:r>
          </a:p>
          <a:p>
            <a:pPr lvl="0"/>
            <a:r>
              <a:rPr lang="pt-BR"/>
              <a:t>Insira um texto aqui para completar o slide. Fonte em tamanho 16</a:t>
            </a:r>
          </a:p>
          <a:p>
            <a:pPr lvl="0"/>
            <a:r>
              <a:rPr lang="pt-BR"/>
              <a:t>Insira um texto aqui para completar o slide. Fonte em tamanho 16</a:t>
            </a:r>
          </a:p>
          <a:p>
            <a:pPr lvl="0"/>
            <a:endParaRPr lang="pt-BR"/>
          </a:p>
        </p:txBody>
      </p:sp>
      <p:sp>
        <p:nvSpPr>
          <p:cNvPr id="36" name="Título 1">
            <a:extLst>
              <a:ext uri="{FF2B5EF4-FFF2-40B4-BE49-F238E27FC236}">
                <a16:creationId xmlns:a16="http://schemas.microsoft.com/office/drawing/2014/main" id="{A03A14BD-741B-EB93-8769-480CE36DC645}"/>
              </a:ext>
            </a:extLst>
          </p:cNvPr>
          <p:cNvSpPr>
            <a:spLocks noGrp="1"/>
          </p:cNvSpPr>
          <p:nvPr>
            <p:ph type="title" hasCustomPrompt="1"/>
          </p:nvPr>
        </p:nvSpPr>
        <p:spPr>
          <a:xfrm>
            <a:off x="212200" y="225041"/>
            <a:ext cx="5443635" cy="633226"/>
          </a:xfrm>
          <a:noFill/>
        </p:spPr>
        <p:txBody>
          <a:bodyPr anchor="t"/>
          <a:lstStyle>
            <a:lvl1pPr>
              <a:defRPr sz="1800" b="1" i="0">
                <a:solidFill>
                  <a:schemeClr val="tx1"/>
                </a:solidFill>
                <a:latin typeface="Votorantim Sans" panose="02010503030202050203" pitchFamily="2" charset="77"/>
              </a:defRPr>
            </a:lvl1pPr>
          </a:lstStyle>
          <a:p>
            <a:r>
              <a:rPr lang="pt-BR"/>
              <a:t>Insira um título curto aqui</a:t>
            </a:r>
          </a:p>
        </p:txBody>
      </p:sp>
      <p:sp>
        <p:nvSpPr>
          <p:cNvPr id="7" name="TextBox 6">
            <a:extLst>
              <a:ext uri="{FF2B5EF4-FFF2-40B4-BE49-F238E27FC236}">
                <a16:creationId xmlns:a16="http://schemas.microsoft.com/office/drawing/2014/main" id="{09F72CE2-6B49-DE65-51E4-FA1C14003F1F}"/>
              </a:ext>
            </a:extLst>
          </p:cNvPr>
          <p:cNvSpPr txBox="1"/>
          <p:nvPr userDrawn="1"/>
        </p:nvSpPr>
        <p:spPr>
          <a:xfrm>
            <a:off x="10475757" y="6292850"/>
            <a:ext cx="1143156" cy="279400"/>
          </a:xfrm>
          <a:prstGeom prst="rect">
            <a:avLst/>
          </a:prstGeom>
        </p:spPr>
        <p:txBody>
          <a:bodyPr wrap="none" rIns="0" bIns="0" rtlCol="0" anchor="b">
            <a:noAutofit/>
          </a:bodyPr>
          <a:lstStyle/>
          <a:p>
            <a:pPr algn="r"/>
            <a:fld id="{A15559B6-8ECC-8848-8ABC-F3631F2FCE63}" type="slidenum">
              <a:rPr lang="pt-BR" sz="1050" b="0" i="0" smtClean="0">
                <a:solidFill>
                  <a:schemeClr val="tx1"/>
                </a:solidFill>
                <a:latin typeface="Votorantim Sans" panose="02010503030202050203" pitchFamily="2" charset="77"/>
              </a:rPr>
              <a:t>‹#›</a:t>
            </a:fld>
            <a:endParaRPr lang="pt-BR" sz="1050" b="0" i="0">
              <a:solidFill>
                <a:schemeClr val="tx1"/>
              </a:solidFill>
              <a:latin typeface="Votorantim Sans" panose="02010503030202050203" pitchFamily="2" charset="77"/>
            </a:endParaRPr>
          </a:p>
        </p:txBody>
      </p:sp>
      <p:sp>
        <p:nvSpPr>
          <p:cNvPr id="21" name="Rectangle 20">
            <a:extLst>
              <a:ext uri="{FF2B5EF4-FFF2-40B4-BE49-F238E27FC236}">
                <a16:creationId xmlns:a16="http://schemas.microsoft.com/office/drawing/2014/main" id="{7A1F0D67-4F2E-AA06-4AA8-A03B8367D9A6}"/>
              </a:ext>
            </a:extLst>
          </p:cNvPr>
          <p:cNvSpPr/>
          <p:nvPr userDrawn="1"/>
        </p:nvSpPr>
        <p:spPr>
          <a:xfrm>
            <a:off x="13831906" y="3429000"/>
            <a:ext cx="1441432" cy="3429000"/>
          </a:xfrm>
          <a:prstGeom prst="rect">
            <a:avLst/>
          </a:prstGeom>
          <a:solidFill>
            <a:srgbClr val="E523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229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35</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151</a:t>
            </a:r>
          </a:p>
        </p:txBody>
      </p:sp>
      <p:sp>
        <p:nvSpPr>
          <p:cNvPr id="22" name="Rectangle 21">
            <a:extLst>
              <a:ext uri="{FF2B5EF4-FFF2-40B4-BE49-F238E27FC236}">
                <a16:creationId xmlns:a16="http://schemas.microsoft.com/office/drawing/2014/main" id="{2D5A3955-59F7-9FB1-23A3-CF901A211ED7}"/>
              </a:ext>
            </a:extLst>
          </p:cNvPr>
          <p:cNvSpPr/>
          <p:nvPr userDrawn="1"/>
        </p:nvSpPr>
        <p:spPr>
          <a:xfrm>
            <a:off x="13831906" y="0"/>
            <a:ext cx="1441432" cy="3431573"/>
          </a:xfrm>
          <a:prstGeom prst="rect">
            <a:avLst/>
          </a:prstGeom>
          <a:solidFill>
            <a:srgbClr val="170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900" b="0" i="0" u="none" strike="noStrike" kern="0" cap="none" spc="0" normalizeH="0" baseline="0" noProof="0" err="1">
                <a:ln>
                  <a:noFill/>
                </a:ln>
                <a:solidFill>
                  <a:srgbClr val="FFFFFF"/>
                </a:solidFill>
                <a:effectLst/>
                <a:uLnTx/>
                <a:uFillTx/>
                <a:latin typeface="Votorantim Sans"/>
                <a:ea typeface="+mn-ea"/>
                <a:cs typeface="+mn-cs"/>
              </a:rPr>
              <a:t>R</a:t>
            </a:r>
            <a:r>
              <a:rPr kumimoji="0" lang="pt-BR" sz="900" b="0" i="0" u="none" strike="noStrike" kern="0" cap="none" spc="0" normalizeH="0" baseline="0" noProof="0">
                <a:ln>
                  <a:noFill/>
                </a:ln>
                <a:solidFill>
                  <a:srgbClr val="FFFFFF"/>
                </a:solidFill>
                <a:effectLst/>
                <a:uLnTx/>
                <a:uFillTx/>
                <a:latin typeface="Votorantim Sans"/>
                <a:ea typeface="+mn-ea"/>
                <a:cs typeface="+mn-cs"/>
              </a:rPr>
              <a:t> 23</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G</a:t>
            </a:r>
            <a:r>
              <a:rPr kumimoji="0" lang="pt-BR" sz="900" b="0" i="0" u="none" strike="noStrike" kern="0" cap="none" spc="0" normalizeH="0" baseline="0" noProof="0">
                <a:ln>
                  <a:noFill/>
                </a:ln>
                <a:solidFill>
                  <a:srgbClr val="FFFFFF"/>
                </a:solidFill>
                <a:effectLst/>
                <a:uLnTx/>
                <a:uFillTx/>
                <a:latin typeface="Votorantim Sans"/>
                <a:ea typeface="+mn-ea"/>
                <a:cs typeface="+mn-cs"/>
              </a:rPr>
              <a:t> 0</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B</a:t>
            </a:r>
            <a:r>
              <a:rPr kumimoji="0" lang="pt-BR" sz="900" b="0" i="0" u="none" strike="noStrike" kern="0" cap="none" spc="0" normalizeH="0" baseline="0" noProof="0">
                <a:ln>
                  <a:noFill/>
                </a:ln>
                <a:solidFill>
                  <a:srgbClr val="FFFFFF"/>
                </a:solidFill>
                <a:effectLst/>
                <a:uLnTx/>
                <a:uFillTx/>
                <a:latin typeface="Votorantim Sans"/>
                <a:ea typeface="+mn-ea"/>
                <a:cs typeface="+mn-cs"/>
              </a:rPr>
              <a:t> 84</a:t>
            </a:r>
          </a:p>
        </p:txBody>
      </p:sp>
      <p:sp>
        <p:nvSpPr>
          <p:cNvPr id="23" name="Rectangle 22">
            <a:extLst>
              <a:ext uri="{FF2B5EF4-FFF2-40B4-BE49-F238E27FC236}">
                <a16:creationId xmlns:a16="http://schemas.microsoft.com/office/drawing/2014/main" id="{409B2F29-1DE3-B360-2D2B-8E44F8F7B972}"/>
              </a:ext>
            </a:extLst>
          </p:cNvPr>
          <p:cNvSpPr/>
          <p:nvPr userDrawn="1"/>
        </p:nvSpPr>
        <p:spPr>
          <a:xfrm>
            <a:off x="12390474" y="1"/>
            <a:ext cx="1441432" cy="2287838"/>
          </a:xfrm>
          <a:prstGeom prst="rect">
            <a:avLst/>
          </a:prstGeom>
          <a:solidFill>
            <a:srgbClr val="3030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49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p>
        </p:txBody>
      </p:sp>
      <p:sp>
        <p:nvSpPr>
          <p:cNvPr id="24" name="Rectangle 23">
            <a:extLst>
              <a:ext uri="{FF2B5EF4-FFF2-40B4-BE49-F238E27FC236}">
                <a16:creationId xmlns:a16="http://schemas.microsoft.com/office/drawing/2014/main" id="{C542E14C-729E-C08C-1EF0-10C119BEEB34}"/>
              </a:ext>
            </a:extLst>
          </p:cNvPr>
          <p:cNvSpPr/>
          <p:nvPr userDrawn="1"/>
        </p:nvSpPr>
        <p:spPr>
          <a:xfrm>
            <a:off x="12390474" y="2287839"/>
            <a:ext cx="1441432" cy="2287838"/>
          </a:xfrm>
          <a:prstGeom prst="rect">
            <a:avLst/>
          </a:prstGeom>
          <a:solidFill>
            <a:srgbClr val="6163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99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p>
        </p:txBody>
      </p:sp>
      <p:sp>
        <p:nvSpPr>
          <p:cNvPr id="25" name="Rectangle 24">
            <a:extLst>
              <a:ext uri="{FF2B5EF4-FFF2-40B4-BE49-F238E27FC236}">
                <a16:creationId xmlns:a16="http://schemas.microsoft.com/office/drawing/2014/main" id="{F1E69BB8-386F-D52C-574B-34E1FC001D1B}"/>
              </a:ext>
            </a:extLst>
          </p:cNvPr>
          <p:cNvSpPr/>
          <p:nvPr userDrawn="1"/>
        </p:nvSpPr>
        <p:spPr>
          <a:xfrm>
            <a:off x="12390474" y="4571063"/>
            <a:ext cx="1441432" cy="2287838"/>
          </a:xfrm>
          <a:prstGeom prst="rect">
            <a:avLst/>
          </a:prstGeom>
          <a:solidFill>
            <a:srgbClr val="A0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162</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p>
        </p:txBody>
      </p:sp>
    </p:spTree>
    <p:extLst>
      <p:ext uri="{BB962C8B-B14F-4D97-AF65-F5344CB8AC3E}">
        <p14:creationId xmlns:p14="http://schemas.microsoft.com/office/powerpoint/2010/main" val="116396009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Texto 3">
    <p:bg>
      <p:bgPr>
        <a:solidFill>
          <a:schemeClr val="tx1"/>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77338E60-8D21-4145-9568-00181E75F1EB}"/>
              </a:ext>
            </a:extLst>
          </p:cNvPr>
          <p:cNvSpPr>
            <a:spLocks noGrp="1"/>
          </p:cNvSpPr>
          <p:nvPr>
            <p:ph type="pic" sz="quarter" idx="13"/>
          </p:nvPr>
        </p:nvSpPr>
        <p:spPr>
          <a:xfrm>
            <a:off x="0" y="0"/>
            <a:ext cx="5263629" cy="6858000"/>
          </a:xfrm>
          <a:solidFill>
            <a:schemeClr val="accent2"/>
          </a:solidFill>
        </p:spPr>
        <p:txBody>
          <a:bodyPr/>
          <a:lstStyle>
            <a:lvl1pPr>
              <a:defRPr b="0" i="0">
                <a:noFill/>
                <a:latin typeface="Votorantim Sans" panose="02010503030202050203" pitchFamily="2" charset="77"/>
              </a:defRPr>
            </a:lvl1pPr>
          </a:lstStyle>
          <a:p>
            <a:r>
              <a:rPr lang="pt-BR"/>
              <a:t>Clique no ícone para adicionar uma imagem</a:t>
            </a:r>
          </a:p>
        </p:txBody>
      </p:sp>
      <p:sp>
        <p:nvSpPr>
          <p:cNvPr id="2" name="Título 1">
            <a:extLst>
              <a:ext uri="{FF2B5EF4-FFF2-40B4-BE49-F238E27FC236}">
                <a16:creationId xmlns:a16="http://schemas.microsoft.com/office/drawing/2014/main" id="{BB672042-8B1F-1E43-291C-301C1DF0E4AE}"/>
              </a:ext>
            </a:extLst>
          </p:cNvPr>
          <p:cNvSpPr>
            <a:spLocks noGrp="1"/>
          </p:cNvSpPr>
          <p:nvPr>
            <p:ph type="title" hasCustomPrompt="1"/>
          </p:nvPr>
        </p:nvSpPr>
        <p:spPr>
          <a:xfrm>
            <a:off x="6208355" y="257797"/>
            <a:ext cx="5443635" cy="633226"/>
          </a:xfrm>
          <a:noFill/>
        </p:spPr>
        <p:txBody>
          <a:bodyPr anchor="t"/>
          <a:lstStyle>
            <a:lvl1pPr>
              <a:defRPr sz="1800" b="1" i="0">
                <a:solidFill>
                  <a:schemeClr val="bg1"/>
                </a:solidFill>
                <a:latin typeface="Votorantim Sans" panose="02010503030202050203" pitchFamily="2" charset="77"/>
              </a:defRPr>
            </a:lvl1pPr>
          </a:lstStyle>
          <a:p>
            <a:r>
              <a:rPr lang="pt-BR"/>
              <a:t>Título em 1 linha</a:t>
            </a:r>
          </a:p>
        </p:txBody>
      </p:sp>
      <p:sp>
        <p:nvSpPr>
          <p:cNvPr id="29" name="Espaço Reservado para Texto 48">
            <a:extLst>
              <a:ext uri="{FF2B5EF4-FFF2-40B4-BE49-F238E27FC236}">
                <a16:creationId xmlns:a16="http://schemas.microsoft.com/office/drawing/2014/main" id="{5B934158-2169-A0F3-F225-26D0307B925C}"/>
              </a:ext>
            </a:extLst>
          </p:cNvPr>
          <p:cNvSpPr>
            <a:spLocks noGrp="1"/>
          </p:cNvSpPr>
          <p:nvPr>
            <p:ph type="body" sz="quarter" idx="10" hasCustomPrompt="1"/>
          </p:nvPr>
        </p:nvSpPr>
        <p:spPr>
          <a:xfrm>
            <a:off x="6208116" y="2874693"/>
            <a:ext cx="5443874" cy="3212127"/>
          </a:xfrm>
        </p:spPr>
        <p:txBody>
          <a:bodyPr bIns="0">
            <a:noAutofit/>
          </a:bodyPr>
          <a:lstStyle>
            <a:lvl1pPr marL="342900" marR="0" indent="-342900" algn="l" defTabSz="914400" rtl="0" eaLnBrk="1" fontAlgn="auto" latinLnBrk="0" hangingPunct="1">
              <a:lnSpc>
                <a:spcPct val="150000"/>
              </a:lnSpc>
              <a:spcBef>
                <a:spcPts val="0"/>
              </a:spcBef>
              <a:spcAft>
                <a:spcPts val="1200"/>
              </a:spcAft>
              <a:buClr>
                <a:schemeClr val="accent3"/>
              </a:buClr>
              <a:buSzTx/>
              <a:buFont typeface="Wingdings" panose="05000000000000000000" pitchFamily="2" charset="2"/>
              <a:buChar char="§"/>
              <a:tabLst/>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um texto aqui para completar o slide. Fonte em tamanho 16</a:t>
            </a:r>
          </a:p>
          <a:p>
            <a:pPr lvl="0"/>
            <a:r>
              <a:rPr lang="pt-BR"/>
              <a:t>Insira um texto aqui para completar o slide. Fonte em tamanho 16</a:t>
            </a:r>
          </a:p>
          <a:p>
            <a:pPr lvl="0"/>
            <a:r>
              <a:rPr lang="pt-BR"/>
              <a:t>Insira um texto aqui para completar o slide. Fonte em tamanho 16</a:t>
            </a:r>
          </a:p>
        </p:txBody>
      </p:sp>
      <p:sp>
        <p:nvSpPr>
          <p:cNvPr id="6" name="TextBox 5">
            <a:extLst>
              <a:ext uri="{FF2B5EF4-FFF2-40B4-BE49-F238E27FC236}">
                <a16:creationId xmlns:a16="http://schemas.microsoft.com/office/drawing/2014/main" id="{382DB68C-C3BA-2790-4C00-983FAA9E7E2A}"/>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7" name="Imagem 27">
            <a:extLst>
              <a:ext uri="{FF2B5EF4-FFF2-40B4-BE49-F238E27FC236}">
                <a16:creationId xmlns:a16="http://schemas.microsoft.com/office/drawing/2014/main" id="{EFE3A897-4778-5992-F524-6031856B6BE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Tree>
    <p:extLst>
      <p:ext uri="{BB962C8B-B14F-4D97-AF65-F5344CB8AC3E}">
        <p14:creationId xmlns:p14="http://schemas.microsoft.com/office/powerpoint/2010/main" val="313784339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p:bg>
      <p:bgPr>
        <a:solidFill>
          <a:schemeClr val="tx1"/>
        </a:solidFill>
        <a:effectLst/>
      </p:bgPr>
    </p:bg>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BBDDE953-3D7B-724C-15EE-5BB244FB0E92}"/>
              </a:ext>
            </a:extLst>
          </p:cNvPr>
          <p:cNvSpPr>
            <a:spLocks noGrp="1"/>
          </p:cNvSpPr>
          <p:nvPr>
            <p:ph type="tbl" sz="quarter" idx="13"/>
          </p:nvPr>
        </p:nvSpPr>
        <p:spPr>
          <a:xfrm>
            <a:off x="6259798" y="540000"/>
            <a:ext cx="5443625" cy="5777750"/>
          </a:xfrm>
          <a:solidFill>
            <a:schemeClr val="accent2"/>
          </a:solidFill>
        </p:spPr>
        <p:txBody>
          <a:bodyPr/>
          <a:lstStyle>
            <a:lvl1pPr>
              <a:defRPr>
                <a:noFill/>
              </a:defRPr>
            </a:lvl1pPr>
          </a:lstStyle>
          <a:p>
            <a:r>
              <a:rPr lang="pt-BR"/>
              <a:t>Clique no ícone para adicionar tabela</a:t>
            </a:r>
          </a:p>
        </p:txBody>
      </p:sp>
      <p:sp>
        <p:nvSpPr>
          <p:cNvPr id="26" name="Title 1">
            <a:extLst>
              <a:ext uri="{FF2B5EF4-FFF2-40B4-BE49-F238E27FC236}">
                <a16:creationId xmlns:a16="http://schemas.microsoft.com/office/drawing/2014/main" id="{77F4DE5B-20F4-F8D1-C60E-62C78F0B38FF}"/>
              </a:ext>
            </a:extLst>
          </p:cNvPr>
          <p:cNvSpPr>
            <a:spLocks noGrp="1"/>
          </p:cNvSpPr>
          <p:nvPr>
            <p:ph type="title" hasCustomPrompt="1"/>
          </p:nvPr>
        </p:nvSpPr>
        <p:spPr>
          <a:xfrm>
            <a:off x="215069" y="58560"/>
            <a:ext cx="5413706" cy="1328738"/>
          </a:xfrm>
        </p:spPr>
        <p:txBody>
          <a:bodyPr anchor="t"/>
          <a:lstStyle>
            <a:lvl1pPr>
              <a:lnSpc>
                <a:spcPct val="100000"/>
              </a:lnSpc>
              <a:defRPr sz="1800" b="1" i="0">
                <a:solidFill>
                  <a:schemeClr val="bg1"/>
                </a:solidFill>
                <a:latin typeface="Votorantim Sans" panose="02010503030202050203" pitchFamily="2" charset="77"/>
              </a:defRPr>
            </a:lvl1pPr>
          </a:lstStyle>
          <a:p>
            <a:r>
              <a:rPr lang="en-US" err="1"/>
              <a:t>Título</a:t>
            </a:r>
            <a:r>
              <a:rPr lang="en-US"/>
              <a:t> do slide com </a:t>
            </a:r>
            <a:r>
              <a:rPr lang="en-US" err="1"/>
              <a:t>tabela</a:t>
            </a:r>
            <a:endParaRPr lang="en-BR"/>
          </a:p>
        </p:txBody>
      </p:sp>
      <p:sp>
        <p:nvSpPr>
          <p:cNvPr id="29" name="Espaço Reservado para Texto 48">
            <a:extLst>
              <a:ext uri="{FF2B5EF4-FFF2-40B4-BE49-F238E27FC236}">
                <a16:creationId xmlns:a16="http://schemas.microsoft.com/office/drawing/2014/main" id="{98C73940-A9A5-C1D7-4684-6D98DE0789B2}"/>
              </a:ext>
            </a:extLst>
          </p:cNvPr>
          <p:cNvSpPr>
            <a:spLocks noGrp="1"/>
          </p:cNvSpPr>
          <p:nvPr>
            <p:ph type="body" sz="quarter" idx="15" hasCustomPrompt="1"/>
          </p:nvPr>
        </p:nvSpPr>
        <p:spPr>
          <a:xfrm>
            <a:off x="215069" y="3404100"/>
            <a:ext cx="5443874" cy="2888750"/>
          </a:xfrm>
        </p:spPr>
        <p:txBody>
          <a:bodyPr bIns="0">
            <a:noAutofit/>
          </a:bodyPr>
          <a:lstStyle>
            <a:lvl1pPr marL="342900" marR="0" indent="-342900" algn="l" defTabSz="914400" rtl="0" eaLnBrk="1" fontAlgn="auto" latinLnBrk="0" hangingPunct="1">
              <a:lnSpc>
                <a:spcPct val="150000"/>
              </a:lnSpc>
              <a:spcBef>
                <a:spcPts val="0"/>
              </a:spcBef>
              <a:spcAft>
                <a:spcPts val="1200"/>
              </a:spcAft>
              <a:buClr>
                <a:schemeClr val="accent3"/>
              </a:buClr>
              <a:buSzTx/>
              <a:buFont typeface="Wingdings" panose="05000000000000000000" pitchFamily="2" charset="2"/>
              <a:buChar char="§"/>
              <a:tabLst/>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um texto aqui para completar o slide. Fonte em tamanho 16</a:t>
            </a:r>
          </a:p>
          <a:p>
            <a:pPr lvl="0"/>
            <a:r>
              <a:rPr lang="pt-BR"/>
              <a:t>Insira um texto aqui para completar o slide. Fonte em tamanho 16</a:t>
            </a:r>
          </a:p>
        </p:txBody>
      </p:sp>
      <p:sp>
        <p:nvSpPr>
          <p:cNvPr id="6" name="TextBox 5">
            <a:extLst>
              <a:ext uri="{FF2B5EF4-FFF2-40B4-BE49-F238E27FC236}">
                <a16:creationId xmlns:a16="http://schemas.microsoft.com/office/drawing/2014/main" id="{523D1BFC-D4E3-7827-ED98-1FBEBA41B972}"/>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9" name="Imagem 27">
            <a:extLst>
              <a:ext uri="{FF2B5EF4-FFF2-40B4-BE49-F238E27FC236}">
                <a16:creationId xmlns:a16="http://schemas.microsoft.com/office/drawing/2014/main" id="{0B8355CF-BD27-DCAC-CC4E-31F496977A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Tree>
    <p:extLst>
      <p:ext uri="{BB962C8B-B14F-4D97-AF65-F5344CB8AC3E}">
        <p14:creationId xmlns:p14="http://schemas.microsoft.com/office/powerpoint/2010/main" val="3805132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Colunas + Imagens">
    <p:bg>
      <p:bgPr>
        <a:solidFill>
          <a:schemeClr val="tx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D1DD2BC-F105-D747-A25B-70BDEF495DE6}"/>
              </a:ext>
            </a:extLst>
          </p:cNvPr>
          <p:cNvSpPr>
            <a:spLocks noGrp="1"/>
          </p:cNvSpPr>
          <p:nvPr>
            <p:ph type="body" sz="quarter" idx="12" hasCustomPrompt="1"/>
          </p:nvPr>
        </p:nvSpPr>
        <p:spPr>
          <a:xfrm>
            <a:off x="212453" y="4353055"/>
            <a:ext cx="3553200" cy="1733300"/>
          </a:xfrm>
        </p:spPr>
        <p:txBody>
          <a:bodyPr tIns="108000">
            <a:normAutofit/>
          </a:bodyPr>
          <a:lstStyle>
            <a:lvl1pPr>
              <a:lnSpc>
                <a:spcPct val="120000"/>
              </a:lnSpc>
              <a:buClr>
                <a:schemeClr val="accent2"/>
              </a:buClr>
              <a:buFont typeface="Arial" panose="020B0604020202020204" pitchFamily="34" charset="0"/>
              <a:buNone/>
              <a:defRPr sz="1600" b="0" i="0">
                <a:solidFill>
                  <a:schemeClr val="bg1"/>
                </a:solidFill>
                <a:latin typeface="Votorantim Sans" panose="02010503030202050203" pitchFamily="2" charset="77"/>
              </a:defRPr>
            </a:lvl1pPr>
          </a:lstStyle>
          <a:p>
            <a:pPr lvl="0"/>
            <a:r>
              <a:rPr lang="pt-BR"/>
              <a:t>Insira um texto aqui para completar o slide. Fonte em tamanho 16.</a:t>
            </a:r>
            <a:endParaRPr lang="en-US"/>
          </a:p>
        </p:txBody>
      </p:sp>
      <p:sp>
        <p:nvSpPr>
          <p:cNvPr id="33" name="Text Placeholder 6">
            <a:extLst>
              <a:ext uri="{FF2B5EF4-FFF2-40B4-BE49-F238E27FC236}">
                <a16:creationId xmlns:a16="http://schemas.microsoft.com/office/drawing/2014/main" id="{CA076899-BBD2-1495-5387-78174B581BAD}"/>
              </a:ext>
            </a:extLst>
          </p:cNvPr>
          <p:cNvSpPr>
            <a:spLocks noGrp="1"/>
          </p:cNvSpPr>
          <p:nvPr>
            <p:ph type="body" sz="quarter" idx="13" hasCustomPrompt="1"/>
          </p:nvPr>
        </p:nvSpPr>
        <p:spPr>
          <a:xfrm>
            <a:off x="4001142" y="4353055"/>
            <a:ext cx="3554182" cy="1733300"/>
          </a:xfrm>
        </p:spPr>
        <p:txBody>
          <a:bodyPr tIns="108000">
            <a:normAutofit/>
          </a:bodyPr>
          <a:lstStyle>
            <a:lvl1pPr>
              <a:lnSpc>
                <a:spcPct val="120000"/>
              </a:lnSpc>
              <a:buClr>
                <a:schemeClr val="accent2"/>
              </a:buClr>
              <a:buFont typeface="Arial" panose="020B0604020202020204" pitchFamily="34" charset="0"/>
              <a:buNone/>
              <a:defRPr sz="1600" b="0" i="0">
                <a:solidFill>
                  <a:schemeClr val="bg1"/>
                </a:solidFill>
                <a:latin typeface="Votorantim Sans" panose="02010503030202050203" pitchFamily="2" charset="77"/>
              </a:defRPr>
            </a:lvl1pPr>
          </a:lstStyle>
          <a:p>
            <a:pPr lvl="0"/>
            <a:r>
              <a:rPr lang="pt-BR"/>
              <a:t>Insira um texto aqui para completar o slide. Fonte em tamanho 16.</a:t>
            </a:r>
            <a:endParaRPr lang="en-US"/>
          </a:p>
        </p:txBody>
      </p:sp>
      <p:sp>
        <p:nvSpPr>
          <p:cNvPr id="35" name="Text Placeholder 6">
            <a:extLst>
              <a:ext uri="{FF2B5EF4-FFF2-40B4-BE49-F238E27FC236}">
                <a16:creationId xmlns:a16="http://schemas.microsoft.com/office/drawing/2014/main" id="{8C604C02-E97C-21DE-B7C5-2D362ED7F98C}"/>
              </a:ext>
            </a:extLst>
          </p:cNvPr>
          <p:cNvSpPr>
            <a:spLocks noGrp="1"/>
          </p:cNvSpPr>
          <p:nvPr>
            <p:ph type="body" sz="quarter" idx="14" hasCustomPrompt="1"/>
          </p:nvPr>
        </p:nvSpPr>
        <p:spPr>
          <a:xfrm>
            <a:off x="7781109" y="4353055"/>
            <a:ext cx="3543336" cy="1733300"/>
          </a:xfrm>
        </p:spPr>
        <p:txBody>
          <a:bodyPr tIns="108000">
            <a:normAutofit/>
          </a:bodyPr>
          <a:lstStyle>
            <a:lvl1pPr>
              <a:lnSpc>
                <a:spcPct val="120000"/>
              </a:lnSpc>
              <a:buClr>
                <a:schemeClr val="accent2"/>
              </a:buClr>
              <a:buFont typeface="Arial" panose="020B0604020202020204" pitchFamily="34" charset="0"/>
              <a:buNone/>
              <a:defRPr sz="1600" b="0" i="0">
                <a:solidFill>
                  <a:schemeClr val="bg1"/>
                </a:solidFill>
                <a:latin typeface="Votorantim Sans" panose="02010503030202050203" pitchFamily="2" charset="77"/>
              </a:defRPr>
            </a:lvl1pPr>
          </a:lstStyle>
          <a:p>
            <a:pPr lvl="0"/>
            <a:r>
              <a:rPr lang="pt-BR"/>
              <a:t>Insira um texto aqui para completar o slide. Fonte em tamanho 16.</a:t>
            </a:r>
            <a:endParaRPr lang="en-US"/>
          </a:p>
        </p:txBody>
      </p:sp>
      <p:sp>
        <p:nvSpPr>
          <p:cNvPr id="5" name="Picture Placeholder 4">
            <a:extLst>
              <a:ext uri="{FF2B5EF4-FFF2-40B4-BE49-F238E27FC236}">
                <a16:creationId xmlns:a16="http://schemas.microsoft.com/office/drawing/2014/main" id="{3715DBA3-D639-AFEF-0327-7414FE01B787}"/>
              </a:ext>
            </a:extLst>
          </p:cNvPr>
          <p:cNvSpPr>
            <a:spLocks noGrp="1"/>
          </p:cNvSpPr>
          <p:nvPr>
            <p:ph type="pic" sz="quarter" idx="15"/>
          </p:nvPr>
        </p:nvSpPr>
        <p:spPr>
          <a:xfrm>
            <a:off x="212204" y="1203454"/>
            <a:ext cx="3552825" cy="1965600"/>
          </a:xfrm>
          <a:solidFill>
            <a:schemeClr val="accent6"/>
          </a:solidFill>
        </p:spPr>
        <p:txBody>
          <a:bodyPr/>
          <a:lstStyle>
            <a:lvl1pPr>
              <a:defRPr>
                <a:noFill/>
              </a:defRPr>
            </a:lvl1pPr>
          </a:lstStyle>
          <a:p>
            <a:r>
              <a:rPr lang="pt-BR"/>
              <a:t>Clique no ícone para adicionar uma imagem</a:t>
            </a:r>
          </a:p>
        </p:txBody>
      </p:sp>
      <p:sp>
        <p:nvSpPr>
          <p:cNvPr id="36" name="Picture Placeholder 4">
            <a:extLst>
              <a:ext uri="{FF2B5EF4-FFF2-40B4-BE49-F238E27FC236}">
                <a16:creationId xmlns:a16="http://schemas.microsoft.com/office/drawing/2014/main" id="{93F8062D-7A1E-3BA4-07C9-11A0EBEE2873}"/>
              </a:ext>
            </a:extLst>
          </p:cNvPr>
          <p:cNvSpPr>
            <a:spLocks noGrp="1"/>
          </p:cNvSpPr>
          <p:nvPr>
            <p:ph type="pic" sz="quarter" idx="16"/>
          </p:nvPr>
        </p:nvSpPr>
        <p:spPr>
          <a:xfrm>
            <a:off x="3992704" y="1203454"/>
            <a:ext cx="3552825" cy="1965600"/>
          </a:xfrm>
          <a:solidFill>
            <a:schemeClr val="accent6"/>
          </a:solidFill>
        </p:spPr>
        <p:txBody>
          <a:bodyPr/>
          <a:lstStyle>
            <a:lvl1pPr>
              <a:defRPr>
                <a:noFill/>
              </a:defRPr>
            </a:lvl1pPr>
          </a:lstStyle>
          <a:p>
            <a:r>
              <a:rPr lang="pt-BR"/>
              <a:t>Clique no ícone para adicionar uma imagem</a:t>
            </a:r>
          </a:p>
        </p:txBody>
      </p:sp>
      <p:sp>
        <p:nvSpPr>
          <p:cNvPr id="37" name="Picture Placeholder 4">
            <a:extLst>
              <a:ext uri="{FF2B5EF4-FFF2-40B4-BE49-F238E27FC236}">
                <a16:creationId xmlns:a16="http://schemas.microsoft.com/office/drawing/2014/main" id="{2C03333D-7C53-0378-349C-1460593F9D20}"/>
              </a:ext>
            </a:extLst>
          </p:cNvPr>
          <p:cNvSpPr>
            <a:spLocks noGrp="1"/>
          </p:cNvSpPr>
          <p:nvPr>
            <p:ph type="pic" sz="quarter" idx="17"/>
          </p:nvPr>
        </p:nvSpPr>
        <p:spPr>
          <a:xfrm>
            <a:off x="7770255" y="1203454"/>
            <a:ext cx="3552825" cy="1965600"/>
          </a:xfrm>
          <a:solidFill>
            <a:schemeClr val="accent6"/>
          </a:solidFill>
        </p:spPr>
        <p:txBody>
          <a:bodyPr/>
          <a:lstStyle>
            <a:lvl1pPr>
              <a:defRPr>
                <a:noFill/>
              </a:defRPr>
            </a:lvl1pPr>
          </a:lstStyle>
          <a:p>
            <a:r>
              <a:rPr lang="pt-BR"/>
              <a:t>Clique no ícone para adicionar uma imagem</a:t>
            </a:r>
          </a:p>
        </p:txBody>
      </p:sp>
      <p:sp>
        <p:nvSpPr>
          <p:cNvPr id="41" name="Text Placeholder 40">
            <a:extLst>
              <a:ext uri="{FF2B5EF4-FFF2-40B4-BE49-F238E27FC236}">
                <a16:creationId xmlns:a16="http://schemas.microsoft.com/office/drawing/2014/main" id="{78122B52-2002-73B0-4037-80C37F94DFA1}"/>
              </a:ext>
            </a:extLst>
          </p:cNvPr>
          <p:cNvSpPr>
            <a:spLocks noGrp="1"/>
          </p:cNvSpPr>
          <p:nvPr>
            <p:ph type="body" sz="quarter" idx="18" hasCustomPrompt="1"/>
          </p:nvPr>
        </p:nvSpPr>
        <p:spPr>
          <a:xfrm>
            <a:off x="4001567" y="3424367"/>
            <a:ext cx="3543300" cy="700087"/>
          </a:xfrm>
        </p:spPr>
        <p:txBody>
          <a:bodyPr anchor="b"/>
          <a:lstStyle>
            <a:lvl1pPr>
              <a:lnSpc>
                <a:spcPct val="100000"/>
              </a:lnSpc>
              <a:defRPr sz="1800" b="1" i="0">
                <a:solidFill>
                  <a:schemeClr val="accent1">
                    <a:lumMod val="50000"/>
                    <a:lumOff val="50000"/>
                  </a:schemeClr>
                </a:solidFill>
                <a:latin typeface="Votorantim Sans" panose="02010503030202050203" pitchFamily="2" charset="77"/>
              </a:defRPr>
            </a:lvl1pPr>
          </a:lstStyle>
          <a:p>
            <a:pPr lvl="0"/>
            <a:r>
              <a:rPr lang="en-US" err="1"/>
              <a:t>Insira</a:t>
            </a:r>
            <a:r>
              <a:rPr lang="en-US"/>
              <a:t> um </a:t>
            </a:r>
            <a:r>
              <a:rPr lang="en-US" err="1"/>
              <a:t>título</a:t>
            </a:r>
            <a:br>
              <a:rPr lang="en-US"/>
            </a:br>
            <a:r>
              <a:rPr lang="en-US" err="1"/>
              <a:t>curto</a:t>
            </a:r>
            <a:r>
              <a:rPr lang="en-US"/>
              <a:t> </a:t>
            </a:r>
            <a:r>
              <a:rPr lang="en-US" err="1"/>
              <a:t>aqui</a:t>
            </a:r>
            <a:endParaRPr lang="pt-BR"/>
          </a:p>
        </p:txBody>
      </p:sp>
      <p:sp>
        <p:nvSpPr>
          <p:cNvPr id="42" name="Text Placeholder 40">
            <a:extLst>
              <a:ext uri="{FF2B5EF4-FFF2-40B4-BE49-F238E27FC236}">
                <a16:creationId xmlns:a16="http://schemas.microsoft.com/office/drawing/2014/main" id="{707276EB-5CCB-65EC-AA61-4DBA8DF6FF8E}"/>
              </a:ext>
            </a:extLst>
          </p:cNvPr>
          <p:cNvSpPr>
            <a:spLocks noGrp="1"/>
          </p:cNvSpPr>
          <p:nvPr>
            <p:ph type="body" sz="quarter" idx="19" hasCustomPrompt="1"/>
          </p:nvPr>
        </p:nvSpPr>
        <p:spPr>
          <a:xfrm>
            <a:off x="212204" y="3424367"/>
            <a:ext cx="3543300" cy="700087"/>
          </a:xfrm>
        </p:spPr>
        <p:txBody>
          <a:bodyPr anchor="b"/>
          <a:lstStyle>
            <a:lvl1pPr>
              <a:lnSpc>
                <a:spcPct val="100000"/>
              </a:lnSpc>
              <a:defRPr sz="1800" b="1" i="0">
                <a:solidFill>
                  <a:schemeClr val="accent1">
                    <a:lumMod val="50000"/>
                    <a:lumOff val="50000"/>
                  </a:schemeClr>
                </a:solidFill>
                <a:latin typeface="Votorantim Sans" panose="02010503030202050203" pitchFamily="2" charset="77"/>
              </a:defRPr>
            </a:lvl1pPr>
          </a:lstStyle>
          <a:p>
            <a:pPr lvl="0"/>
            <a:r>
              <a:rPr lang="en-US" err="1"/>
              <a:t>Insira</a:t>
            </a:r>
            <a:r>
              <a:rPr lang="en-US"/>
              <a:t> um </a:t>
            </a:r>
            <a:r>
              <a:rPr lang="en-US" err="1"/>
              <a:t>título</a:t>
            </a:r>
            <a:br>
              <a:rPr lang="en-US"/>
            </a:br>
            <a:r>
              <a:rPr lang="en-US" err="1"/>
              <a:t>curto</a:t>
            </a:r>
            <a:r>
              <a:rPr lang="en-US"/>
              <a:t> </a:t>
            </a:r>
            <a:r>
              <a:rPr lang="en-US" err="1"/>
              <a:t>aqui</a:t>
            </a:r>
            <a:endParaRPr lang="pt-BR"/>
          </a:p>
        </p:txBody>
      </p:sp>
      <p:sp>
        <p:nvSpPr>
          <p:cNvPr id="43" name="Text Placeholder 40">
            <a:extLst>
              <a:ext uri="{FF2B5EF4-FFF2-40B4-BE49-F238E27FC236}">
                <a16:creationId xmlns:a16="http://schemas.microsoft.com/office/drawing/2014/main" id="{F21EFC47-3845-6EEC-41AF-355093B87E67}"/>
              </a:ext>
            </a:extLst>
          </p:cNvPr>
          <p:cNvSpPr>
            <a:spLocks noGrp="1"/>
          </p:cNvSpPr>
          <p:nvPr>
            <p:ph type="body" sz="quarter" idx="20" hasCustomPrompt="1"/>
          </p:nvPr>
        </p:nvSpPr>
        <p:spPr>
          <a:xfrm>
            <a:off x="7770255" y="3424367"/>
            <a:ext cx="3543300" cy="700087"/>
          </a:xfrm>
        </p:spPr>
        <p:txBody>
          <a:bodyPr anchor="b"/>
          <a:lstStyle>
            <a:lvl1pPr>
              <a:lnSpc>
                <a:spcPct val="100000"/>
              </a:lnSpc>
              <a:defRPr sz="1800" b="1" i="0">
                <a:solidFill>
                  <a:schemeClr val="accent1">
                    <a:lumMod val="50000"/>
                    <a:lumOff val="50000"/>
                  </a:schemeClr>
                </a:solidFill>
                <a:latin typeface="Votorantim Sans" panose="02010503030202050203" pitchFamily="2" charset="77"/>
              </a:defRPr>
            </a:lvl1pPr>
          </a:lstStyle>
          <a:p>
            <a:pPr lvl="0"/>
            <a:r>
              <a:rPr lang="en-US" err="1"/>
              <a:t>Insira</a:t>
            </a:r>
            <a:r>
              <a:rPr lang="en-US"/>
              <a:t> um </a:t>
            </a:r>
            <a:r>
              <a:rPr lang="en-US" err="1"/>
              <a:t>título</a:t>
            </a:r>
            <a:br>
              <a:rPr lang="en-US"/>
            </a:br>
            <a:r>
              <a:rPr lang="en-US" err="1"/>
              <a:t>curto</a:t>
            </a:r>
            <a:r>
              <a:rPr lang="en-US"/>
              <a:t> </a:t>
            </a:r>
            <a:r>
              <a:rPr lang="en-US" err="1"/>
              <a:t>aqui</a:t>
            </a:r>
            <a:endParaRPr lang="pt-BR"/>
          </a:p>
        </p:txBody>
      </p:sp>
      <p:sp>
        <p:nvSpPr>
          <p:cNvPr id="14" name="Título 1">
            <a:extLst>
              <a:ext uri="{FF2B5EF4-FFF2-40B4-BE49-F238E27FC236}">
                <a16:creationId xmlns:a16="http://schemas.microsoft.com/office/drawing/2014/main" id="{CBCC559A-3B1A-4682-935F-C6550BA128F2}"/>
              </a:ext>
            </a:extLst>
          </p:cNvPr>
          <p:cNvSpPr>
            <a:spLocks noGrp="1"/>
          </p:cNvSpPr>
          <p:nvPr>
            <p:ph type="title" hasCustomPrompt="1"/>
          </p:nvPr>
        </p:nvSpPr>
        <p:spPr>
          <a:xfrm>
            <a:off x="215072" y="215836"/>
            <a:ext cx="8002117" cy="295405"/>
          </a:xfrm>
        </p:spPr>
        <p:txBody>
          <a:bodyPr anchor="t"/>
          <a:lstStyle>
            <a:lvl1pPr>
              <a:defRPr sz="1800" b="1" i="0">
                <a:solidFill>
                  <a:schemeClr val="bg1"/>
                </a:solidFill>
                <a:latin typeface="Votorantim Sans" panose="02010503030202050203" pitchFamily="2" charset="77"/>
              </a:defRPr>
            </a:lvl1pPr>
          </a:lstStyle>
          <a:p>
            <a:r>
              <a:rPr lang="pt-BR"/>
              <a:t>Insira um título aqui</a:t>
            </a:r>
          </a:p>
        </p:txBody>
      </p:sp>
      <p:sp>
        <p:nvSpPr>
          <p:cNvPr id="12" name="TextBox 11">
            <a:extLst>
              <a:ext uri="{FF2B5EF4-FFF2-40B4-BE49-F238E27FC236}">
                <a16:creationId xmlns:a16="http://schemas.microsoft.com/office/drawing/2014/main" id="{A58C268C-9128-DEEC-8B3B-1BBC2441730F}"/>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13" name="Imagem 27">
            <a:extLst>
              <a:ext uri="{FF2B5EF4-FFF2-40B4-BE49-F238E27FC236}">
                <a16:creationId xmlns:a16="http://schemas.microsoft.com/office/drawing/2014/main" id="{19EFD102-0C6C-CAAC-3261-D494857C6E2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Tree>
    <p:extLst>
      <p:ext uri="{BB962C8B-B14F-4D97-AF65-F5344CB8AC3E}">
        <p14:creationId xmlns:p14="http://schemas.microsoft.com/office/powerpoint/2010/main" val="2655275526"/>
      </p:ext>
    </p:extLst>
  </p:cSld>
  <p:clrMapOvr>
    <a:masterClrMapping/>
  </p:clrMapOvr>
  <p:extLst>
    <p:ext uri="{DCECCB84-F9BA-43D5-87BE-67443E8EF086}">
      <p15:sldGuideLst xmlns:p15="http://schemas.microsoft.com/office/powerpoint/2012/main">
        <p15:guide id="4" pos="2162">
          <p15:clr>
            <a:srgbClr val="FBAE40"/>
          </p15:clr>
        </p15:guide>
        <p15:guide id="5" pos="3001">
          <p15:clr>
            <a:srgbClr val="FBAE40"/>
          </p15:clr>
        </p15:guide>
        <p15:guide id="6" pos="343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rase em destaque + Subtítulo">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7FD8C4-D3DC-CDFE-2308-0D8408297855}"/>
              </a:ext>
            </a:extLst>
          </p:cNvPr>
          <p:cNvPicPr>
            <a:picLocks noChangeAspect="1"/>
          </p:cNvPicPr>
          <p:nvPr userDrawn="1"/>
        </p:nvPicPr>
        <p:blipFill>
          <a:blip r:embed="rId2"/>
          <a:stretch>
            <a:fillRect/>
          </a:stretch>
        </p:blipFill>
        <p:spPr>
          <a:xfrm>
            <a:off x="7968343" y="-1034"/>
            <a:ext cx="4223657" cy="6849174"/>
          </a:xfrm>
          <a:prstGeom prst="rect">
            <a:avLst/>
          </a:prstGeom>
        </p:spPr>
      </p:pic>
      <p:sp>
        <p:nvSpPr>
          <p:cNvPr id="3" name="Text Placeholder 2">
            <a:extLst>
              <a:ext uri="{FF2B5EF4-FFF2-40B4-BE49-F238E27FC236}">
                <a16:creationId xmlns:a16="http://schemas.microsoft.com/office/drawing/2014/main" id="{3BA19A2B-B4ED-BD9A-8F44-0D1D8490F7B9}"/>
              </a:ext>
            </a:extLst>
          </p:cNvPr>
          <p:cNvSpPr>
            <a:spLocks noGrp="1"/>
          </p:cNvSpPr>
          <p:nvPr>
            <p:ph type="body" sz="quarter" idx="10" hasCustomPrompt="1"/>
          </p:nvPr>
        </p:nvSpPr>
        <p:spPr>
          <a:xfrm>
            <a:off x="539999" y="1587500"/>
            <a:ext cx="10167260" cy="1841500"/>
          </a:xfrm>
        </p:spPr>
        <p:txBody>
          <a:bodyPr anchor="b"/>
          <a:lstStyle>
            <a:lvl1pPr>
              <a:lnSpc>
                <a:spcPct val="100000"/>
              </a:lnSpc>
              <a:defRPr sz="5400" b="1" i="0">
                <a:solidFill>
                  <a:srgbClr val="6429FF"/>
                </a:solidFill>
                <a:latin typeface="Votorantim Sans" panose="02010503030202050203" pitchFamily="2" charset="77"/>
              </a:defRPr>
            </a:lvl1pPr>
          </a:lstStyle>
          <a:p>
            <a:pPr lvl="0"/>
            <a:r>
              <a:rPr lang="en-US" err="1"/>
              <a:t>Frase</a:t>
            </a:r>
            <a:r>
              <a:rPr lang="en-US"/>
              <a:t> </a:t>
            </a:r>
            <a:r>
              <a:rPr lang="en-US" err="1"/>
              <a:t>em</a:t>
            </a:r>
            <a:r>
              <a:rPr lang="en-US"/>
              <a:t> </a:t>
            </a:r>
            <a:r>
              <a:rPr lang="en-US" err="1"/>
              <a:t>destaque</a:t>
            </a:r>
            <a:endParaRPr lang="en-US"/>
          </a:p>
        </p:txBody>
      </p:sp>
      <p:sp>
        <p:nvSpPr>
          <p:cNvPr id="6" name="Text Placeholder 2">
            <a:extLst>
              <a:ext uri="{FF2B5EF4-FFF2-40B4-BE49-F238E27FC236}">
                <a16:creationId xmlns:a16="http://schemas.microsoft.com/office/drawing/2014/main" id="{B9837357-8B25-46C0-F428-632617248553}"/>
              </a:ext>
            </a:extLst>
          </p:cNvPr>
          <p:cNvSpPr>
            <a:spLocks noGrp="1"/>
          </p:cNvSpPr>
          <p:nvPr>
            <p:ph type="body" sz="quarter" idx="11" hasCustomPrompt="1"/>
          </p:nvPr>
        </p:nvSpPr>
        <p:spPr>
          <a:xfrm>
            <a:off x="539999" y="3650216"/>
            <a:ext cx="5443625" cy="1841500"/>
          </a:xfrm>
        </p:spPr>
        <p:txBody>
          <a:bodyPr anchor="t"/>
          <a:lstStyle>
            <a:lvl1pPr>
              <a:lnSpc>
                <a:spcPct val="100000"/>
              </a:lnSpc>
              <a:defRPr sz="2000" b="0" i="0">
                <a:solidFill>
                  <a:schemeClr val="tx1"/>
                </a:solidFill>
                <a:latin typeface="Votorantim Sans" panose="02010503030202050203" pitchFamily="2" charset="77"/>
              </a:defRPr>
            </a:lvl1pPr>
          </a:lstStyle>
          <a:p>
            <a:pPr lvl="0"/>
            <a:r>
              <a:rPr lang="en-US" err="1"/>
              <a:t>Subtítulo</a:t>
            </a:r>
            <a:endParaRPr lang="en-US"/>
          </a:p>
        </p:txBody>
      </p:sp>
    </p:spTree>
    <p:extLst>
      <p:ext uri="{BB962C8B-B14F-4D97-AF65-F5344CB8AC3E}">
        <p14:creationId xmlns:p14="http://schemas.microsoft.com/office/powerpoint/2010/main" val="221311737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rase em destaque 2">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2C9CED-2D46-D9F8-49F4-4F2B22B97297}"/>
              </a:ext>
            </a:extLst>
          </p:cNvPr>
          <p:cNvPicPr>
            <a:picLocks noChangeAspect="1"/>
          </p:cNvPicPr>
          <p:nvPr userDrawn="1"/>
        </p:nvPicPr>
        <p:blipFill>
          <a:blip r:embed="rId2"/>
          <a:stretch>
            <a:fillRect/>
          </a:stretch>
        </p:blipFill>
        <p:spPr>
          <a:xfrm>
            <a:off x="6600014" y="-12700"/>
            <a:ext cx="5591986" cy="6870700"/>
          </a:xfrm>
          <a:prstGeom prst="rect">
            <a:avLst/>
          </a:prstGeom>
        </p:spPr>
      </p:pic>
      <p:sp>
        <p:nvSpPr>
          <p:cNvPr id="16" name="Text Placeholder 2">
            <a:extLst>
              <a:ext uri="{FF2B5EF4-FFF2-40B4-BE49-F238E27FC236}">
                <a16:creationId xmlns:a16="http://schemas.microsoft.com/office/drawing/2014/main" id="{5D4AFCC6-F262-9E10-372B-8C75040640F0}"/>
              </a:ext>
            </a:extLst>
          </p:cNvPr>
          <p:cNvSpPr>
            <a:spLocks noGrp="1"/>
          </p:cNvSpPr>
          <p:nvPr>
            <p:ph type="body" sz="quarter" idx="10" hasCustomPrompt="1"/>
          </p:nvPr>
        </p:nvSpPr>
        <p:spPr>
          <a:xfrm>
            <a:off x="539999" y="2273300"/>
            <a:ext cx="5443625" cy="1841500"/>
          </a:xfrm>
        </p:spPr>
        <p:txBody>
          <a:bodyPr anchor="ctr"/>
          <a:lstStyle>
            <a:lvl1pPr>
              <a:lnSpc>
                <a:spcPct val="100000"/>
              </a:lnSpc>
              <a:defRPr sz="5400" b="1" i="0">
                <a:solidFill>
                  <a:srgbClr val="6429FF"/>
                </a:solidFill>
                <a:latin typeface="Votorantim Sans" panose="02010503030202050203" pitchFamily="2" charset="77"/>
              </a:defRPr>
            </a:lvl1pPr>
          </a:lstStyle>
          <a:p>
            <a:pPr lvl="0"/>
            <a:r>
              <a:rPr lang="en-US" err="1"/>
              <a:t>Frase</a:t>
            </a:r>
            <a:r>
              <a:rPr lang="en-US"/>
              <a:t> </a:t>
            </a:r>
            <a:r>
              <a:rPr lang="en-US" err="1"/>
              <a:t>em</a:t>
            </a:r>
            <a:r>
              <a:rPr lang="en-US"/>
              <a:t> </a:t>
            </a:r>
            <a:r>
              <a:rPr lang="en-US" err="1"/>
              <a:t>destaque</a:t>
            </a:r>
            <a:endParaRPr lang="pt-BR"/>
          </a:p>
        </p:txBody>
      </p:sp>
    </p:spTree>
    <p:extLst>
      <p:ext uri="{BB962C8B-B14F-4D97-AF65-F5344CB8AC3E}">
        <p14:creationId xmlns:p14="http://schemas.microsoft.com/office/powerpoint/2010/main" val="27024706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pa seção 2">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0AE822-5C43-32E4-7A24-CA495483DE7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257C18F0-4E78-90FD-1EA6-F3F4A4F4371A}"/>
              </a:ext>
            </a:extLst>
          </p:cNvPr>
          <p:cNvSpPr>
            <a:spLocks noGrp="1"/>
          </p:cNvSpPr>
          <p:nvPr>
            <p:ph type="title" hasCustomPrompt="1"/>
          </p:nvPr>
        </p:nvSpPr>
        <p:spPr>
          <a:xfrm>
            <a:off x="2144486" y="2988015"/>
            <a:ext cx="7903029" cy="637502"/>
          </a:xfrm>
        </p:spPr>
        <p:txBody>
          <a:bodyPr anchor="t">
            <a:normAutofit/>
          </a:bodyPr>
          <a:lstStyle>
            <a:lvl1pPr algn="ctr">
              <a:defRPr sz="4800" b="1" i="0">
                <a:solidFill>
                  <a:schemeClr val="tx1"/>
                </a:solidFill>
                <a:latin typeface="Votorantim Sans" panose="02010503030202050203" pitchFamily="2" charset="77"/>
              </a:defRPr>
            </a:lvl1pPr>
          </a:lstStyle>
          <a:p>
            <a:r>
              <a:rPr lang="en-US" err="1"/>
              <a:t>Título</a:t>
            </a:r>
            <a:r>
              <a:rPr lang="en-US"/>
              <a:t> </a:t>
            </a:r>
            <a:r>
              <a:rPr lang="en-US" err="1"/>
              <a:t>Seção</a:t>
            </a:r>
            <a:endParaRPr lang="en-BR"/>
          </a:p>
        </p:txBody>
      </p:sp>
    </p:spTree>
    <p:extLst>
      <p:ext uri="{BB962C8B-B14F-4D97-AF65-F5344CB8AC3E}">
        <p14:creationId xmlns:p14="http://schemas.microsoft.com/office/powerpoint/2010/main" val="1526542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pa subseção">
    <p:bg>
      <p:bgPr>
        <a:solidFill>
          <a:schemeClr val="bg1"/>
        </a:solidFill>
        <a:effectLst/>
      </p:bgPr>
    </p:bg>
    <p:spTree>
      <p:nvGrpSpPr>
        <p:cNvPr id="1" name=""/>
        <p:cNvGrpSpPr/>
        <p:nvPr/>
      </p:nvGrpSpPr>
      <p:grpSpPr>
        <a:xfrm>
          <a:off x="0" y="0"/>
          <a:ext cx="0" cy="0"/>
          <a:chOff x="0" y="0"/>
          <a:chExt cx="0" cy="0"/>
        </a:xfrm>
      </p:grpSpPr>
      <p:pic>
        <p:nvPicPr>
          <p:cNvPr id="4" name="Imagem 10">
            <a:extLst>
              <a:ext uri="{FF2B5EF4-FFF2-40B4-BE49-F238E27FC236}">
                <a16:creationId xmlns:a16="http://schemas.microsoft.com/office/drawing/2014/main" id="{3522DAE0-99D8-3D55-A008-ABC65BAAA19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69464" y="6288320"/>
            <a:ext cx="1240251" cy="446490"/>
          </a:xfrm>
          <a:prstGeom prst="rect">
            <a:avLst/>
          </a:prstGeom>
        </p:spPr>
      </p:pic>
      <p:sp>
        <p:nvSpPr>
          <p:cNvPr id="14" name="Title 1">
            <a:extLst>
              <a:ext uri="{FF2B5EF4-FFF2-40B4-BE49-F238E27FC236}">
                <a16:creationId xmlns:a16="http://schemas.microsoft.com/office/drawing/2014/main" id="{257C18F0-4E78-90FD-1EA6-F3F4A4F4371A}"/>
              </a:ext>
            </a:extLst>
          </p:cNvPr>
          <p:cNvSpPr>
            <a:spLocks noGrp="1"/>
          </p:cNvSpPr>
          <p:nvPr>
            <p:ph type="title" hasCustomPrompt="1"/>
          </p:nvPr>
        </p:nvSpPr>
        <p:spPr>
          <a:xfrm>
            <a:off x="2144486" y="2791498"/>
            <a:ext cx="7903029" cy="637502"/>
          </a:xfrm>
        </p:spPr>
        <p:txBody>
          <a:bodyPr anchor="t">
            <a:normAutofit/>
          </a:bodyPr>
          <a:lstStyle>
            <a:lvl1pPr algn="ctr">
              <a:defRPr sz="4800" b="1" i="0">
                <a:solidFill>
                  <a:schemeClr val="tx1"/>
                </a:solidFill>
                <a:latin typeface="Votorantim Sans" panose="02010503030202050203" pitchFamily="2" charset="77"/>
              </a:defRPr>
            </a:lvl1pPr>
          </a:lstStyle>
          <a:p>
            <a:r>
              <a:rPr lang="en-US" err="1"/>
              <a:t>Título</a:t>
            </a:r>
            <a:r>
              <a:rPr lang="en-US"/>
              <a:t> </a:t>
            </a:r>
            <a:r>
              <a:rPr lang="en-US" err="1"/>
              <a:t>Subseção</a:t>
            </a:r>
            <a:endParaRPr lang="en-BR"/>
          </a:p>
        </p:txBody>
      </p:sp>
      <p:sp>
        <p:nvSpPr>
          <p:cNvPr id="8" name="Text Placeholder 7">
            <a:extLst>
              <a:ext uri="{FF2B5EF4-FFF2-40B4-BE49-F238E27FC236}">
                <a16:creationId xmlns:a16="http://schemas.microsoft.com/office/drawing/2014/main" id="{319C82D9-BC8B-9EC3-9725-3047C943D109}"/>
              </a:ext>
            </a:extLst>
          </p:cNvPr>
          <p:cNvSpPr>
            <a:spLocks noGrp="1"/>
          </p:cNvSpPr>
          <p:nvPr>
            <p:ph type="body" sz="quarter" idx="10" hasCustomPrompt="1"/>
          </p:nvPr>
        </p:nvSpPr>
        <p:spPr>
          <a:xfrm>
            <a:off x="2125636" y="3653171"/>
            <a:ext cx="7903029" cy="1030287"/>
          </a:xfrm>
        </p:spPr>
        <p:txBody>
          <a:bodyPr/>
          <a:lstStyle>
            <a:lvl1pPr algn="ctr">
              <a:defRPr sz="1800">
                <a:solidFill>
                  <a:srgbClr val="6429FF"/>
                </a:solidFill>
              </a:defRPr>
            </a:lvl1pPr>
            <a:lvl2pPr>
              <a:defRPr sz="1800">
                <a:solidFill>
                  <a:schemeClr val="accent6"/>
                </a:solidFill>
              </a:defRPr>
            </a:lvl2pPr>
            <a:lvl3pPr>
              <a:defRPr sz="1800">
                <a:solidFill>
                  <a:schemeClr val="accent6"/>
                </a:solidFill>
              </a:defRPr>
            </a:lvl3pPr>
            <a:lvl4pPr>
              <a:defRPr sz="1800">
                <a:solidFill>
                  <a:schemeClr val="accent6"/>
                </a:solidFill>
              </a:defRPr>
            </a:lvl4pPr>
            <a:lvl5pPr>
              <a:defRPr sz="1800">
                <a:solidFill>
                  <a:schemeClr val="accent6"/>
                </a:solidFill>
              </a:defRPr>
            </a:lvl5pPr>
          </a:lstStyle>
          <a:p>
            <a:pPr lvl="0"/>
            <a:r>
              <a:rPr lang="en-US" err="1"/>
              <a:t>Subítulo</a:t>
            </a:r>
            <a:r>
              <a:rPr lang="en-US"/>
              <a:t> da </a:t>
            </a:r>
            <a:r>
              <a:rPr lang="en-US" err="1"/>
              <a:t>subseção</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Nulla</a:t>
            </a:r>
            <a:r>
              <a:rPr lang="en-US"/>
              <a:t> dolor </a:t>
            </a:r>
            <a:r>
              <a:rPr lang="en-US" err="1"/>
              <a:t>urna</a:t>
            </a:r>
            <a:r>
              <a:rPr lang="en-US"/>
              <a:t>, </a:t>
            </a:r>
            <a:r>
              <a:rPr lang="en-US" err="1"/>
              <a:t>laoreet</a:t>
            </a:r>
            <a:r>
              <a:rPr lang="en-US"/>
              <a:t> sed </a:t>
            </a:r>
            <a:r>
              <a:rPr lang="en-US" err="1"/>
              <a:t>arcu</a:t>
            </a:r>
            <a:r>
              <a:rPr lang="en-US"/>
              <a:t> </a:t>
            </a:r>
            <a:r>
              <a:rPr lang="en-US" err="1"/>
              <a:t>eget</a:t>
            </a:r>
            <a:r>
              <a:rPr lang="en-US"/>
              <a:t>, </a:t>
            </a:r>
            <a:r>
              <a:rPr lang="en-US" err="1"/>
              <a:t>efficitur</a:t>
            </a:r>
            <a:r>
              <a:rPr lang="en-US"/>
              <a:t> </a:t>
            </a:r>
            <a:r>
              <a:rPr lang="en-US" err="1"/>
              <a:t>rhoncus</a:t>
            </a:r>
            <a:r>
              <a:rPr lang="en-US"/>
              <a:t> </a:t>
            </a:r>
            <a:r>
              <a:rPr lang="en-US" err="1"/>
              <a:t>urna</a:t>
            </a:r>
            <a:r>
              <a:rPr lang="en-US"/>
              <a:t>.</a:t>
            </a:r>
            <a:endParaRPr lang="pt-BR"/>
          </a:p>
        </p:txBody>
      </p:sp>
    </p:spTree>
    <p:extLst>
      <p:ext uri="{BB962C8B-B14F-4D97-AF65-F5344CB8AC3E}">
        <p14:creationId xmlns:p14="http://schemas.microsoft.com/office/powerpoint/2010/main" val="366937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164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cerramento">
    <p:bg>
      <p:bgPr>
        <a:solidFill>
          <a:schemeClr val="tx1"/>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57B96D6-1CF5-14D5-F5ED-59829C5EFC1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997134" y="2921991"/>
            <a:ext cx="2833026" cy="1019889"/>
          </a:xfrm>
          <a:prstGeom prst="rect">
            <a:avLst/>
          </a:prstGeom>
        </p:spPr>
      </p:pic>
      <p:cxnSp>
        <p:nvCxnSpPr>
          <p:cNvPr id="3" name="Conector Reto 2">
            <a:extLst>
              <a:ext uri="{FF2B5EF4-FFF2-40B4-BE49-F238E27FC236}">
                <a16:creationId xmlns:a16="http://schemas.microsoft.com/office/drawing/2014/main" id="{86CB1886-8C0E-42A6-5CB6-A0A9B3C2318B}"/>
              </a:ext>
            </a:extLst>
          </p:cNvPr>
          <p:cNvCxnSpPr>
            <a:cxnSpLocks/>
          </p:cNvCxnSpPr>
          <p:nvPr userDrawn="1"/>
        </p:nvCxnSpPr>
        <p:spPr>
          <a:xfrm>
            <a:off x="6096000" y="2261936"/>
            <a:ext cx="0" cy="234000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sp>
        <p:nvSpPr>
          <p:cNvPr id="9" name="Title 1">
            <a:extLst>
              <a:ext uri="{FF2B5EF4-FFF2-40B4-BE49-F238E27FC236}">
                <a16:creationId xmlns:a16="http://schemas.microsoft.com/office/drawing/2014/main" id="{076E51BA-1F05-C4A4-5330-524AEE04BE3D}"/>
              </a:ext>
            </a:extLst>
          </p:cNvPr>
          <p:cNvSpPr>
            <a:spLocks noGrp="1"/>
          </p:cNvSpPr>
          <p:nvPr>
            <p:ph type="title" hasCustomPrompt="1"/>
          </p:nvPr>
        </p:nvSpPr>
        <p:spPr>
          <a:xfrm>
            <a:off x="6361840" y="3110249"/>
            <a:ext cx="3013795" cy="637502"/>
          </a:xfrm>
        </p:spPr>
        <p:txBody>
          <a:bodyPr anchor="t">
            <a:normAutofit/>
          </a:bodyPr>
          <a:lstStyle>
            <a:lvl1pPr algn="l">
              <a:defRPr sz="4800" b="0" i="0">
                <a:solidFill>
                  <a:schemeClr val="bg1"/>
                </a:solidFill>
                <a:latin typeface="Votorantim Sans" panose="02010503030202050203" pitchFamily="2" charset="77"/>
              </a:defRPr>
            </a:lvl1pPr>
          </a:lstStyle>
          <a:p>
            <a:r>
              <a:rPr lang="en-US" err="1"/>
              <a:t>Obrigado</a:t>
            </a:r>
            <a:r>
              <a:rPr lang="en-US"/>
              <a:t>!</a:t>
            </a:r>
            <a:endParaRPr lang="en-BR"/>
          </a:p>
        </p:txBody>
      </p:sp>
      <p:sp>
        <p:nvSpPr>
          <p:cNvPr id="17" name="Rectangle 16">
            <a:extLst>
              <a:ext uri="{FF2B5EF4-FFF2-40B4-BE49-F238E27FC236}">
                <a16:creationId xmlns:a16="http://schemas.microsoft.com/office/drawing/2014/main" id="{AB7E0F69-E438-2711-8282-63DF936AF30D}"/>
              </a:ext>
            </a:extLst>
          </p:cNvPr>
          <p:cNvSpPr/>
          <p:nvPr userDrawn="1"/>
        </p:nvSpPr>
        <p:spPr>
          <a:xfrm>
            <a:off x="13831906" y="3429000"/>
            <a:ext cx="1441432" cy="3429000"/>
          </a:xfrm>
          <a:prstGeom prst="rect">
            <a:avLst/>
          </a:prstGeom>
          <a:solidFill>
            <a:srgbClr val="E523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229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35</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151</a:t>
            </a:r>
          </a:p>
        </p:txBody>
      </p:sp>
      <p:sp>
        <p:nvSpPr>
          <p:cNvPr id="18" name="Rectangle 17">
            <a:extLst>
              <a:ext uri="{FF2B5EF4-FFF2-40B4-BE49-F238E27FC236}">
                <a16:creationId xmlns:a16="http://schemas.microsoft.com/office/drawing/2014/main" id="{89729AE3-3CF7-EEF0-BC2C-C540DB30B0BC}"/>
              </a:ext>
            </a:extLst>
          </p:cNvPr>
          <p:cNvSpPr/>
          <p:nvPr userDrawn="1"/>
        </p:nvSpPr>
        <p:spPr>
          <a:xfrm>
            <a:off x="13831906" y="0"/>
            <a:ext cx="1441432" cy="3431573"/>
          </a:xfrm>
          <a:prstGeom prst="rect">
            <a:avLst/>
          </a:prstGeom>
          <a:solidFill>
            <a:srgbClr val="170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900" b="0" i="0" u="none" strike="noStrike" kern="0" cap="none" spc="0" normalizeH="0" baseline="0" noProof="0" err="1">
                <a:ln>
                  <a:noFill/>
                </a:ln>
                <a:solidFill>
                  <a:srgbClr val="FFFFFF"/>
                </a:solidFill>
                <a:effectLst/>
                <a:uLnTx/>
                <a:uFillTx/>
                <a:latin typeface="Votorantim Sans"/>
                <a:ea typeface="+mn-ea"/>
                <a:cs typeface="+mn-cs"/>
              </a:rPr>
              <a:t>R</a:t>
            </a:r>
            <a:r>
              <a:rPr kumimoji="0" lang="pt-BR" sz="900" b="0" i="0" u="none" strike="noStrike" kern="0" cap="none" spc="0" normalizeH="0" baseline="0" noProof="0">
                <a:ln>
                  <a:noFill/>
                </a:ln>
                <a:solidFill>
                  <a:srgbClr val="FFFFFF"/>
                </a:solidFill>
                <a:effectLst/>
                <a:uLnTx/>
                <a:uFillTx/>
                <a:latin typeface="Votorantim Sans"/>
                <a:ea typeface="+mn-ea"/>
                <a:cs typeface="+mn-cs"/>
              </a:rPr>
              <a:t> 23</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G</a:t>
            </a:r>
            <a:r>
              <a:rPr kumimoji="0" lang="pt-BR" sz="900" b="0" i="0" u="none" strike="noStrike" kern="0" cap="none" spc="0" normalizeH="0" baseline="0" noProof="0">
                <a:ln>
                  <a:noFill/>
                </a:ln>
                <a:solidFill>
                  <a:srgbClr val="FFFFFF"/>
                </a:solidFill>
                <a:effectLst/>
                <a:uLnTx/>
                <a:uFillTx/>
                <a:latin typeface="Votorantim Sans"/>
                <a:ea typeface="+mn-ea"/>
                <a:cs typeface="+mn-cs"/>
              </a:rPr>
              <a:t> 0</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B</a:t>
            </a:r>
            <a:r>
              <a:rPr kumimoji="0" lang="pt-BR" sz="900" b="0" i="0" u="none" strike="noStrike" kern="0" cap="none" spc="0" normalizeH="0" baseline="0" noProof="0">
                <a:ln>
                  <a:noFill/>
                </a:ln>
                <a:solidFill>
                  <a:srgbClr val="FFFFFF"/>
                </a:solidFill>
                <a:effectLst/>
                <a:uLnTx/>
                <a:uFillTx/>
                <a:latin typeface="Votorantim Sans"/>
                <a:ea typeface="+mn-ea"/>
                <a:cs typeface="+mn-cs"/>
              </a:rPr>
              <a:t> 84</a:t>
            </a:r>
          </a:p>
        </p:txBody>
      </p:sp>
      <p:sp>
        <p:nvSpPr>
          <p:cNvPr id="19" name="Rectangle 18">
            <a:extLst>
              <a:ext uri="{FF2B5EF4-FFF2-40B4-BE49-F238E27FC236}">
                <a16:creationId xmlns:a16="http://schemas.microsoft.com/office/drawing/2014/main" id="{0A32650C-8F10-0A56-9465-B5077D30BBED}"/>
              </a:ext>
            </a:extLst>
          </p:cNvPr>
          <p:cNvSpPr/>
          <p:nvPr userDrawn="1"/>
        </p:nvSpPr>
        <p:spPr>
          <a:xfrm>
            <a:off x="12390474" y="1"/>
            <a:ext cx="1441432" cy="2287838"/>
          </a:xfrm>
          <a:prstGeom prst="rect">
            <a:avLst/>
          </a:prstGeom>
          <a:solidFill>
            <a:srgbClr val="3030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49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p>
        </p:txBody>
      </p:sp>
      <p:sp>
        <p:nvSpPr>
          <p:cNvPr id="20" name="Rectangle 19">
            <a:extLst>
              <a:ext uri="{FF2B5EF4-FFF2-40B4-BE49-F238E27FC236}">
                <a16:creationId xmlns:a16="http://schemas.microsoft.com/office/drawing/2014/main" id="{397FC455-10BE-6052-1C84-5844D472353B}"/>
              </a:ext>
            </a:extLst>
          </p:cNvPr>
          <p:cNvSpPr/>
          <p:nvPr userDrawn="1"/>
        </p:nvSpPr>
        <p:spPr>
          <a:xfrm>
            <a:off x="12390474" y="2287839"/>
            <a:ext cx="1441432" cy="2287838"/>
          </a:xfrm>
          <a:prstGeom prst="rect">
            <a:avLst/>
          </a:prstGeom>
          <a:solidFill>
            <a:srgbClr val="6163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99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p>
        </p:txBody>
      </p:sp>
      <p:sp>
        <p:nvSpPr>
          <p:cNvPr id="21" name="Rectangle 20">
            <a:extLst>
              <a:ext uri="{FF2B5EF4-FFF2-40B4-BE49-F238E27FC236}">
                <a16:creationId xmlns:a16="http://schemas.microsoft.com/office/drawing/2014/main" id="{56F4874B-2CD6-E83C-5783-8818C7944708}"/>
              </a:ext>
            </a:extLst>
          </p:cNvPr>
          <p:cNvSpPr/>
          <p:nvPr userDrawn="1"/>
        </p:nvSpPr>
        <p:spPr>
          <a:xfrm>
            <a:off x="12390474" y="4571063"/>
            <a:ext cx="1441432" cy="2287838"/>
          </a:xfrm>
          <a:prstGeom prst="rect">
            <a:avLst/>
          </a:prstGeom>
          <a:solidFill>
            <a:srgbClr val="A0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162</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p>
        </p:txBody>
      </p:sp>
    </p:spTree>
    <p:extLst>
      <p:ext uri="{BB962C8B-B14F-4D97-AF65-F5344CB8AC3E}">
        <p14:creationId xmlns:p14="http://schemas.microsoft.com/office/powerpoint/2010/main" val="1939828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apa 1">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CCF7134E-EA78-9061-CE24-58E91958AA4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8785" y="213581"/>
            <a:ext cx="1240251" cy="446490"/>
          </a:xfrm>
          <a:prstGeom prst="rect">
            <a:avLst/>
          </a:prstGeom>
        </p:spPr>
      </p:pic>
      <p:sp>
        <p:nvSpPr>
          <p:cNvPr id="17" name="Date Placeholder 3">
            <a:extLst>
              <a:ext uri="{FF2B5EF4-FFF2-40B4-BE49-F238E27FC236}">
                <a16:creationId xmlns:a16="http://schemas.microsoft.com/office/drawing/2014/main" id="{1EBFCA31-B274-D545-9D5E-564CFD763DEA}"/>
              </a:ext>
            </a:extLst>
          </p:cNvPr>
          <p:cNvSpPr>
            <a:spLocks noGrp="1"/>
          </p:cNvSpPr>
          <p:nvPr>
            <p:ph type="dt" sz="half" idx="2"/>
          </p:nvPr>
        </p:nvSpPr>
        <p:spPr>
          <a:xfrm>
            <a:off x="490255" y="6056049"/>
            <a:ext cx="2743200" cy="365125"/>
          </a:xfrm>
          <a:prstGeom prst="rect">
            <a:avLst/>
          </a:prstGeom>
        </p:spPr>
        <p:txBody>
          <a:bodyPr vert="horz" lIns="91440" tIns="45720" rIns="91440" bIns="45720" rtlCol="0" anchor="ctr"/>
          <a:lstStyle>
            <a:lvl1pPr algn="l">
              <a:defRPr sz="1050" b="0" i="0">
                <a:solidFill>
                  <a:srgbClr val="606361"/>
                </a:solidFill>
                <a:latin typeface="Votorantim Sans" panose="02010503030202050203" pitchFamily="2" charset="77"/>
              </a:defRPr>
            </a:lvl1pPr>
          </a:lstStyle>
          <a:p>
            <a:fld id="{9AF43C64-8E0C-DF4E-8CAD-49804C77E8C3}" type="datetime1">
              <a:rPr lang="en-US" smtClean="0"/>
              <a:pPr/>
              <a:t>2/29/2024</a:t>
            </a:fld>
            <a:endParaRPr lang="pt-BR"/>
          </a:p>
        </p:txBody>
      </p:sp>
      <p:sp>
        <p:nvSpPr>
          <p:cNvPr id="37" name="Text Placeholder 2">
            <a:extLst>
              <a:ext uri="{FF2B5EF4-FFF2-40B4-BE49-F238E27FC236}">
                <a16:creationId xmlns:a16="http://schemas.microsoft.com/office/drawing/2014/main" id="{1255577D-3E0D-3D1E-E593-4FB2359FEC94}"/>
              </a:ext>
            </a:extLst>
          </p:cNvPr>
          <p:cNvSpPr>
            <a:spLocks noGrp="1"/>
          </p:cNvSpPr>
          <p:nvPr>
            <p:ph type="body" sz="quarter" idx="10" hasCustomPrompt="1"/>
          </p:nvPr>
        </p:nvSpPr>
        <p:spPr>
          <a:xfrm>
            <a:off x="539999" y="2273300"/>
            <a:ext cx="6388351" cy="1841500"/>
          </a:xfrm>
        </p:spPr>
        <p:txBody>
          <a:bodyPr anchor="b"/>
          <a:lstStyle>
            <a:lvl1pPr>
              <a:lnSpc>
                <a:spcPct val="100000"/>
              </a:lnSpc>
              <a:defRPr sz="5400" b="1" i="0">
                <a:solidFill>
                  <a:srgbClr val="160053"/>
                </a:solidFill>
                <a:latin typeface="Votorantim Sans" panose="02010503030202050203" pitchFamily="2" charset="77"/>
              </a:defRPr>
            </a:lvl1pPr>
          </a:lstStyle>
          <a:p>
            <a:pPr lvl="0"/>
            <a:r>
              <a:rPr lang="en-US" err="1"/>
              <a:t>Título</a:t>
            </a:r>
            <a:r>
              <a:rPr lang="en-US"/>
              <a:t> da </a:t>
            </a:r>
            <a:r>
              <a:rPr lang="en-US" err="1"/>
              <a:t>apresentação</a:t>
            </a:r>
            <a:endParaRPr lang="pt-BR"/>
          </a:p>
        </p:txBody>
      </p:sp>
      <p:sp>
        <p:nvSpPr>
          <p:cNvPr id="41" name="Text Placeholder 40">
            <a:extLst>
              <a:ext uri="{FF2B5EF4-FFF2-40B4-BE49-F238E27FC236}">
                <a16:creationId xmlns:a16="http://schemas.microsoft.com/office/drawing/2014/main" id="{D47422CF-E2E7-52B0-1E3F-4C1C2FAF8566}"/>
              </a:ext>
            </a:extLst>
          </p:cNvPr>
          <p:cNvSpPr>
            <a:spLocks noGrp="1"/>
          </p:cNvSpPr>
          <p:nvPr>
            <p:ph type="body" sz="quarter" idx="11" hasCustomPrompt="1"/>
          </p:nvPr>
        </p:nvSpPr>
        <p:spPr>
          <a:xfrm>
            <a:off x="539750" y="4216400"/>
            <a:ext cx="6388350" cy="406400"/>
          </a:xfrm>
        </p:spPr>
        <p:txBody>
          <a:bodyPr/>
          <a:lstStyle>
            <a:lvl1pPr>
              <a:defRPr>
                <a:solidFill>
                  <a:srgbClr val="606361"/>
                </a:solidFill>
              </a:defRPr>
            </a:lvl1pPr>
          </a:lstStyle>
          <a:p>
            <a:r>
              <a:rPr lang="pt-BR"/>
              <a:t>Subtítulo</a:t>
            </a:r>
          </a:p>
        </p:txBody>
      </p:sp>
      <p:pic>
        <p:nvPicPr>
          <p:cNvPr id="3" name="Picture 2">
            <a:extLst>
              <a:ext uri="{FF2B5EF4-FFF2-40B4-BE49-F238E27FC236}">
                <a16:creationId xmlns:a16="http://schemas.microsoft.com/office/drawing/2014/main" id="{B4F3613B-B4D0-BD8F-A370-7D792B68D632}"/>
              </a:ext>
            </a:extLst>
          </p:cNvPr>
          <p:cNvPicPr>
            <a:picLocks noChangeAspect="1"/>
          </p:cNvPicPr>
          <p:nvPr userDrawn="1"/>
        </p:nvPicPr>
        <p:blipFill>
          <a:blip r:embed="rId3"/>
          <a:stretch>
            <a:fillRect/>
          </a:stretch>
        </p:blipFill>
        <p:spPr>
          <a:xfrm>
            <a:off x="6626431" y="0"/>
            <a:ext cx="5565569" cy="6885240"/>
          </a:xfrm>
          <a:prstGeom prst="rect">
            <a:avLst/>
          </a:prstGeom>
        </p:spPr>
      </p:pic>
    </p:spTree>
    <p:extLst>
      <p:ext uri="{BB962C8B-B14F-4D97-AF65-F5344CB8AC3E}">
        <p14:creationId xmlns:p14="http://schemas.microsoft.com/office/powerpoint/2010/main" val="264696189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id">
    <p:bg>
      <p:bgPr>
        <a:solidFill>
          <a:schemeClr val="tx1"/>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FD4F58C1-3FD4-AFC5-9B19-94D971DA13A3}"/>
              </a:ext>
            </a:extLst>
          </p:cNvPr>
          <p:cNvSpPr/>
          <p:nvPr userDrawn="1"/>
        </p:nvSpPr>
        <p:spPr>
          <a:xfrm>
            <a:off x="539999"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1" name="Retângulo 10">
            <a:extLst>
              <a:ext uri="{FF2B5EF4-FFF2-40B4-BE49-F238E27FC236}">
                <a16:creationId xmlns:a16="http://schemas.microsoft.com/office/drawing/2014/main" id="{E17B9F93-D878-2969-8B0C-24145A8738E9}"/>
              </a:ext>
            </a:extLst>
          </p:cNvPr>
          <p:cNvSpPr>
            <a:spLocks noChangeAspect="1"/>
          </p:cNvSpPr>
          <p:nvPr userDrawn="1"/>
        </p:nvSpPr>
        <p:spPr>
          <a:xfrm>
            <a:off x="0" y="0"/>
            <a:ext cx="540000" cy="540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2" name="Retângulo 11">
            <a:extLst>
              <a:ext uri="{FF2B5EF4-FFF2-40B4-BE49-F238E27FC236}">
                <a16:creationId xmlns:a16="http://schemas.microsoft.com/office/drawing/2014/main" id="{6A5D2B0B-290D-D1FA-BB2F-E20E3D1324B9}"/>
              </a:ext>
            </a:extLst>
          </p:cNvPr>
          <p:cNvSpPr>
            <a:spLocks noChangeAspect="1"/>
          </p:cNvSpPr>
          <p:nvPr userDrawn="1"/>
        </p:nvSpPr>
        <p:spPr>
          <a:xfrm>
            <a:off x="0" y="6318000"/>
            <a:ext cx="540000" cy="540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3" name="Retângulo 12">
            <a:extLst>
              <a:ext uri="{FF2B5EF4-FFF2-40B4-BE49-F238E27FC236}">
                <a16:creationId xmlns:a16="http://schemas.microsoft.com/office/drawing/2014/main" id="{234E7BB3-F71F-4196-A112-C5C470F2E039}"/>
              </a:ext>
            </a:extLst>
          </p:cNvPr>
          <p:cNvSpPr>
            <a:spLocks noChangeAspect="1"/>
          </p:cNvSpPr>
          <p:nvPr userDrawn="1"/>
        </p:nvSpPr>
        <p:spPr>
          <a:xfrm>
            <a:off x="11651990" y="6318000"/>
            <a:ext cx="540000" cy="540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4" name="Retângulo 13">
            <a:extLst>
              <a:ext uri="{FF2B5EF4-FFF2-40B4-BE49-F238E27FC236}">
                <a16:creationId xmlns:a16="http://schemas.microsoft.com/office/drawing/2014/main" id="{98C63E76-6AD7-27F8-CC90-BDD13931F29B}"/>
              </a:ext>
            </a:extLst>
          </p:cNvPr>
          <p:cNvSpPr>
            <a:spLocks noChangeAspect="1"/>
          </p:cNvSpPr>
          <p:nvPr userDrawn="1"/>
        </p:nvSpPr>
        <p:spPr>
          <a:xfrm>
            <a:off x="11651995" y="0"/>
            <a:ext cx="540000" cy="540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5" name="Retângulo 14">
            <a:extLst>
              <a:ext uri="{FF2B5EF4-FFF2-40B4-BE49-F238E27FC236}">
                <a16:creationId xmlns:a16="http://schemas.microsoft.com/office/drawing/2014/main" id="{B9009931-2685-BA69-E47D-5BF6FCBB91A2}"/>
              </a:ext>
            </a:extLst>
          </p:cNvPr>
          <p:cNvSpPr/>
          <p:nvPr userDrawn="1"/>
        </p:nvSpPr>
        <p:spPr>
          <a:xfrm>
            <a:off x="3374177"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6" name="Retângulo 15">
            <a:extLst>
              <a:ext uri="{FF2B5EF4-FFF2-40B4-BE49-F238E27FC236}">
                <a16:creationId xmlns:a16="http://schemas.microsoft.com/office/drawing/2014/main" id="{6DC8637E-7F08-948E-6B04-A42B7AC9677E}"/>
              </a:ext>
            </a:extLst>
          </p:cNvPr>
          <p:cNvSpPr/>
          <p:nvPr userDrawn="1"/>
        </p:nvSpPr>
        <p:spPr>
          <a:xfrm>
            <a:off x="1484725"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7" name="Retângulo 16">
            <a:extLst>
              <a:ext uri="{FF2B5EF4-FFF2-40B4-BE49-F238E27FC236}">
                <a16:creationId xmlns:a16="http://schemas.microsoft.com/office/drawing/2014/main" id="{57984C91-F1B2-2D0C-DE70-7004D29A57B1}"/>
              </a:ext>
            </a:extLst>
          </p:cNvPr>
          <p:cNvSpPr/>
          <p:nvPr userDrawn="1"/>
        </p:nvSpPr>
        <p:spPr>
          <a:xfrm>
            <a:off x="2429451"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8" name="Retângulo 17">
            <a:extLst>
              <a:ext uri="{FF2B5EF4-FFF2-40B4-BE49-F238E27FC236}">
                <a16:creationId xmlns:a16="http://schemas.microsoft.com/office/drawing/2014/main" id="{3E2BAB41-BC87-A85B-C172-CA084ED3DA63}"/>
              </a:ext>
            </a:extLst>
          </p:cNvPr>
          <p:cNvSpPr/>
          <p:nvPr userDrawn="1"/>
        </p:nvSpPr>
        <p:spPr>
          <a:xfrm>
            <a:off x="5263629"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19" name="Retângulo 18">
            <a:extLst>
              <a:ext uri="{FF2B5EF4-FFF2-40B4-BE49-F238E27FC236}">
                <a16:creationId xmlns:a16="http://schemas.microsoft.com/office/drawing/2014/main" id="{90A28F74-4253-8111-60E4-F076D6C6CEEB}"/>
              </a:ext>
            </a:extLst>
          </p:cNvPr>
          <p:cNvSpPr/>
          <p:nvPr userDrawn="1"/>
        </p:nvSpPr>
        <p:spPr>
          <a:xfrm>
            <a:off x="10931990"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20" name="Retângulo 19">
            <a:extLst>
              <a:ext uri="{FF2B5EF4-FFF2-40B4-BE49-F238E27FC236}">
                <a16:creationId xmlns:a16="http://schemas.microsoft.com/office/drawing/2014/main" id="{5A418E73-0E33-C563-356B-654DCA2FBC06}"/>
              </a:ext>
            </a:extLst>
          </p:cNvPr>
          <p:cNvSpPr/>
          <p:nvPr userDrawn="1"/>
        </p:nvSpPr>
        <p:spPr>
          <a:xfrm>
            <a:off x="4318903"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21" name="Retângulo 20">
            <a:extLst>
              <a:ext uri="{FF2B5EF4-FFF2-40B4-BE49-F238E27FC236}">
                <a16:creationId xmlns:a16="http://schemas.microsoft.com/office/drawing/2014/main" id="{3AB2C62E-958A-E85D-4D83-4B73A8667001}"/>
              </a:ext>
            </a:extLst>
          </p:cNvPr>
          <p:cNvSpPr/>
          <p:nvPr userDrawn="1"/>
        </p:nvSpPr>
        <p:spPr>
          <a:xfrm>
            <a:off x="7153081"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22" name="Retângulo 21">
            <a:extLst>
              <a:ext uri="{FF2B5EF4-FFF2-40B4-BE49-F238E27FC236}">
                <a16:creationId xmlns:a16="http://schemas.microsoft.com/office/drawing/2014/main" id="{6B23640B-9AC5-A722-BA6D-CC24FA90B390}"/>
              </a:ext>
            </a:extLst>
          </p:cNvPr>
          <p:cNvSpPr/>
          <p:nvPr userDrawn="1"/>
        </p:nvSpPr>
        <p:spPr>
          <a:xfrm>
            <a:off x="9042533"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23" name="Retângulo 22">
            <a:extLst>
              <a:ext uri="{FF2B5EF4-FFF2-40B4-BE49-F238E27FC236}">
                <a16:creationId xmlns:a16="http://schemas.microsoft.com/office/drawing/2014/main" id="{170BAF12-96E1-FDEF-1515-A0C36AE4DF55}"/>
              </a:ext>
            </a:extLst>
          </p:cNvPr>
          <p:cNvSpPr/>
          <p:nvPr userDrawn="1"/>
        </p:nvSpPr>
        <p:spPr>
          <a:xfrm>
            <a:off x="8097807"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24" name="Retângulo 23">
            <a:extLst>
              <a:ext uri="{FF2B5EF4-FFF2-40B4-BE49-F238E27FC236}">
                <a16:creationId xmlns:a16="http://schemas.microsoft.com/office/drawing/2014/main" id="{84F1363A-3590-4970-5C03-401B73B009AE}"/>
              </a:ext>
            </a:extLst>
          </p:cNvPr>
          <p:cNvSpPr/>
          <p:nvPr userDrawn="1"/>
        </p:nvSpPr>
        <p:spPr>
          <a:xfrm>
            <a:off x="9987259"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
        <p:nvSpPr>
          <p:cNvPr id="25" name="Retângulo 24">
            <a:extLst>
              <a:ext uri="{FF2B5EF4-FFF2-40B4-BE49-F238E27FC236}">
                <a16:creationId xmlns:a16="http://schemas.microsoft.com/office/drawing/2014/main" id="{5425DD32-07EA-0DAF-4E68-C3D0EFF331CD}"/>
              </a:ext>
            </a:extLst>
          </p:cNvPr>
          <p:cNvSpPr/>
          <p:nvPr userDrawn="1"/>
        </p:nvSpPr>
        <p:spPr>
          <a:xfrm>
            <a:off x="6208355" y="540000"/>
            <a:ext cx="720000" cy="577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i="0">
              <a:latin typeface="Votorantim Sans" panose="02010503030202050203" pitchFamily="2" charset="77"/>
            </a:endParaRPr>
          </a:p>
        </p:txBody>
      </p:sp>
    </p:spTree>
    <p:extLst>
      <p:ext uri="{BB962C8B-B14F-4D97-AF65-F5344CB8AC3E}">
        <p14:creationId xmlns:p14="http://schemas.microsoft.com/office/powerpoint/2010/main" val="3181614500"/>
      </p:ext>
    </p:extLst>
  </p:cSld>
  <p:clrMapOvr>
    <a:masterClrMapping/>
  </p:clrMapOvr>
  <p:extLst>
    <p:ext uri="{DCECCB84-F9BA-43D5-87BE-67443E8EF086}">
      <p15:sldGuideLst xmlns:p15="http://schemas.microsoft.com/office/powerpoint/2012/main">
        <p15:guide id="1" orient="horz" pos="154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lunas">
    <p:spTree>
      <p:nvGrpSpPr>
        <p:cNvPr id="1" name=""/>
        <p:cNvGrpSpPr/>
        <p:nvPr/>
      </p:nvGrpSpPr>
      <p:grpSpPr>
        <a:xfrm>
          <a:off x="0" y="0"/>
          <a:ext cx="0" cy="0"/>
          <a:chOff x="0" y="0"/>
          <a:chExt cx="0" cy="0"/>
        </a:xfrm>
      </p:grpSpPr>
      <p:sp>
        <p:nvSpPr>
          <p:cNvPr id="6" name="Google Shape;210;p47">
            <a:extLst>
              <a:ext uri="{FF2B5EF4-FFF2-40B4-BE49-F238E27FC236}">
                <a16:creationId xmlns:a16="http://schemas.microsoft.com/office/drawing/2014/main" id="{56501CCA-F022-7EC5-40CB-EE417B4C4930}"/>
              </a:ext>
            </a:extLst>
          </p:cNvPr>
          <p:cNvSpPr txBox="1"/>
          <p:nvPr userDrawn="1"/>
        </p:nvSpPr>
        <p:spPr>
          <a:xfrm>
            <a:off x="11637915" y="6327640"/>
            <a:ext cx="311487" cy="279400"/>
          </a:xfrm>
          <a:prstGeom prst="rect">
            <a:avLst/>
          </a:prstGeom>
          <a:noFill/>
          <a:ln>
            <a:noFill/>
          </a:ln>
        </p:spPr>
        <p:txBody>
          <a:bodyPr spcFirstLastPara="1" wrap="square" lIns="91425" tIns="45700" rIns="0" bIns="0" anchor="b" anchorCtr="0">
            <a:noAutofit/>
          </a:bodyPr>
          <a:lstStyle/>
          <a:p>
            <a:pPr marL="0" marR="0" lvl="0" indent="0" algn="l" rtl="0">
              <a:spcBef>
                <a:spcPts val="0"/>
              </a:spcBef>
              <a:spcAft>
                <a:spcPts val="0"/>
              </a:spcAft>
              <a:buNone/>
            </a:pPr>
            <a:fld id="{00000000-1234-1234-1234-123412341234}" type="slidenum">
              <a:rPr lang="pt-BR" sz="1050" b="0" i="0">
                <a:solidFill>
                  <a:schemeClr val="dk1"/>
                </a:solidFill>
                <a:latin typeface="Votorantim Sans" panose="02010503030202050203" pitchFamily="2" charset="0"/>
                <a:ea typeface="Arial"/>
                <a:cs typeface="Arial"/>
                <a:sym typeface="Arial"/>
              </a:rPr>
              <a:t>‹#›</a:t>
            </a:fld>
            <a:endParaRPr sz="1050" b="0" i="0">
              <a:solidFill>
                <a:schemeClr val="dk1"/>
              </a:solidFill>
              <a:latin typeface="Votorantim Sans" panose="02010503030202050203" pitchFamily="2" charset="0"/>
              <a:ea typeface="Arial"/>
              <a:cs typeface="Arial"/>
              <a:sym typeface="Arial"/>
            </a:endParaRPr>
          </a:p>
        </p:txBody>
      </p:sp>
      <p:pic>
        <p:nvPicPr>
          <p:cNvPr id="7" name="Google Shape;211;p47">
            <a:extLst>
              <a:ext uri="{FF2B5EF4-FFF2-40B4-BE49-F238E27FC236}">
                <a16:creationId xmlns:a16="http://schemas.microsoft.com/office/drawing/2014/main" id="{40A7343F-2EF8-3D91-0F23-138D51BCF10D}"/>
              </a:ext>
            </a:extLst>
          </p:cNvPr>
          <p:cNvPicPr preferRelativeResize="0"/>
          <p:nvPr userDrawn="1"/>
        </p:nvPicPr>
        <p:blipFill rotWithShape="1">
          <a:blip r:embed="rId2">
            <a:alphaModFix/>
          </a:blip>
          <a:srcRect/>
          <a:stretch/>
        </p:blipFill>
        <p:spPr>
          <a:xfrm>
            <a:off x="10436377" y="6292850"/>
            <a:ext cx="1227666" cy="441960"/>
          </a:xfrm>
          <a:prstGeom prst="rect">
            <a:avLst/>
          </a:prstGeom>
          <a:noFill/>
          <a:ln>
            <a:noFill/>
          </a:ln>
        </p:spPr>
      </p:pic>
    </p:spTree>
    <p:extLst>
      <p:ext uri="{BB962C8B-B14F-4D97-AF65-F5344CB8AC3E}">
        <p14:creationId xmlns:p14="http://schemas.microsoft.com/office/powerpoint/2010/main" val="1300762811"/>
      </p:ext>
    </p:extLst>
  </p:cSld>
  <p:clrMapOvr>
    <a:masterClrMapping/>
  </p:clrMapOvr>
  <p:extLst>
    <p:ext uri="{DCECCB84-F9BA-43D5-87BE-67443E8EF086}">
      <p15:sldGuideLst xmlns:p15="http://schemas.microsoft.com/office/powerpoint/2012/main">
        <p15:guide id="1" orient="horz" pos="187">
          <p15:clr>
            <a:srgbClr val="FBAE40"/>
          </p15:clr>
        </p15:guide>
        <p15:guide id="3" orient="horz" pos="4133">
          <p15:clr>
            <a:srgbClr val="FBAE40"/>
          </p15:clr>
        </p15:guide>
        <p15:guide id="4" pos="189">
          <p15:clr>
            <a:srgbClr val="FBAE40"/>
          </p15:clr>
        </p15:guide>
        <p15:guide id="5" pos="7491">
          <p15:clr>
            <a:srgbClr val="FBAE40"/>
          </p15:clr>
        </p15:guide>
        <p15:guide id="6" pos="5745">
          <p15:clr>
            <a:srgbClr val="FBAE40"/>
          </p15:clr>
        </p15:guide>
        <p15:guide id="7" pos="5632">
          <p15:clr>
            <a:srgbClr val="FBAE40"/>
          </p15:clr>
        </p15:guide>
        <p15:guide id="8" pos="3885">
          <p15:clr>
            <a:srgbClr val="FBAE40"/>
          </p15:clr>
        </p15:guide>
        <p15:guide id="9" pos="3772">
          <p15:clr>
            <a:srgbClr val="FBAE40"/>
          </p15:clr>
        </p15:guide>
        <p15:guide id="10" pos="2048">
          <p15:clr>
            <a:srgbClr val="FBAE40"/>
          </p15:clr>
        </p15:guide>
        <p15:guide id="11" pos="193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nas">
    <p:spTree>
      <p:nvGrpSpPr>
        <p:cNvPr id="1" name=""/>
        <p:cNvGrpSpPr/>
        <p:nvPr/>
      </p:nvGrpSpPr>
      <p:grpSpPr>
        <a:xfrm>
          <a:off x="0" y="0"/>
          <a:ext cx="0" cy="0"/>
          <a:chOff x="0" y="0"/>
          <a:chExt cx="0" cy="0"/>
        </a:xfrm>
      </p:grpSpPr>
      <p:sp>
        <p:nvSpPr>
          <p:cNvPr id="3" name="Google Shape;210;p47">
            <a:extLst>
              <a:ext uri="{FF2B5EF4-FFF2-40B4-BE49-F238E27FC236}">
                <a16:creationId xmlns:a16="http://schemas.microsoft.com/office/drawing/2014/main" id="{E9A9646A-ADCC-C7CA-A694-F2501526737A}"/>
              </a:ext>
            </a:extLst>
          </p:cNvPr>
          <p:cNvSpPr txBox="1"/>
          <p:nvPr userDrawn="1"/>
        </p:nvSpPr>
        <p:spPr>
          <a:xfrm>
            <a:off x="11637915" y="6327640"/>
            <a:ext cx="311487" cy="279400"/>
          </a:xfrm>
          <a:prstGeom prst="rect">
            <a:avLst/>
          </a:prstGeom>
          <a:noFill/>
          <a:ln>
            <a:noFill/>
          </a:ln>
        </p:spPr>
        <p:txBody>
          <a:bodyPr spcFirstLastPara="1" wrap="square" lIns="91425" tIns="45700" rIns="0" bIns="0" anchor="b" anchorCtr="0">
            <a:noAutofit/>
          </a:bodyPr>
          <a:lstStyle/>
          <a:p>
            <a:pPr marL="0" marR="0" lvl="0" indent="0" algn="l" rtl="0">
              <a:spcBef>
                <a:spcPts val="0"/>
              </a:spcBef>
              <a:spcAft>
                <a:spcPts val="0"/>
              </a:spcAft>
              <a:buNone/>
            </a:pPr>
            <a:fld id="{00000000-1234-1234-1234-123412341234}" type="slidenum">
              <a:rPr lang="pt-BR" sz="1050" b="0" i="0">
                <a:solidFill>
                  <a:schemeClr val="dk1"/>
                </a:solidFill>
                <a:latin typeface="Votorantim Sans" panose="02010503030202050203" pitchFamily="2" charset="0"/>
                <a:ea typeface="Arial"/>
                <a:cs typeface="Arial"/>
                <a:sym typeface="Arial"/>
              </a:rPr>
              <a:t>‹#›</a:t>
            </a:fld>
            <a:endParaRPr sz="1050" b="0" i="0">
              <a:solidFill>
                <a:schemeClr val="dk1"/>
              </a:solidFill>
              <a:latin typeface="Votorantim Sans" panose="02010503030202050203" pitchFamily="2" charset="0"/>
              <a:ea typeface="Arial"/>
              <a:cs typeface="Arial"/>
              <a:sym typeface="Arial"/>
            </a:endParaRPr>
          </a:p>
        </p:txBody>
      </p:sp>
      <p:pic>
        <p:nvPicPr>
          <p:cNvPr id="5" name="Google Shape;211;p47">
            <a:extLst>
              <a:ext uri="{FF2B5EF4-FFF2-40B4-BE49-F238E27FC236}">
                <a16:creationId xmlns:a16="http://schemas.microsoft.com/office/drawing/2014/main" id="{491E2BC0-44B9-4349-8263-0FCC1ADA0383}"/>
              </a:ext>
            </a:extLst>
          </p:cNvPr>
          <p:cNvPicPr preferRelativeResize="0"/>
          <p:nvPr userDrawn="1"/>
        </p:nvPicPr>
        <p:blipFill rotWithShape="1">
          <a:blip r:embed="rId2">
            <a:alphaModFix/>
          </a:blip>
          <a:srcRect/>
          <a:stretch/>
        </p:blipFill>
        <p:spPr>
          <a:xfrm>
            <a:off x="10436377" y="6292850"/>
            <a:ext cx="1227666" cy="441960"/>
          </a:xfrm>
          <a:prstGeom prst="rect">
            <a:avLst/>
          </a:prstGeom>
          <a:noFill/>
          <a:ln>
            <a:noFill/>
          </a:ln>
        </p:spPr>
      </p:pic>
    </p:spTree>
    <p:extLst>
      <p:ext uri="{BB962C8B-B14F-4D97-AF65-F5344CB8AC3E}">
        <p14:creationId xmlns:p14="http://schemas.microsoft.com/office/powerpoint/2010/main" val="119294410"/>
      </p:ext>
    </p:extLst>
  </p:cSld>
  <p:clrMapOvr>
    <a:masterClrMapping/>
  </p:clrMapOvr>
  <p:extLst>
    <p:ext uri="{DCECCB84-F9BA-43D5-87BE-67443E8EF086}">
      <p15:sldGuideLst xmlns:p15="http://schemas.microsoft.com/office/powerpoint/2012/main">
        <p15:guide id="1" orient="horz" pos="4133">
          <p15:clr>
            <a:srgbClr val="FBAE40"/>
          </p15:clr>
        </p15:guide>
        <p15:guide id="3" orient="horz" pos="187">
          <p15:clr>
            <a:srgbClr val="FBAE40"/>
          </p15:clr>
        </p15:guide>
        <p15:guide id="4" pos="189">
          <p15:clr>
            <a:srgbClr val="FBAE40"/>
          </p15:clr>
        </p15:guide>
        <p15:guide id="5" pos="7491">
          <p15:clr>
            <a:srgbClr val="FBAE40"/>
          </p15:clr>
        </p15:guide>
        <p15:guide id="6" pos="5065">
          <p15:clr>
            <a:srgbClr val="FBAE40"/>
          </p15:clr>
        </p15:guide>
        <p15:guide id="7" pos="4951">
          <p15:clr>
            <a:srgbClr val="FBAE40"/>
          </p15:clr>
        </p15:guide>
        <p15:guide id="8" pos="2615">
          <p15:clr>
            <a:srgbClr val="FBAE40"/>
          </p15:clr>
        </p15:guide>
        <p15:guide id="9" pos="250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nas">
    <p:spTree>
      <p:nvGrpSpPr>
        <p:cNvPr id="1" name=""/>
        <p:cNvGrpSpPr/>
        <p:nvPr/>
      </p:nvGrpSpPr>
      <p:grpSpPr>
        <a:xfrm>
          <a:off x="0" y="0"/>
          <a:ext cx="0" cy="0"/>
          <a:chOff x="0" y="0"/>
          <a:chExt cx="0" cy="0"/>
        </a:xfrm>
      </p:grpSpPr>
      <p:sp>
        <p:nvSpPr>
          <p:cNvPr id="6" name="Google Shape;210;p47">
            <a:extLst>
              <a:ext uri="{FF2B5EF4-FFF2-40B4-BE49-F238E27FC236}">
                <a16:creationId xmlns:a16="http://schemas.microsoft.com/office/drawing/2014/main" id="{BC87623A-A330-BB07-1C10-E470964EF4E7}"/>
              </a:ext>
            </a:extLst>
          </p:cNvPr>
          <p:cNvSpPr txBox="1"/>
          <p:nvPr userDrawn="1"/>
        </p:nvSpPr>
        <p:spPr>
          <a:xfrm>
            <a:off x="11637915" y="6327640"/>
            <a:ext cx="311487" cy="279400"/>
          </a:xfrm>
          <a:prstGeom prst="rect">
            <a:avLst/>
          </a:prstGeom>
          <a:noFill/>
          <a:ln>
            <a:noFill/>
          </a:ln>
        </p:spPr>
        <p:txBody>
          <a:bodyPr spcFirstLastPara="1" wrap="square" lIns="91425" tIns="45700" rIns="0" bIns="0" anchor="b" anchorCtr="0">
            <a:noAutofit/>
          </a:bodyPr>
          <a:lstStyle/>
          <a:p>
            <a:pPr marL="0" marR="0" lvl="0" indent="0" algn="l" rtl="0">
              <a:spcBef>
                <a:spcPts val="0"/>
              </a:spcBef>
              <a:spcAft>
                <a:spcPts val="0"/>
              </a:spcAft>
              <a:buNone/>
            </a:pPr>
            <a:fld id="{00000000-1234-1234-1234-123412341234}" type="slidenum">
              <a:rPr lang="pt-BR" sz="1050" b="0" i="0">
                <a:solidFill>
                  <a:schemeClr val="dk1"/>
                </a:solidFill>
                <a:latin typeface="Votorantim Sans" panose="02010503030202050203" pitchFamily="2" charset="0"/>
                <a:ea typeface="Arial"/>
                <a:cs typeface="Arial"/>
                <a:sym typeface="Arial"/>
              </a:rPr>
              <a:t>‹#›</a:t>
            </a:fld>
            <a:endParaRPr sz="1050" b="0" i="0">
              <a:solidFill>
                <a:schemeClr val="dk1"/>
              </a:solidFill>
              <a:latin typeface="Votorantim Sans" panose="02010503030202050203" pitchFamily="2" charset="0"/>
              <a:ea typeface="Arial"/>
              <a:cs typeface="Arial"/>
              <a:sym typeface="Arial"/>
            </a:endParaRPr>
          </a:p>
        </p:txBody>
      </p:sp>
      <p:pic>
        <p:nvPicPr>
          <p:cNvPr id="7" name="Google Shape;211;p47">
            <a:extLst>
              <a:ext uri="{FF2B5EF4-FFF2-40B4-BE49-F238E27FC236}">
                <a16:creationId xmlns:a16="http://schemas.microsoft.com/office/drawing/2014/main" id="{E4D0B86F-B379-F87D-B8A6-4A1EA6ED45F0}"/>
              </a:ext>
            </a:extLst>
          </p:cNvPr>
          <p:cNvPicPr preferRelativeResize="0"/>
          <p:nvPr userDrawn="1"/>
        </p:nvPicPr>
        <p:blipFill rotWithShape="1">
          <a:blip r:embed="rId2">
            <a:alphaModFix/>
          </a:blip>
          <a:srcRect/>
          <a:stretch/>
        </p:blipFill>
        <p:spPr>
          <a:xfrm>
            <a:off x="10436377" y="6292850"/>
            <a:ext cx="1227666" cy="441960"/>
          </a:xfrm>
          <a:prstGeom prst="rect">
            <a:avLst/>
          </a:prstGeom>
          <a:noFill/>
          <a:ln>
            <a:noFill/>
          </a:ln>
        </p:spPr>
      </p:pic>
    </p:spTree>
    <p:extLst>
      <p:ext uri="{BB962C8B-B14F-4D97-AF65-F5344CB8AC3E}">
        <p14:creationId xmlns:p14="http://schemas.microsoft.com/office/powerpoint/2010/main" val="3953273521"/>
      </p:ext>
    </p:extLst>
  </p:cSld>
  <p:clrMapOvr>
    <a:masterClrMapping/>
  </p:clrMapOvr>
  <p:extLst>
    <p:ext uri="{DCECCB84-F9BA-43D5-87BE-67443E8EF086}">
      <p15:sldGuideLst xmlns:p15="http://schemas.microsoft.com/office/powerpoint/2012/main">
        <p15:guide id="1" orient="horz" pos="4133">
          <p15:clr>
            <a:srgbClr val="FBAE40"/>
          </p15:clr>
        </p15:guide>
        <p15:guide id="2" pos="3908">
          <p15:clr>
            <a:srgbClr val="FBAE40"/>
          </p15:clr>
        </p15:guide>
        <p15:guide id="3" pos="3772">
          <p15:clr>
            <a:srgbClr val="FBAE40"/>
          </p15:clr>
        </p15:guide>
        <p15:guide id="4" orient="horz" pos="164">
          <p15:clr>
            <a:srgbClr val="FBAE40"/>
          </p15:clr>
        </p15:guide>
        <p15:guide id="5" pos="189">
          <p15:clr>
            <a:srgbClr val="FBAE40"/>
          </p15:clr>
        </p15:guide>
        <p15:guide id="6" pos="749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na">
    <p:spTree>
      <p:nvGrpSpPr>
        <p:cNvPr id="1" name=""/>
        <p:cNvGrpSpPr/>
        <p:nvPr/>
      </p:nvGrpSpPr>
      <p:grpSpPr>
        <a:xfrm>
          <a:off x="0" y="0"/>
          <a:ext cx="0" cy="0"/>
          <a:chOff x="0" y="0"/>
          <a:chExt cx="0" cy="0"/>
        </a:xfrm>
      </p:grpSpPr>
      <p:sp>
        <p:nvSpPr>
          <p:cNvPr id="6" name="Google Shape;210;p47">
            <a:extLst>
              <a:ext uri="{FF2B5EF4-FFF2-40B4-BE49-F238E27FC236}">
                <a16:creationId xmlns:a16="http://schemas.microsoft.com/office/drawing/2014/main" id="{9A88AEC8-61A9-D7E5-0F90-531C01603DC6}"/>
              </a:ext>
            </a:extLst>
          </p:cNvPr>
          <p:cNvSpPr txBox="1"/>
          <p:nvPr userDrawn="1"/>
        </p:nvSpPr>
        <p:spPr>
          <a:xfrm>
            <a:off x="11637915" y="6327640"/>
            <a:ext cx="311487" cy="279400"/>
          </a:xfrm>
          <a:prstGeom prst="rect">
            <a:avLst/>
          </a:prstGeom>
          <a:noFill/>
          <a:ln>
            <a:noFill/>
          </a:ln>
        </p:spPr>
        <p:txBody>
          <a:bodyPr spcFirstLastPara="1" wrap="square" lIns="91425" tIns="45700" rIns="0" bIns="0" anchor="b" anchorCtr="0">
            <a:noAutofit/>
          </a:bodyPr>
          <a:lstStyle/>
          <a:p>
            <a:pPr marL="0" marR="0" lvl="0" indent="0" algn="l" rtl="0">
              <a:spcBef>
                <a:spcPts val="0"/>
              </a:spcBef>
              <a:spcAft>
                <a:spcPts val="0"/>
              </a:spcAft>
              <a:buNone/>
            </a:pPr>
            <a:fld id="{00000000-1234-1234-1234-123412341234}" type="slidenum">
              <a:rPr lang="pt-BR" sz="1050" b="0" i="0">
                <a:solidFill>
                  <a:schemeClr val="dk1"/>
                </a:solidFill>
                <a:latin typeface="Votorantim Sans" panose="02010503030202050203" pitchFamily="2" charset="0"/>
                <a:ea typeface="Arial"/>
                <a:cs typeface="Arial"/>
                <a:sym typeface="Arial"/>
              </a:rPr>
              <a:t>‹#›</a:t>
            </a:fld>
            <a:endParaRPr sz="1050" b="0" i="0">
              <a:solidFill>
                <a:schemeClr val="dk1"/>
              </a:solidFill>
              <a:latin typeface="Votorantim Sans" panose="02010503030202050203" pitchFamily="2" charset="0"/>
              <a:ea typeface="Arial"/>
              <a:cs typeface="Arial"/>
              <a:sym typeface="Arial"/>
            </a:endParaRPr>
          </a:p>
        </p:txBody>
      </p:sp>
      <p:pic>
        <p:nvPicPr>
          <p:cNvPr id="7" name="Google Shape;211;p47">
            <a:extLst>
              <a:ext uri="{FF2B5EF4-FFF2-40B4-BE49-F238E27FC236}">
                <a16:creationId xmlns:a16="http://schemas.microsoft.com/office/drawing/2014/main" id="{4833BF4F-0F6B-BD7C-B99A-F4D9D0A43D95}"/>
              </a:ext>
            </a:extLst>
          </p:cNvPr>
          <p:cNvPicPr preferRelativeResize="0"/>
          <p:nvPr userDrawn="1"/>
        </p:nvPicPr>
        <p:blipFill rotWithShape="1">
          <a:blip r:embed="rId2">
            <a:alphaModFix/>
          </a:blip>
          <a:srcRect/>
          <a:stretch/>
        </p:blipFill>
        <p:spPr>
          <a:xfrm>
            <a:off x="10436377" y="6292850"/>
            <a:ext cx="1227666" cy="441960"/>
          </a:xfrm>
          <a:prstGeom prst="rect">
            <a:avLst/>
          </a:prstGeom>
          <a:noFill/>
          <a:ln>
            <a:noFill/>
          </a:ln>
        </p:spPr>
      </p:pic>
    </p:spTree>
    <p:extLst>
      <p:ext uri="{BB962C8B-B14F-4D97-AF65-F5344CB8AC3E}">
        <p14:creationId xmlns:p14="http://schemas.microsoft.com/office/powerpoint/2010/main" val="538710854"/>
      </p:ext>
    </p:extLst>
  </p:cSld>
  <p:clrMapOvr>
    <a:masterClrMapping/>
  </p:clrMapOvr>
  <p:extLst>
    <p:ext uri="{DCECCB84-F9BA-43D5-87BE-67443E8EF086}">
      <p15:sldGuideLst xmlns:p15="http://schemas.microsoft.com/office/powerpoint/2012/main">
        <p15:guide id="1" orient="horz" pos="4133">
          <p15:clr>
            <a:srgbClr val="FBAE40"/>
          </p15:clr>
        </p15:guide>
        <p15:guide id="2" pos="7491">
          <p15:clr>
            <a:srgbClr val="FBAE40"/>
          </p15:clr>
        </p15:guide>
        <p15:guide id="3" pos="189">
          <p15:clr>
            <a:srgbClr val="FBAE40"/>
          </p15:clr>
        </p15:guide>
        <p15:guide id="4" orient="horz" pos="14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a seção 2">
  <p:cSld name="Capa seção 2">
    <p:bg>
      <p:bgPr>
        <a:solidFill>
          <a:schemeClr val="dk2"/>
        </a:solidFill>
        <a:effectLst/>
      </p:bgPr>
    </p:bg>
    <p:spTree>
      <p:nvGrpSpPr>
        <p:cNvPr id="1" name="Shape 64"/>
        <p:cNvGrpSpPr/>
        <p:nvPr/>
      </p:nvGrpSpPr>
      <p:grpSpPr>
        <a:xfrm>
          <a:off x="0" y="0"/>
          <a:ext cx="0" cy="0"/>
          <a:chOff x="0" y="0"/>
          <a:chExt cx="0" cy="0"/>
        </a:xfrm>
      </p:grpSpPr>
      <p:pic>
        <p:nvPicPr>
          <p:cNvPr id="65" name="Google Shape;65;p5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6" name="Google Shape;66;p52"/>
          <p:cNvSpPr txBox="1">
            <a:spLocks noGrp="1"/>
          </p:cNvSpPr>
          <p:nvPr>
            <p:ph type="title"/>
          </p:nvPr>
        </p:nvSpPr>
        <p:spPr>
          <a:xfrm>
            <a:off x="2144486" y="2988015"/>
            <a:ext cx="7903029" cy="637502"/>
          </a:xfrm>
          <a:prstGeom prst="rect">
            <a:avLst/>
          </a:prstGeom>
          <a:noFill/>
          <a:ln>
            <a:noFill/>
          </a:ln>
        </p:spPr>
        <p:txBody>
          <a:bodyPr spcFirstLastPara="1" wrap="square" lIns="0" tIns="0" rIns="0" bIns="0" anchor="t" anchorCtr="0">
            <a:normAutofit/>
          </a:bodyPr>
          <a:lstStyle>
            <a:lvl1pPr lvl="0" algn="ctr">
              <a:lnSpc>
                <a:spcPct val="90000"/>
              </a:lnSpc>
              <a:spcBef>
                <a:spcPts val="0"/>
              </a:spcBef>
              <a:spcAft>
                <a:spcPts val="0"/>
              </a:spcAft>
              <a:buClr>
                <a:schemeClr val="lt1"/>
              </a:buClr>
              <a:buSzPts val="4800"/>
              <a:buFont typeface="Arial"/>
              <a:buNone/>
              <a:defRPr sz="4800" b="1" i="0">
                <a:solidFill>
                  <a:schemeClr val="lt1"/>
                </a:solidFill>
                <a:latin typeface="Votorantim Sans" panose="02010503030202050203" pitchFamily="2" charset="0"/>
                <a:ea typeface="Votorantim Sans" panose="02010503030202050203" pitchFamily="2" charset="0"/>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56917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pa 2">
    <p:bg>
      <p:bgPr>
        <a:solidFill>
          <a:schemeClr val="tx1"/>
        </a:solidFill>
        <a:effectLst/>
      </p:bgPr>
    </p:bg>
    <p:spTree>
      <p:nvGrpSpPr>
        <p:cNvPr id="1" name=""/>
        <p:cNvGrpSpPr/>
        <p:nvPr/>
      </p:nvGrpSpPr>
      <p:grpSpPr>
        <a:xfrm>
          <a:off x="0" y="0"/>
          <a:ext cx="0" cy="0"/>
          <a:chOff x="0" y="0"/>
          <a:chExt cx="0" cy="0"/>
        </a:xfrm>
      </p:grpSpPr>
      <p:sp>
        <p:nvSpPr>
          <p:cNvPr id="17" name="Date Placeholder 3">
            <a:extLst>
              <a:ext uri="{FF2B5EF4-FFF2-40B4-BE49-F238E27FC236}">
                <a16:creationId xmlns:a16="http://schemas.microsoft.com/office/drawing/2014/main" id="{1EBFCA31-B274-D545-9D5E-564CFD763DEA}"/>
              </a:ext>
            </a:extLst>
          </p:cNvPr>
          <p:cNvSpPr>
            <a:spLocks noGrp="1"/>
          </p:cNvSpPr>
          <p:nvPr>
            <p:ph type="dt" sz="half" idx="2"/>
          </p:nvPr>
        </p:nvSpPr>
        <p:spPr>
          <a:xfrm>
            <a:off x="490255" y="6056049"/>
            <a:ext cx="2743200" cy="365125"/>
          </a:xfrm>
          <a:prstGeom prst="rect">
            <a:avLst/>
          </a:prstGeom>
        </p:spPr>
        <p:txBody>
          <a:bodyPr vert="horz" lIns="91440" tIns="45720" rIns="91440" bIns="45720" rtlCol="0" anchor="ctr"/>
          <a:lstStyle>
            <a:lvl1pPr algn="l">
              <a:defRPr sz="1050" b="0" i="0">
                <a:solidFill>
                  <a:schemeClr val="bg1"/>
                </a:solidFill>
                <a:latin typeface="Votorantim Sans" panose="02010503030202050203" pitchFamily="2" charset="77"/>
              </a:defRPr>
            </a:lvl1pPr>
          </a:lstStyle>
          <a:p>
            <a:fld id="{911480CD-F5CF-E040-90E1-B711FE7B9743}" type="datetime1">
              <a:rPr lang="en-US" smtClean="0"/>
              <a:t>2/29/2024</a:t>
            </a:fld>
            <a:endParaRPr lang="pt-BR"/>
          </a:p>
        </p:txBody>
      </p:sp>
      <p:sp>
        <p:nvSpPr>
          <p:cNvPr id="28" name="Picture Placeholder 2">
            <a:extLst>
              <a:ext uri="{FF2B5EF4-FFF2-40B4-BE49-F238E27FC236}">
                <a16:creationId xmlns:a16="http://schemas.microsoft.com/office/drawing/2014/main" id="{F5A81EB3-471C-CACE-94B8-2B5EB5382901}"/>
              </a:ext>
            </a:extLst>
          </p:cNvPr>
          <p:cNvSpPr>
            <a:spLocks noGrp="1"/>
          </p:cNvSpPr>
          <p:nvPr>
            <p:ph type="pic" sz="quarter" idx="13"/>
          </p:nvPr>
        </p:nvSpPr>
        <p:spPr>
          <a:xfrm>
            <a:off x="6208356" y="0"/>
            <a:ext cx="5983644" cy="6858000"/>
          </a:xfrm>
          <a:solidFill>
            <a:schemeClr val="bg1"/>
          </a:solidFill>
        </p:spPr>
        <p:txBody>
          <a:bodyPr/>
          <a:lstStyle>
            <a:lvl1pPr>
              <a:defRPr b="0" i="0">
                <a:noFill/>
                <a:latin typeface="Votorantim Sans" panose="02010503030202050203" pitchFamily="2" charset="77"/>
              </a:defRPr>
            </a:lvl1pPr>
          </a:lstStyle>
          <a:p>
            <a:r>
              <a:rPr lang="pt-BR"/>
              <a:t>Clique no ícone para adicionar uma imagem</a:t>
            </a:r>
          </a:p>
        </p:txBody>
      </p:sp>
      <p:sp>
        <p:nvSpPr>
          <p:cNvPr id="54" name="Text Placeholder 2">
            <a:extLst>
              <a:ext uri="{FF2B5EF4-FFF2-40B4-BE49-F238E27FC236}">
                <a16:creationId xmlns:a16="http://schemas.microsoft.com/office/drawing/2014/main" id="{BC5556D8-DAF5-529F-ADB8-141CB0FFF615}"/>
              </a:ext>
            </a:extLst>
          </p:cNvPr>
          <p:cNvSpPr>
            <a:spLocks noGrp="1"/>
          </p:cNvSpPr>
          <p:nvPr>
            <p:ph type="body" sz="quarter" idx="10" hasCustomPrompt="1"/>
          </p:nvPr>
        </p:nvSpPr>
        <p:spPr>
          <a:xfrm>
            <a:off x="539999" y="2273300"/>
            <a:ext cx="5443625" cy="1841500"/>
          </a:xfrm>
        </p:spPr>
        <p:txBody>
          <a:bodyPr anchor="b"/>
          <a:lstStyle>
            <a:lvl1pPr>
              <a:lnSpc>
                <a:spcPct val="100000"/>
              </a:lnSpc>
              <a:defRPr sz="4800" b="1" i="0">
                <a:solidFill>
                  <a:schemeClr val="bg1"/>
                </a:solidFill>
                <a:latin typeface="Votorantim Sans" panose="02010503030202050203" pitchFamily="2" charset="77"/>
              </a:defRPr>
            </a:lvl1pPr>
          </a:lstStyle>
          <a:p>
            <a:pPr lvl="0"/>
            <a:r>
              <a:rPr lang="en-US" err="1"/>
              <a:t>Título</a:t>
            </a:r>
            <a:r>
              <a:rPr lang="en-US"/>
              <a:t> da </a:t>
            </a:r>
            <a:r>
              <a:rPr lang="en-US" err="1"/>
              <a:t>apresentação</a:t>
            </a:r>
            <a:endParaRPr lang="pt-BR"/>
          </a:p>
        </p:txBody>
      </p:sp>
      <p:sp>
        <p:nvSpPr>
          <p:cNvPr id="55" name="Text Placeholder 40">
            <a:extLst>
              <a:ext uri="{FF2B5EF4-FFF2-40B4-BE49-F238E27FC236}">
                <a16:creationId xmlns:a16="http://schemas.microsoft.com/office/drawing/2014/main" id="{9F51DB13-035F-CC11-7762-23E3E1B9FB3A}"/>
              </a:ext>
            </a:extLst>
          </p:cNvPr>
          <p:cNvSpPr>
            <a:spLocks noGrp="1"/>
          </p:cNvSpPr>
          <p:nvPr>
            <p:ph type="body" sz="quarter" idx="11" hasCustomPrompt="1"/>
          </p:nvPr>
        </p:nvSpPr>
        <p:spPr>
          <a:xfrm>
            <a:off x="539750" y="4216400"/>
            <a:ext cx="5443624" cy="406400"/>
          </a:xfrm>
        </p:spPr>
        <p:txBody>
          <a:bodyPr/>
          <a:lstStyle>
            <a:lvl1pPr>
              <a:defRPr>
                <a:solidFill>
                  <a:schemeClr val="bg1"/>
                </a:solidFill>
              </a:defRPr>
            </a:lvl1pPr>
          </a:lstStyle>
          <a:p>
            <a:r>
              <a:rPr lang="pt-BR"/>
              <a:t>Subtítulo</a:t>
            </a:r>
          </a:p>
        </p:txBody>
      </p:sp>
      <p:pic>
        <p:nvPicPr>
          <p:cNvPr id="107" name="Imagem 10">
            <a:extLst>
              <a:ext uri="{FF2B5EF4-FFF2-40B4-BE49-F238E27FC236}">
                <a16:creationId xmlns:a16="http://schemas.microsoft.com/office/drawing/2014/main" id="{60E998CB-AE87-F3AD-E528-4050DD37342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448785" y="213581"/>
            <a:ext cx="1240250" cy="446490"/>
          </a:xfrm>
          <a:prstGeom prst="rect">
            <a:avLst/>
          </a:prstGeom>
        </p:spPr>
      </p:pic>
    </p:spTree>
    <p:extLst>
      <p:ext uri="{BB962C8B-B14F-4D97-AF65-F5344CB8AC3E}">
        <p14:creationId xmlns:p14="http://schemas.microsoft.com/office/powerpoint/2010/main" val="22405888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ário">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CD8367-8180-5A4A-DD86-112B37CF4867}"/>
              </a:ext>
            </a:extLst>
          </p:cNvPr>
          <p:cNvSpPr/>
          <p:nvPr userDrawn="1"/>
        </p:nvSpPr>
        <p:spPr>
          <a:xfrm>
            <a:off x="8097807" y="0"/>
            <a:ext cx="409419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Picture Placeholder 2">
            <a:extLst>
              <a:ext uri="{FF2B5EF4-FFF2-40B4-BE49-F238E27FC236}">
                <a16:creationId xmlns:a16="http://schemas.microsoft.com/office/drawing/2014/main" id="{0835E000-81F9-C408-1D3C-ADA8622BEBB9}"/>
              </a:ext>
            </a:extLst>
          </p:cNvPr>
          <p:cNvSpPr>
            <a:spLocks noGrp="1"/>
          </p:cNvSpPr>
          <p:nvPr>
            <p:ph type="pic" sz="quarter" idx="13"/>
          </p:nvPr>
        </p:nvSpPr>
        <p:spPr>
          <a:xfrm>
            <a:off x="5263626" y="540000"/>
            <a:ext cx="6379862" cy="5778000"/>
          </a:xfrm>
          <a:solidFill>
            <a:schemeClr val="tx1"/>
          </a:solidFill>
        </p:spPr>
        <p:txBody>
          <a:bodyPr/>
          <a:lstStyle>
            <a:lvl1pPr>
              <a:defRPr b="0" i="0">
                <a:noFill/>
                <a:latin typeface="Votorantim Sans" panose="02010503030202050203" pitchFamily="2" charset="77"/>
              </a:defRPr>
            </a:lvl1pPr>
          </a:lstStyle>
          <a:p>
            <a:r>
              <a:rPr lang="pt-BR"/>
              <a:t>Clique no ícone para adicionar uma imagem</a:t>
            </a:r>
          </a:p>
        </p:txBody>
      </p:sp>
      <p:sp>
        <p:nvSpPr>
          <p:cNvPr id="27" name="Title Placeholder 1">
            <a:extLst>
              <a:ext uri="{FF2B5EF4-FFF2-40B4-BE49-F238E27FC236}">
                <a16:creationId xmlns:a16="http://schemas.microsoft.com/office/drawing/2014/main" id="{F3067D69-F141-E86A-B3C8-EDB180EDBFF0}"/>
              </a:ext>
            </a:extLst>
          </p:cNvPr>
          <p:cNvSpPr>
            <a:spLocks noGrp="1"/>
          </p:cNvSpPr>
          <p:nvPr>
            <p:ph type="title" hasCustomPrompt="1"/>
          </p:nvPr>
        </p:nvSpPr>
        <p:spPr>
          <a:xfrm>
            <a:off x="569913" y="1479496"/>
            <a:ext cx="4468984" cy="633226"/>
          </a:xfrm>
          <a:prstGeom prst="rect">
            <a:avLst/>
          </a:prstGeom>
        </p:spPr>
        <p:txBody>
          <a:bodyPr vert="horz" lIns="0" tIns="0" rIns="0" bIns="0" rtlCol="0" anchor="ctr">
            <a:noAutofit/>
          </a:bodyPr>
          <a:lstStyle>
            <a:lvl1pPr>
              <a:defRPr b="1" i="0">
                <a:solidFill>
                  <a:schemeClr val="bg1"/>
                </a:solidFill>
                <a:latin typeface="Votorantim Sans" panose="02010503030202050203" pitchFamily="2" charset="77"/>
              </a:defRPr>
            </a:lvl1pPr>
          </a:lstStyle>
          <a:p>
            <a:r>
              <a:rPr lang="pt-BR" noProof="0"/>
              <a:t>Sumário</a:t>
            </a:r>
          </a:p>
        </p:txBody>
      </p:sp>
      <p:pic>
        <p:nvPicPr>
          <p:cNvPr id="28" name="Imagem 27">
            <a:extLst>
              <a:ext uri="{FF2B5EF4-FFF2-40B4-BE49-F238E27FC236}">
                <a16:creationId xmlns:a16="http://schemas.microsoft.com/office/drawing/2014/main" id="{4726DEAA-BFDB-FE1F-D2F7-E33F62F84C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1099" y="221364"/>
            <a:ext cx="1227666" cy="441960"/>
          </a:xfrm>
          <a:prstGeom prst="rect">
            <a:avLst/>
          </a:prstGeom>
        </p:spPr>
      </p:pic>
      <p:sp>
        <p:nvSpPr>
          <p:cNvPr id="4" name="Espaço Reservado para Texto 3">
            <a:extLst>
              <a:ext uri="{FF2B5EF4-FFF2-40B4-BE49-F238E27FC236}">
                <a16:creationId xmlns:a16="http://schemas.microsoft.com/office/drawing/2014/main" id="{60898C0B-AA1C-A7BE-89E8-F0B801E0578C}"/>
              </a:ext>
            </a:extLst>
          </p:cNvPr>
          <p:cNvSpPr>
            <a:spLocks noGrp="1"/>
          </p:cNvSpPr>
          <p:nvPr>
            <p:ph type="body" sz="quarter" idx="10" hasCustomPrompt="1"/>
          </p:nvPr>
        </p:nvSpPr>
        <p:spPr>
          <a:xfrm>
            <a:off x="569914" y="2301052"/>
            <a:ext cx="4468984" cy="3519487"/>
          </a:xfrm>
        </p:spPr>
        <p:txBody>
          <a:bodyPr/>
          <a:lstStyle>
            <a:lvl1pPr marL="342900" marR="0" indent="-342900" algn="l" defTabSz="914400" rtl="0" eaLnBrk="1" fontAlgn="auto" latinLnBrk="0" hangingPunct="1">
              <a:lnSpc>
                <a:spcPct val="150000"/>
              </a:lnSpc>
              <a:spcBef>
                <a:spcPts val="1000"/>
              </a:spcBef>
              <a:spcAft>
                <a:spcPts val="0"/>
              </a:spcAft>
              <a:buClrTx/>
              <a:buSzTx/>
              <a:buFont typeface="Arial" panose="020B0604020202020204" pitchFamily="34" charset="0"/>
              <a:buAutoNum type="arabicPlain"/>
              <a:tabLst/>
              <a:defRPr sz="1800">
                <a:solidFill>
                  <a:schemeClr val="bg1"/>
                </a:solidFill>
              </a:defRPr>
            </a:lvl1pPr>
          </a:lstStyle>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AutoNum type="arabicPlain"/>
              <a:tabLst/>
              <a:defRPr/>
            </a:pPr>
            <a:r>
              <a:rPr lang="pt-BR"/>
              <a:t>Título Seção</a:t>
            </a:r>
          </a:p>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AutoNum type="arabicPlain"/>
              <a:tabLst/>
              <a:defRPr/>
            </a:pPr>
            <a:r>
              <a:rPr lang="pt-BR"/>
              <a:t>Título Seção</a:t>
            </a:r>
          </a:p>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AutoNum type="arabicPlain"/>
              <a:tabLst/>
              <a:defRPr/>
            </a:pPr>
            <a:r>
              <a:rPr lang="pt-BR"/>
              <a:t>Título Seção</a:t>
            </a:r>
          </a:p>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AutoNum type="arabicPlain"/>
              <a:tabLst/>
              <a:defRPr/>
            </a:pPr>
            <a:r>
              <a:rPr lang="pt-BR"/>
              <a:t>Título Seção</a:t>
            </a:r>
          </a:p>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AutoNum type="arabicPlain"/>
              <a:tabLst/>
              <a:defRPr/>
            </a:pPr>
            <a:r>
              <a:rPr lang="pt-BR"/>
              <a:t>Título Seção</a:t>
            </a:r>
          </a:p>
          <a:p>
            <a:pPr lvl="0"/>
            <a:endParaRPr lang="pt-BR"/>
          </a:p>
        </p:txBody>
      </p:sp>
    </p:spTree>
    <p:extLst>
      <p:ext uri="{BB962C8B-B14F-4D97-AF65-F5344CB8AC3E}">
        <p14:creationId xmlns:p14="http://schemas.microsoft.com/office/powerpoint/2010/main" val="351185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_Texto">
    <p:bg>
      <p:bgPr>
        <a:solidFill>
          <a:schemeClr val="bg1"/>
        </a:solidFill>
        <a:effectLst/>
      </p:bgPr>
    </p:bg>
    <p:spTree>
      <p:nvGrpSpPr>
        <p:cNvPr id="1" name=""/>
        <p:cNvGrpSpPr/>
        <p:nvPr/>
      </p:nvGrpSpPr>
      <p:grpSpPr>
        <a:xfrm>
          <a:off x="0" y="0"/>
          <a:ext cx="0" cy="0"/>
          <a:chOff x="0" y="0"/>
          <a:chExt cx="0" cy="0"/>
        </a:xfrm>
      </p:grpSpPr>
      <p:sp>
        <p:nvSpPr>
          <p:cNvPr id="49" name="Espaço Reservado para Texto 48">
            <a:extLst>
              <a:ext uri="{FF2B5EF4-FFF2-40B4-BE49-F238E27FC236}">
                <a16:creationId xmlns:a16="http://schemas.microsoft.com/office/drawing/2014/main" id="{C326FF6D-9DD0-C256-2F00-C7428E7D2384}"/>
              </a:ext>
            </a:extLst>
          </p:cNvPr>
          <p:cNvSpPr>
            <a:spLocks noGrp="1"/>
          </p:cNvSpPr>
          <p:nvPr>
            <p:ph type="body" sz="quarter" idx="10" hasCustomPrompt="1"/>
          </p:nvPr>
        </p:nvSpPr>
        <p:spPr>
          <a:xfrm>
            <a:off x="550383" y="2998392"/>
            <a:ext cx="5443538" cy="2262187"/>
          </a:xfrm>
        </p:spPr>
        <p:txBody>
          <a:bodyPr bIns="0">
            <a:noAutofit/>
          </a:bodyPr>
          <a:lstStyle>
            <a:lvl1pPr marL="0" marR="0" indent="0" algn="l" defTabSz="914400" rtl="0" eaLnBrk="1" fontAlgn="auto" latinLnBrk="0" hangingPunct="1">
              <a:lnSpc>
                <a:spcPct val="150000"/>
              </a:lnSpc>
              <a:spcBef>
                <a:spcPts val="1200"/>
              </a:spcBef>
              <a:spcAft>
                <a:spcPts val="0"/>
              </a:spcAft>
              <a:buClr>
                <a:srgbClr val="102E56"/>
              </a:buClr>
              <a:buSzPts val="1400"/>
              <a:buFont typeface="Open Sans"/>
              <a:buNone/>
              <a:tabLst/>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um texto aqui para completar o slide. Fonte em tamanho 20. Ao lado, se achar necessário, complemente o conteúdo com mensagens-chave em tópicos.</a:t>
            </a:r>
          </a:p>
        </p:txBody>
      </p:sp>
      <p:sp>
        <p:nvSpPr>
          <p:cNvPr id="55" name="Espaço Reservado para Texto 54">
            <a:extLst>
              <a:ext uri="{FF2B5EF4-FFF2-40B4-BE49-F238E27FC236}">
                <a16:creationId xmlns:a16="http://schemas.microsoft.com/office/drawing/2014/main" id="{7492D8DF-129F-216B-8E7A-286037F021BE}"/>
              </a:ext>
            </a:extLst>
          </p:cNvPr>
          <p:cNvSpPr>
            <a:spLocks noGrp="1"/>
          </p:cNvSpPr>
          <p:nvPr>
            <p:ph type="body" sz="quarter" idx="11" hasCustomPrompt="1"/>
          </p:nvPr>
        </p:nvSpPr>
        <p:spPr>
          <a:xfrm>
            <a:off x="7153081" y="1520585"/>
            <a:ext cx="3554178" cy="3739994"/>
          </a:xfrm>
        </p:spPr>
        <p:txBody>
          <a:bodyPr bIns="0"/>
          <a:lstStyle>
            <a:lvl1pPr marL="285750" indent="-285750">
              <a:lnSpc>
                <a:spcPct val="150000"/>
              </a:lnSpc>
              <a:buClr>
                <a:schemeClr val="accent3"/>
              </a:buClr>
              <a:buFont typeface="Arial" panose="020B0604020202020204" pitchFamily="34" charset="0"/>
              <a:buChar cha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aqui, em tópicos e de forma resumida, as principais mensagens do conteúdo.</a:t>
            </a:r>
          </a:p>
        </p:txBody>
      </p:sp>
      <p:sp>
        <p:nvSpPr>
          <p:cNvPr id="2" name="TextBox 1">
            <a:extLst>
              <a:ext uri="{FF2B5EF4-FFF2-40B4-BE49-F238E27FC236}">
                <a16:creationId xmlns:a16="http://schemas.microsoft.com/office/drawing/2014/main" id="{3E36C2F7-4713-AEAA-F09B-97E78FA5A9B2}"/>
              </a:ext>
            </a:extLst>
          </p:cNvPr>
          <p:cNvSpPr txBox="1"/>
          <p:nvPr userDrawn="1"/>
        </p:nvSpPr>
        <p:spPr>
          <a:xfrm>
            <a:off x="6740434" y="-640080"/>
            <a:ext cx="0" cy="0"/>
          </a:xfrm>
          <a:prstGeom prst="rect">
            <a:avLst/>
          </a:prstGeom>
        </p:spPr>
        <p:txBody>
          <a:bodyPr wrap="none" rtlCol="0">
            <a:noAutofit/>
          </a:bodyPr>
          <a:lstStyle/>
          <a:p>
            <a:pPr algn="l"/>
            <a:endParaRPr lang="pt-BR"/>
          </a:p>
        </p:txBody>
      </p:sp>
      <p:sp>
        <p:nvSpPr>
          <p:cNvPr id="43" name="Rectangle 42">
            <a:extLst>
              <a:ext uri="{FF2B5EF4-FFF2-40B4-BE49-F238E27FC236}">
                <a16:creationId xmlns:a16="http://schemas.microsoft.com/office/drawing/2014/main" id="{B401A257-0AD3-B31D-3A19-E14299188A5A}"/>
              </a:ext>
            </a:extLst>
          </p:cNvPr>
          <p:cNvSpPr/>
          <p:nvPr userDrawn="1"/>
        </p:nvSpPr>
        <p:spPr>
          <a:xfrm>
            <a:off x="13831906" y="3429000"/>
            <a:ext cx="1441432" cy="3429000"/>
          </a:xfrm>
          <a:prstGeom prst="rect">
            <a:avLst/>
          </a:prstGeom>
          <a:solidFill>
            <a:srgbClr val="E523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229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35</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151</a:t>
            </a:r>
          </a:p>
        </p:txBody>
      </p:sp>
      <p:sp>
        <p:nvSpPr>
          <p:cNvPr id="44" name="Rectangle 43">
            <a:extLst>
              <a:ext uri="{FF2B5EF4-FFF2-40B4-BE49-F238E27FC236}">
                <a16:creationId xmlns:a16="http://schemas.microsoft.com/office/drawing/2014/main" id="{1365C846-4A5D-2A3F-D422-5C82ED85A3B2}"/>
              </a:ext>
            </a:extLst>
          </p:cNvPr>
          <p:cNvSpPr/>
          <p:nvPr userDrawn="1"/>
        </p:nvSpPr>
        <p:spPr>
          <a:xfrm>
            <a:off x="13831906" y="0"/>
            <a:ext cx="1441432" cy="3431573"/>
          </a:xfrm>
          <a:prstGeom prst="rect">
            <a:avLst/>
          </a:prstGeom>
          <a:solidFill>
            <a:srgbClr val="170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900" b="0" i="0" u="none" strike="noStrike" kern="0" cap="none" spc="0" normalizeH="0" baseline="0" noProof="0" err="1">
                <a:ln>
                  <a:noFill/>
                </a:ln>
                <a:solidFill>
                  <a:srgbClr val="FFFFFF"/>
                </a:solidFill>
                <a:effectLst/>
                <a:uLnTx/>
                <a:uFillTx/>
                <a:latin typeface="Votorantim Sans"/>
                <a:ea typeface="+mn-ea"/>
                <a:cs typeface="+mn-cs"/>
              </a:rPr>
              <a:t>R</a:t>
            </a:r>
            <a:r>
              <a:rPr kumimoji="0" lang="pt-BR" sz="900" b="0" i="0" u="none" strike="noStrike" kern="0" cap="none" spc="0" normalizeH="0" baseline="0" noProof="0">
                <a:ln>
                  <a:noFill/>
                </a:ln>
                <a:solidFill>
                  <a:srgbClr val="FFFFFF"/>
                </a:solidFill>
                <a:effectLst/>
                <a:uLnTx/>
                <a:uFillTx/>
                <a:latin typeface="Votorantim Sans"/>
                <a:ea typeface="+mn-ea"/>
                <a:cs typeface="+mn-cs"/>
              </a:rPr>
              <a:t> 23</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G</a:t>
            </a:r>
            <a:r>
              <a:rPr kumimoji="0" lang="pt-BR" sz="900" b="0" i="0" u="none" strike="noStrike" kern="0" cap="none" spc="0" normalizeH="0" baseline="0" noProof="0">
                <a:ln>
                  <a:noFill/>
                </a:ln>
                <a:solidFill>
                  <a:srgbClr val="FFFFFF"/>
                </a:solidFill>
                <a:effectLst/>
                <a:uLnTx/>
                <a:uFillTx/>
                <a:latin typeface="Votorantim Sans"/>
                <a:ea typeface="+mn-ea"/>
                <a:cs typeface="+mn-cs"/>
              </a:rPr>
              <a:t> 0</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B</a:t>
            </a:r>
            <a:r>
              <a:rPr kumimoji="0" lang="pt-BR" sz="900" b="0" i="0" u="none" strike="noStrike" kern="0" cap="none" spc="0" normalizeH="0" baseline="0" noProof="0">
                <a:ln>
                  <a:noFill/>
                </a:ln>
                <a:solidFill>
                  <a:srgbClr val="FFFFFF"/>
                </a:solidFill>
                <a:effectLst/>
                <a:uLnTx/>
                <a:uFillTx/>
                <a:latin typeface="Votorantim Sans"/>
                <a:ea typeface="+mn-ea"/>
                <a:cs typeface="+mn-cs"/>
              </a:rPr>
              <a:t> 84</a:t>
            </a:r>
          </a:p>
        </p:txBody>
      </p:sp>
      <p:sp>
        <p:nvSpPr>
          <p:cNvPr id="45" name="Rectangle 44">
            <a:extLst>
              <a:ext uri="{FF2B5EF4-FFF2-40B4-BE49-F238E27FC236}">
                <a16:creationId xmlns:a16="http://schemas.microsoft.com/office/drawing/2014/main" id="{AF3B19A8-6956-84C6-3365-18964C1394AF}"/>
              </a:ext>
            </a:extLst>
          </p:cNvPr>
          <p:cNvSpPr/>
          <p:nvPr userDrawn="1"/>
        </p:nvSpPr>
        <p:spPr>
          <a:xfrm>
            <a:off x="12390474" y="1"/>
            <a:ext cx="1441432" cy="2287838"/>
          </a:xfrm>
          <a:prstGeom prst="rect">
            <a:avLst/>
          </a:prstGeom>
          <a:solidFill>
            <a:srgbClr val="3030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49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p>
        </p:txBody>
      </p:sp>
      <p:sp>
        <p:nvSpPr>
          <p:cNvPr id="46" name="Rectangle 45">
            <a:extLst>
              <a:ext uri="{FF2B5EF4-FFF2-40B4-BE49-F238E27FC236}">
                <a16:creationId xmlns:a16="http://schemas.microsoft.com/office/drawing/2014/main" id="{E58C83A9-449B-0EBC-BB41-B6194A144BD9}"/>
              </a:ext>
            </a:extLst>
          </p:cNvPr>
          <p:cNvSpPr/>
          <p:nvPr userDrawn="1"/>
        </p:nvSpPr>
        <p:spPr>
          <a:xfrm>
            <a:off x="12390474" y="2287839"/>
            <a:ext cx="1441432" cy="2287838"/>
          </a:xfrm>
          <a:prstGeom prst="rect">
            <a:avLst/>
          </a:prstGeom>
          <a:solidFill>
            <a:srgbClr val="6163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99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p>
        </p:txBody>
      </p:sp>
      <p:sp>
        <p:nvSpPr>
          <p:cNvPr id="48" name="Rectangle 47">
            <a:extLst>
              <a:ext uri="{FF2B5EF4-FFF2-40B4-BE49-F238E27FC236}">
                <a16:creationId xmlns:a16="http://schemas.microsoft.com/office/drawing/2014/main" id="{7C44B1D4-279D-FEAC-7098-601674AD82F6}"/>
              </a:ext>
            </a:extLst>
          </p:cNvPr>
          <p:cNvSpPr/>
          <p:nvPr userDrawn="1"/>
        </p:nvSpPr>
        <p:spPr>
          <a:xfrm>
            <a:off x="12390474" y="4571063"/>
            <a:ext cx="1441432" cy="2287838"/>
          </a:xfrm>
          <a:prstGeom prst="rect">
            <a:avLst/>
          </a:prstGeom>
          <a:solidFill>
            <a:srgbClr val="A0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162</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p>
        </p:txBody>
      </p:sp>
      <p:sp>
        <p:nvSpPr>
          <p:cNvPr id="15" name="TextBox 14">
            <a:extLst>
              <a:ext uri="{FF2B5EF4-FFF2-40B4-BE49-F238E27FC236}">
                <a16:creationId xmlns:a16="http://schemas.microsoft.com/office/drawing/2014/main" id="{6980074F-EFC0-3E3B-9DF4-AF5D0D42A7BA}"/>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16" name="Imagem 27">
            <a:extLst>
              <a:ext uri="{FF2B5EF4-FFF2-40B4-BE49-F238E27FC236}">
                <a16:creationId xmlns:a16="http://schemas.microsoft.com/office/drawing/2014/main" id="{F029536B-E6BD-A0D9-EE10-8BBC8C79059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
        <p:nvSpPr>
          <p:cNvPr id="4" name="TextBox 3">
            <a:extLst>
              <a:ext uri="{FF2B5EF4-FFF2-40B4-BE49-F238E27FC236}">
                <a16:creationId xmlns:a16="http://schemas.microsoft.com/office/drawing/2014/main" id="{3A03AB9C-3206-EE77-F0E2-9F5B363D39B7}"/>
              </a:ext>
            </a:extLst>
          </p:cNvPr>
          <p:cNvSpPr txBox="1"/>
          <p:nvPr userDrawn="1"/>
        </p:nvSpPr>
        <p:spPr>
          <a:xfrm>
            <a:off x="1143000" y="1195754"/>
            <a:ext cx="0" cy="0"/>
          </a:xfrm>
          <a:prstGeom prst="rect">
            <a:avLst/>
          </a:prstGeom>
        </p:spPr>
        <p:txBody>
          <a:bodyPr wrap="none" rtlCol="0">
            <a:noAutofit/>
          </a:bodyPr>
          <a:lstStyle/>
          <a:p>
            <a:pPr algn="l"/>
            <a:endParaRPr lang="en-BR"/>
          </a:p>
        </p:txBody>
      </p:sp>
      <p:sp>
        <p:nvSpPr>
          <p:cNvPr id="12" name="Text Placeholder 10">
            <a:extLst>
              <a:ext uri="{FF2B5EF4-FFF2-40B4-BE49-F238E27FC236}">
                <a16:creationId xmlns:a16="http://schemas.microsoft.com/office/drawing/2014/main" id="{AA772FFC-64DF-2C02-CF35-0B2F5CF17725}"/>
              </a:ext>
            </a:extLst>
          </p:cNvPr>
          <p:cNvSpPr>
            <a:spLocks noGrp="1"/>
          </p:cNvSpPr>
          <p:nvPr>
            <p:ph type="body" sz="quarter" idx="12" hasCustomPrompt="1"/>
          </p:nvPr>
        </p:nvSpPr>
        <p:spPr>
          <a:xfrm>
            <a:off x="564672" y="1518998"/>
            <a:ext cx="5443537" cy="1283396"/>
          </a:xfrm>
        </p:spPr>
        <p:txBody>
          <a:bodyPr/>
          <a:lstStyle>
            <a:lvl1pPr>
              <a:lnSpc>
                <a:spcPct val="100000"/>
              </a:lnSpc>
              <a:defRPr sz="4400" b="1">
                <a:solidFill>
                  <a:srgbClr val="6429FF"/>
                </a:solidFill>
              </a:defRPr>
            </a:lvl1pPr>
          </a:lstStyle>
          <a:p>
            <a:pPr lvl="0"/>
            <a:r>
              <a:rPr lang="en-US" err="1"/>
              <a:t>Insira</a:t>
            </a:r>
            <a:r>
              <a:rPr lang="en-US"/>
              <a:t> um </a:t>
            </a:r>
            <a:r>
              <a:rPr lang="en-US" err="1"/>
              <a:t>título</a:t>
            </a:r>
            <a:r>
              <a:rPr lang="en-US"/>
              <a:t> </a:t>
            </a:r>
            <a:r>
              <a:rPr lang="en-US" err="1"/>
              <a:t>curto</a:t>
            </a:r>
            <a:r>
              <a:rPr lang="en-US"/>
              <a:t> </a:t>
            </a:r>
            <a:r>
              <a:rPr lang="en-US" err="1"/>
              <a:t>aqui</a:t>
            </a:r>
            <a:endParaRPr lang="en-BR"/>
          </a:p>
        </p:txBody>
      </p:sp>
    </p:spTree>
    <p:extLst>
      <p:ext uri="{BB962C8B-B14F-4D97-AF65-F5344CB8AC3E}">
        <p14:creationId xmlns:p14="http://schemas.microsoft.com/office/powerpoint/2010/main" val="75867185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xto 2">
    <p:bg>
      <p:bgPr>
        <a:solidFill>
          <a:schemeClr val="bg1"/>
        </a:solidFill>
        <a:effectLst/>
      </p:bgPr>
    </p:bg>
    <p:spTree>
      <p:nvGrpSpPr>
        <p:cNvPr id="1" name=""/>
        <p:cNvGrpSpPr/>
        <p:nvPr/>
      </p:nvGrpSpPr>
      <p:grpSpPr>
        <a:xfrm>
          <a:off x="0" y="0"/>
          <a:ext cx="0" cy="0"/>
          <a:chOff x="0" y="0"/>
          <a:chExt cx="0" cy="0"/>
        </a:xfrm>
      </p:grpSpPr>
      <p:sp>
        <p:nvSpPr>
          <p:cNvPr id="55" name="Espaço Reservado para Texto 54">
            <a:extLst>
              <a:ext uri="{FF2B5EF4-FFF2-40B4-BE49-F238E27FC236}">
                <a16:creationId xmlns:a16="http://schemas.microsoft.com/office/drawing/2014/main" id="{7492D8DF-129F-216B-8E7A-286037F021BE}"/>
              </a:ext>
            </a:extLst>
          </p:cNvPr>
          <p:cNvSpPr>
            <a:spLocks noGrp="1"/>
          </p:cNvSpPr>
          <p:nvPr>
            <p:ph type="body" sz="quarter" idx="11" hasCustomPrompt="1"/>
          </p:nvPr>
        </p:nvSpPr>
        <p:spPr>
          <a:xfrm>
            <a:off x="5867156" y="1096694"/>
            <a:ext cx="5443640" cy="3304244"/>
          </a:xfrm>
        </p:spPr>
        <p:txBody>
          <a:bodyPr bIns="0"/>
          <a:lstStyle>
            <a:lvl1pPr marL="285750" indent="-285750">
              <a:lnSpc>
                <a:spcPct val="150000"/>
              </a:lnSpc>
              <a:buClr>
                <a:schemeClr val="accent3"/>
              </a:buClr>
              <a:buFont typeface="Arial" panose="020B0604020202020204" pitchFamily="34" charset="0"/>
              <a:buChar cha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aqui o conteúdo. Fonte em tamanho 14</a:t>
            </a:r>
          </a:p>
        </p:txBody>
      </p:sp>
      <p:sp>
        <p:nvSpPr>
          <p:cNvPr id="7" name="Espaço Reservado para Texto 54">
            <a:extLst>
              <a:ext uri="{FF2B5EF4-FFF2-40B4-BE49-F238E27FC236}">
                <a16:creationId xmlns:a16="http://schemas.microsoft.com/office/drawing/2014/main" id="{6D596EB8-7616-B801-EEEF-A9EE13B6E131}"/>
              </a:ext>
            </a:extLst>
          </p:cNvPr>
          <p:cNvSpPr>
            <a:spLocks noGrp="1"/>
          </p:cNvSpPr>
          <p:nvPr>
            <p:ph type="body" sz="quarter" idx="12" hasCustomPrompt="1"/>
          </p:nvPr>
        </p:nvSpPr>
        <p:spPr>
          <a:xfrm>
            <a:off x="198805" y="1096694"/>
            <a:ext cx="5443625" cy="3304243"/>
          </a:xfrm>
        </p:spPr>
        <p:txBody>
          <a:bodyPr bIns="0"/>
          <a:lstStyle>
            <a:lvl1pPr marL="285750" indent="-285750">
              <a:lnSpc>
                <a:spcPct val="150000"/>
              </a:lnSpc>
              <a:buClr>
                <a:schemeClr val="accent3"/>
              </a:buClr>
              <a:buFont typeface="Arial" panose="020B0604020202020204" pitchFamily="34" charset="0"/>
              <a:buChar cha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aqui o conteúdo. Fonte em tamanho 14</a:t>
            </a:r>
          </a:p>
        </p:txBody>
      </p:sp>
      <p:sp>
        <p:nvSpPr>
          <p:cNvPr id="27" name="Título 1">
            <a:extLst>
              <a:ext uri="{FF2B5EF4-FFF2-40B4-BE49-F238E27FC236}">
                <a16:creationId xmlns:a16="http://schemas.microsoft.com/office/drawing/2014/main" id="{86C00259-5FDA-6338-CD2A-3DF037117218}"/>
              </a:ext>
            </a:extLst>
          </p:cNvPr>
          <p:cNvSpPr>
            <a:spLocks noGrp="1"/>
          </p:cNvSpPr>
          <p:nvPr>
            <p:ph type="title" hasCustomPrompt="1"/>
          </p:nvPr>
        </p:nvSpPr>
        <p:spPr>
          <a:xfrm>
            <a:off x="198805" y="214802"/>
            <a:ext cx="5443635" cy="633226"/>
          </a:xfrm>
          <a:noFill/>
        </p:spPr>
        <p:txBody>
          <a:bodyPr anchor="t"/>
          <a:lstStyle>
            <a:lvl1pPr>
              <a:defRPr sz="1800" b="1" i="0">
                <a:solidFill>
                  <a:schemeClr val="tx1"/>
                </a:solidFill>
                <a:latin typeface="Votorantim Sans" panose="02010503030202050203" pitchFamily="2" charset="77"/>
              </a:defRPr>
            </a:lvl1pPr>
          </a:lstStyle>
          <a:p>
            <a:r>
              <a:rPr lang="pt-BR"/>
              <a:t>Título em 1 linha</a:t>
            </a:r>
          </a:p>
        </p:txBody>
      </p:sp>
      <p:sp>
        <p:nvSpPr>
          <p:cNvPr id="28" name="Rectangle 27">
            <a:extLst>
              <a:ext uri="{FF2B5EF4-FFF2-40B4-BE49-F238E27FC236}">
                <a16:creationId xmlns:a16="http://schemas.microsoft.com/office/drawing/2014/main" id="{940A8AF7-22AD-D90A-A9B8-D86BAF6FA703}"/>
              </a:ext>
            </a:extLst>
          </p:cNvPr>
          <p:cNvSpPr/>
          <p:nvPr userDrawn="1"/>
        </p:nvSpPr>
        <p:spPr>
          <a:xfrm>
            <a:off x="13831906" y="3429000"/>
            <a:ext cx="1441432" cy="3429000"/>
          </a:xfrm>
          <a:prstGeom prst="rect">
            <a:avLst/>
          </a:prstGeom>
          <a:solidFill>
            <a:srgbClr val="E523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229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35</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151</a:t>
            </a:r>
          </a:p>
        </p:txBody>
      </p:sp>
      <p:sp>
        <p:nvSpPr>
          <p:cNvPr id="29" name="Rectangle 28">
            <a:extLst>
              <a:ext uri="{FF2B5EF4-FFF2-40B4-BE49-F238E27FC236}">
                <a16:creationId xmlns:a16="http://schemas.microsoft.com/office/drawing/2014/main" id="{42C2F909-D97F-3AEF-1B4E-8BA12DE26A38}"/>
              </a:ext>
            </a:extLst>
          </p:cNvPr>
          <p:cNvSpPr/>
          <p:nvPr userDrawn="1"/>
        </p:nvSpPr>
        <p:spPr>
          <a:xfrm>
            <a:off x="13831906" y="0"/>
            <a:ext cx="1441432" cy="3431573"/>
          </a:xfrm>
          <a:prstGeom prst="rect">
            <a:avLst/>
          </a:prstGeom>
          <a:solidFill>
            <a:srgbClr val="170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900" b="0" i="0" u="none" strike="noStrike" kern="0" cap="none" spc="0" normalizeH="0" baseline="0" noProof="0" err="1">
                <a:ln>
                  <a:noFill/>
                </a:ln>
                <a:solidFill>
                  <a:srgbClr val="FFFFFF"/>
                </a:solidFill>
                <a:effectLst/>
                <a:uLnTx/>
                <a:uFillTx/>
                <a:latin typeface="Votorantim Sans"/>
                <a:ea typeface="+mn-ea"/>
                <a:cs typeface="+mn-cs"/>
              </a:rPr>
              <a:t>R</a:t>
            </a:r>
            <a:r>
              <a:rPr kumimoji="0" lang="pt-BR" sz="900" b="0" i="0" u="none" strike="noStrike" kern="0" cap="none" spc="0" normalizeH="0" baseline="0" noProof="0">
                <a:ln>
                  <a:noFill/>
                </a:ln>
                <a:solidFill>
                  <a:srgbClr val="FFFFFF"/>
                </a:solidFill>
                <a:effectLst/>
                <a:uLnTx/>
                <a:uFillTx/>
                <a:latin typeface="Votorantim Sans"/>
                <a:ea typeface="+mn-ea"/>
                <a:cs typeface="+mn-cs"/>
              </a:rPr>
              <a:t> 23</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G</a:t>
            </a:r>
            <a:r>
              <a:rPr kumimoji="0" lang="pt-BR" sz="900" b="0" i="0" u="none" strike="noStrike" kern="0" cap="none" spc="0" normalizeH="0" baseline="0" noProof="0">
                <a:ln>
                  <a:noFill/>
                </a:ln>
                <a:solidFill>
                  <a:srgbClr val="FFFFFF"/>
                </a:solidFill>
                <a:effectLst/>
                <a:uLnTx/>
                <a:uFillTx/>
                <a:latin typeface="Votorantim Sans"/>
                <a:ea typeface="+mn-ea"/>
                <a:cs typeface="+mn-cs"/>
              </a:rPr>
              <a:t> 0</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B</a:t>
            </a:r>
            <a:r>
              <a:rPr kumimoji="0" lang="pt-BR" sz="900" b="0" i="0" u="none" strike="noStrike" kern="0" cap="none" spc="0" normalizeH="0" baseline="0" noProof="0">
                <a:ln>
                  <a:noFill/>
                </a:ln>
                <a:solidFill>
                  <a:srgbClr val="FFFFFF"/>
                </a:solidFill>
                <a:effectLst/>
                <a:uLnTx/>
                <a:uFillTx/>
                <a:latin typeface="Votorantim Sans"/>
                <a:ea typeface="+mn-ea"/>
                <a:cs typeface="+mn-cs"/>
              </a:rPr>
              <a:t> 84</a:t>
            </a:r>
          </a:p>
        </p:txBody>
      </p:sp>
      <p:sp>
        <p:nvSpPr>
          <p:cNvPr id="30" name="Rectangle 29">
            <a:extLst>
              <a:ext uri="{FF2B5EF4-FFF2-40B4-BE49-F238E27FC236}">
                <a16:creationId xmlns:a16="http://schemas.microsoft.com/office/drawing/2014/main" id="{7B08B192-D7EE-B24C-17B8-40B6530A740B}"/>
              </a:ext>
            </a:extLst>
          </p:cNvPr>
          <p:cNvSpPr/>
          <p:nvPr userDrawn="1"/>
        </p:nvSpPr>
        <p:spPr>
          <a:xfrm>
            <a:off x="12390474" y="1"/>
            <a:ext cx="1441432" cy="2287838"/>
          </a:xfrm>
          <a:prstGeom prst="rect">
            <a:avLst/>
          </a:prstGeom>
          <a:solidFill>
            <a:srgbClr val="3030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49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p>
        </p:txBody>
      </p:sp>
      <p:sp>
        <p:nvSpPr>
          <p:cNvPr id="31" name="Rectangle 30">
            <a:extLst>
              <a:ext uri="{FF2B5EF4-FFF2-40B4-BE49-F238E27FC236}">
                <a16:creationId xmlns:a16="http://schemas.microsoft.com/office/drawing/2014/main" id="{2123C79D-1D50-2BB1-C032-9C0E02121B66}"/>
              </a:ext>
            </a:extLst>
          </p:cNvPr>
          <p:cNvSpPr/>
          <p:nvPr userDrawn="1"/>
        </p:nvSpPr>
        <p:spPr>
          <a:xfrm>
            <a:off x="12390474" y="2287839"/>
            <a:ext cx="1441432" cy="2287838"/>
          </a:xfrm>
          <a:prstGeom prst="rect">
            <a:avLst/>
          </a:prstGeom>
          <a:solidFill>
            <a:srgbClr val="6163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99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p>
        </p:txBody>
      </p:sp>
      <p:sp>
        <p:nvSpPr>
          <p:cNvPr id="32" name="Rectangle 31">
            <a:extLst>
              <a:ext uri="{FF2B5EF4-FFF2-40B4-BE49-F238E27FC236}">
                <a16:creationId xmlns:a16="http://schemas.microsoft.com/office/drawing/2014/main" id="{CAA9FE5E-68B7-F6CF-75CF-5C81B137DD31}"/>
              </a:ext>
            </a:extLst>
          </p:cNvPr>
          <p:cNvSpPr/>
          <p:nvPr userDrawn="1"/>
        </p:nvSpPr>
        <p:spPr>
          <a:xfrm>
            <a:off x="12390474" y="4571063"/>
            <a:ext cx="1441432" cy="2287838"/>
          </a:xfrm>
          <a:prstGeom prst="rect">
            <a:avLst/>
          </a:prstGeom>
          <a:solidFill>
            <a:srgbClr val="A0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162</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p>
        </p:txBody>
      </p:sp>
      <p:sp>
        <p:nvSpPr>
          <p:cNvPr id="13" name="TextBox 12">
            <a:extLst>
              <a:ext uri="{FF2B5EF4-FFF2-40B4-BE49-F238E27FC236}">
                <a16:creationId xmlns:a16="http://schemas.microsoft.com/office/drawing/2014/main" id="{20B1C889-AB61-4115-1502-37E182180467}"/>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15" name="Imagem 27">
            <a:extLst>
              <a:ext uri="{FF2B5EF4-FFF2-40B4-BE49-F238E27FC236}">
                <a16:creationId xmlns:a16="http://schemas.microsoft.com/office/drawing/2014/main" id="{8AE15656-BAD0-D5F0-6FB0-C3D80FBCAF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Tree>
    <p:extLst>
      <p:ext uri="{BB962C8B-B14F-4D97-AF65-F5344CB8AC3E}">
        <p14:creationId xmlns:p14="http://schemas.microsoft.com/office/powerpoint/2010/main" val="393931417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Personalizado">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412F12-3AFF-D3D6-441D-7BF3C8521124}"/>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6" name="Imagem 27">
            <a:extLst>
              <a:ext uri="{FF2B5EF4-FFF2-40B4-BE49-F238E27FC236}">
                <a16:creationId xmlns:a16="http://schemas.microsoft.com/office/drawing/2014/main" id="{30173679-E5A5-7A5D-AAD0-EF9237BB149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Tree>
    <p:extLst>
      <p:ext uri="{BB962C8B-B14F-4D97-AF65-F5344CB8AC3E}">
        <p14:creationId xmlns:p14="http://schemas.microsoft.com/office/powerpoint/2010/main" val="123490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lide_texto 2">
    <p:bg>
      <p:bgPr>
        <a:solidFill>
          <a:schemeClr val="bg1"/>
        </a:solidFill>
        <a:effectLst/>
      </p:bgPr>
    </p:bg>
    <p:spTree>
      <p:nvGrpSpPr>
        <p:cNvPr id="1" name=""/>
        <p:cNvGrpSpPr/>
        <p:nvPr/>
      </p:nvGrpSpPr>
      <p:grpSpPr>
        <a:xfrm>
          <a:off x="0" y="0"/>
          <a:ext cx="0" cy="0"/>
          <a:chOff x="0" y="0"/>
          <a:chExt cx="0" cy="0"/>
        </a:xfrm>
      </p:grpSpPr>
      <p:sp>
        <p:nvSpPr>
          <p:cNvPr id="55" name="Espaço Reservado para Texto 54">
            <a:extLst>
              <a:ext uri="{FF2B5EF4-FFF2-40B4-BE49-F238E27FC236}">
                <a16:creationId xmlns:a16="http://schemas.microsoft.com/office/drawing/2014/main" id="{7492D8DF-129F-216B-8E7A-286037F021BE}"/>
              </a:ext>
            </a:extLst>
          </p:cNvPr>
          <p:cNvSpPr>
            <a:spLocks noGrp="1"/>
          </p:cNvSpPr>
          <p:nvPr>
            <p:ph type="body" sz="quarter" idx="11" hasCustomPrompt="1"/>
          </p:nvPr>
        </p:nvSpPr>
        <p:spPr>
          <a:xfrm>
            <a:off x="5880801" y="1096692"/>
            <a:ext cx="5443640" cy="3304244"/>
          </a:xfrm>
        </p:spPr>
        <p:txBody>
          <a:bodyPr bIns="0"/>
          <a:lstStyle>
            <a:lvl1pPr marL="285750" indent="-285750">
              <a:lnSpc>
                <a:spcPct val="150000"/>
              </a:lnSpc>
              <a:buClr>
                <a:schemeClr val="accent3"/>
              </a:buClr>
              <a:buFont typeface="Arial" panose="020B0604020202020204" pitchFamily="34" charset="0"/>
              <a:buChar cha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aqui o conteúdo. Fonte em tamanho 14</a:t>
            </a:r>
          </a:p>
        </p:txBody>
      </p:sp>
      <p:sp>
        <p:nvSpPr>
          <p:cNvPr id="7" name="Espaço Reservado para Texto 54">
            <a:extLst>
              <a:ext uri="{FF2B5EF4-FFF2-40B4-BE49-F238E27FC236}">
                <a16:creationId xmlns:a16="http://schemas.microsoft.com/office/drawing/2014/main" id="{6D596EB8-7616-B801-EEEF-A9EE13B6E131}"/>
              </a:ext>
            </a:extLst>
          </p:cNvPr>
          <p:cNvSpPr>
            <a:spLocks noGrp="1"/>
          </p:cNvSpPr>
          <p:nvPr>
            <p:ph type="body" sz="quarter" idx="12" hasCustomPrompt="1"/>
          </p:nvPr>
        </p:nvSpPr>
        <p:spPr>
          <a:xfrm>
            <a:off x="212450" y="1096692"/>
            <a:ext cx="5443625" cy="3304243"/>
          </a:xfrm>
        </p:spPr>
        <p:txBody>
          <a:bodyPr bIns="0"/>
          <a:lstStyle>
            <a:lvl1pPr marL="285750" indent="-285750">
              <a:lnSpc>
                <a:spcPct val="150000"/>
              </a:lnSpc>
              <a:buClr>
                <a:schemeClr val="accent3"/>
              </a:buClr>
              <a:buFont typeface="Arial" panose="020B0604020202020204" pitchFamily="34" charset="0"/>
              <a:buChar cha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Insira aqui o conteúdo. Fonte em tamanho 14</a:t>
            </a:r>
          </a:p>
        </p:txBody>
      </p:sp>
      <p:sp>
        <p:nvSpPr>
          <p:cNvPr id="26" name="Rectangle 25">
            <a:extLst>
              <a:ext uri="{FF2B5EF4-FFF2-40B4-BE49-F238E27FC236}">
                <a16:creationId xmlns:a16="http://schemas.microsoft.com/office/drawing/2014/main" id="{38AC83B0-4993-7F26-F69E-C44EBF334294}"/>
              </a:ext>
            </a:extLst>
          </p:cNvPr>
          <p:cNvSpPr/>
          <p:nvPr userDrawn="1"/>
        </p:nvSpPr>
        <p:spPr>
          <a:xfrm>
            <a:off x="13831906" y="3429000"/>
            <a:ext cx="1441432" cy="3429000"/>
          </a:xfrm>
          <a:prstGeom prst="rect">
            <a:avLst/>
          </a:prstGeom>
          <a:solidFill>
            <a:srgbClr val="E523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229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35</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151</a:t>
            </a:r>
          </a:p>
        </p:txBody>
      </p:sp>
      <p:sp>
        <p:nvSpPr>
          <p:cNvPr id="28" name="Rectangle 27">
            <a:extLst>
              <a:ext uri="{FF2B5EF4-FFF2-40B4-BE49-F238E27FC236}">
                <a16:creationId xmlns:a16="http://schemas.microsoft.com/office/drawing/2014/main" id="{41492C6D-479F-28BE-405E-05797231E01C}"/>
              </a:ext>
            </a:extLst>
          </p:cNvPr>
          <p:cNvSpPr/>
          <p:nvPr userDrawn="1"/>
        </p:nvSpPr>
        <p:spPr>
          <a:xfrm>
            <a:off x="13831906" y="0"/>
            <a:ext cx="1441432" cy="3431573"/>
          </a:xfrm>
          <a:prstGeom prst="rect">
            <a:avLst/>
          </a:prstGeom>
          <a:solidFill>
            <a:srgbClr val="170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900" b="0" i="0" u="none" strike="noStrike" kern="0" cap="none" spc="0" normalizeH="0" baseline="0" noProof="0" err="1">
                <a:ln>
                  <a:noFill/>
                </a:ln>
                <a:solidFill>
                  <a:srgbClr val="FFFFFF"/>
                </a:solidFill>
                <a:effectLst/>
                <a:uLnTx/>
                <a:uFillTx/>
                <a:latin typeface="Votorantim Sans"/>
                <a:ea typeface="+mn-ea"/>
                <a:cs typeface="+mn-cs"/>
              </a:rPr>
              <a:t>R</a:t>
            </a:r>
            <a:r>
              <a:rPr kumimoji="0" lang="pt-BR" sz="900" b="0" i="0" u="none" strike="noStrike" kern="0" cap="none" spc="0" normalizeH="0" baseline="0" noProof="0">
                <a:ln>
                  <a:noFill/>
                </a:ln>
                <a:solidFill>
                  <a:srgbClr val="FFFFFF"/>
                </a:solidFill>
                <a:effectLst/>
                <a:uLnTx/>
                <a:uFillTx/>
                <a:latin typeface="Votorantim Sans"/>
                <a:ea typeface="+mn-ea"/>
                <a:cs typeface="+mn-cs"/>
              </a:rPr>
              <a:t> 23</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G</a:t>
            </a:r>
            <a:r>
              <a:rPr kumimoji="0" lang="pt-BR" sz="900" b="0" i="0" u="none" strike="noStrike" kern="0" cap="none" spc="0" normalizeH="0" baseline="0" noProof="0">
                <a:ln>
                  <a:noFill/>
                </a:ln>
                <a:solidFill>
                  <a:srgbClr val="FFFFFF"/>
                </a:solidFill>
                <a:effectLst/>
                <a:uLnTx/>
                <a:uFillTx/>
                <a:latin typeface="Votorantim Sans"/>
                <a:ea typeface="+mn-ea"/>
                <a:cs typeface="+mn-cs"/>
              </a:rPr>
              <a:t> 0</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B</a:t>
            </a:r>
            <a:r>
              <a:rPr kumimoji="0" lang="pt-BR" sz="900" b="0" i="0" u="none" strike="noStrike" kern="0" cap="none" spc="0" normalizeH="0" baseline="0" noProof="0">
                <a:ln>
                  <a:noFill/>
                </a:ln>
                <a:solidFill>
                  <a:srgbClr val="FFFFFF"/>
                </a:solidFill>
                <a:effectLst/>
                <a:uLnTx/>
                <a:uFillTx/>
                <a:latin typeface="Votorantim Sans"/>
                <a:ea typeface="+mn-ea"/>
                <a:cs typeface="+mn-cs"/>
              </a:rPr>
              <a:t> 84</a:t>
            </a:r>
          </a:p>
        </p:txBody>
      </p:sp>
      <p:sp>
        <p:nvSpPr>
          <p:cNvPr id="29" name="Rectangle 28">
            <a:extLst>
              <a:ext uri="{FF2B5EF4-FFF2-40B4-BE49-F238E27FC236}">
                <a16:creationId xmlns:a16="http://schemas.microsoft.com/office/drawing/2014/main" id="{4BD8242E-7971-82E4-353E-9B0EDF89CFEE}"/>
              </a:ext>
            </a:extLst>
          </p:cNvPr>
          <p:cNvSpPr/>
          <p:nvPr userDrawn="1"/>
        </p:nvSpPr>
        <p:spPr>
          <a:xfrm>
            <a:off x="12390474" y="1"/>
            <a:ext cx="1441432" cy="2287838"/>
          </a:xfrm>
          <a:prstGeom prst="rect">
            <a:avLst/>
          </a:prstGeom>
          <a:solidFill>
            <a:srgbClr val="3030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49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p>
        </p:txBody>
      </p:sp>
      <p:sp>
        <p:nvSpPr>
          <p:cNvPr id="30" name="Rectangle 29">
            <a:extLst>
              <a:ext uri="{FF2B5EF4-FFF2-40B4-BE49-F238E27FC236}">
                <a16:creationId xmlns:a16="http://schemas.microsoft.com/office/drawing/2014/main" id="{C71CA49A-7BA5-320F-7BDE-629E5D5C0638}"/>
              </a:ext>
            </a:extLst>
          </p:cNvPr>
          <p:cNvSpPr/>
          <p:nvPr userDrawn="1"/>
        </p:nvSpPr>
        <p:spPr>
          <a:xfrm>
            <a:off x="12390474" y="2287839"/>
            <a:ext cx="1441432" cy="2287838"/>
          </a:xfrm>
          <a:prstGeom prst="rect">
            <a:avLst/>
          </a:prstGeom>
          <a:solidFill>
            <a:srgbClr val="6163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99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p>
        </p:txBody>
      </p:sp>
      <p:sp>
        <p:nvSpPr>
          <p:cNvPr id="31" name="Rectangle 30">
            <a:extLst>
              <a:ext uri="{FF2B5EF4-FFF2-40B4-BE49-F238E27FC236}">
                <a16:creationId xmlns:a16="http://schemas.microsoft.com/office/drawing/2014/main" id="{96B00D34-F954-6CB2-F0EA-261593BC91D1}"/>
              </a:ext>
            </a:extLst>
          </p:cNvPr>
          <p:cNvSpPr/>
          <p:nvPr userDrawn="1"/>
        </p:nvSpPr>
        <p:spPr>
          <a:xfrm>
            <a:off x="12390474" y="4571063"/>
            <a:ext cx="1441432" cy="2287838"/>
          </a:xfrm>
          <a:prstGeom prst="rect">
            <a:avLst/>
          </a:prstGeom>
          <a:solidFill>
            <a:srgbClr val="A0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162</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p>
        </p:txBody>
      </p:sp>
      <p:sp>
        <p:nvSpPr>
          <p:cNvPr id="11" name="TextBox 10">
            <a:extLst>
              <a:ext uri="{FF2B5EF4-FFF2-40B4-BE49-F238E27FC236}">
                <a16:creationId xmlns:a16="http://schemas.microsoft.com/office/drawing/2014/main" id="{F1D8601E-7336-C102-6D43-21EA1D1838C8}"/>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12" name="Imagem 27">
            <a:extLst>
              <a:ext uri="{FF2B5EF4-FFF2-40B4-BE49-F238E27FC236}">
                <a16:creationId xmlns:a16="http://schemas.microsoft.com/office/drawing/2014/main" id="{21BE5693-DFD0-CE62-0539-BA1C1299D7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
        <p:nvSpPr>
          <p:cNvPr id="2" name="Título 1">
            <a:extLst>
              <a:ext uri="{FF2B5EF4-FFF2-40B4-BE49-F238E27FC236}">
                <a16:creationId xmlns:a16="http://schemas.microsoft.com/office/drawing/2014/main" id="{A19999C1-6FB2-0197-0099-D818CBA5780E}"/>
              </a:ext>
            </a:extLst>
          </p:cNvPr>
          <p:cNvSpPr>
            <a:spLocks noGrp="1"/>
          </p:cNvSpPr>
          <p:nvPr>
            <p:ph type="title" hasCustomPrompt="1"/>
          </p:nvPr>
        </p:nvSpPr>
        <p:spPr>
          <a:xfrm>
            <a:off x="198805" y="214802"/>
            <a:ext cx="5443635" cy="633226"/>
          </a:xfrm>
          <a:noFill/>
        </p:spPr>
        <p:txBody>
          <a:bodyPr anchor="t"/>
          <a:lstStyle>
            <a:lvl1pPr>
              <a:defRPr sz="1800" b="1" i="0">
                <a:solidFill>
                  <a:schemeClr val="tx1"/>
                </a:solidFill>
                <a:latin typeface="Votorantim Sans" panose="02010503030202050203" pitchFamily="2" charset="77"/>
              </a:defRPr>
            </a:lvl1pPr>
          </a:lstStyle>
          <a:p>
            <a:r>
              <a:rPr lang="pt-BR"/>
              <a:t>Título em 1 linha</a:t>
            </a:r>
          </a:p>
        </p:txBody>
      </p:sp>
    </p:spTree>
    <p:extLst>
      <p:ext uri="{BB962C8B-B14F-4D97-AF65-F5344CB8AC3E}">
        <p14:creationId xmlns:p14="http://schemas.microsoft.com/office/powerpoint/2010/main" val="323563664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lide_texto 2">
    <p:bg>
      <p:bgPr>
        <a:solidFill>
          <a:schemeClr val="bg1"/>
        </a:solidFill>
        <a:effectLst/>
      </p:bgPr>
    </p:bg>
    <p:spTree>
      <p:nvGrpSpPr>
        <p:cNvPr id="1" name=""/>
        <p:cNvGrpSpPr/>
        <p:nvPr/>
      </p:nvGrpSpPr>
      <p:grpSpPr>
        <a:xfrm>
          <a:off x="0" y="0"/>
          <a:ext cx="0" cy="0"/>
          <a:chOff x="0" y="0"/>
          <a:chExt cx="0" cy="0"/>
        </a:xfrm>
      </p:grpSpPr>
      <p:sp>
        <p:nvSpPr>
          <p:cNvPr id="27" name="Título 1">
            <a:extLst>
              <a:ext uri="{FF2B5EF4-FFF2-40B4-BE49-F238E27FC236}">
                <a16:creationId xmlns:a16="http://schemas.microsoft.com/office/drawing/2014/main" id="{86C00259-5FDA-6338-CD2A-3DF037117218}"/>
              </a:ext>
            </a:extLst>
          </p:cNvPr>
          <p:cNvSpPr>
            <a:spLocks noGrp="1"/>
          </p:cNvSpPr>
          <p:nvPr>
            <p:ph type="title" hasCustomPrompt="1"/>
          </p:nvPr>
        </p:nvSpPr>
        <p:spPr>
          <a:xfrm>
            <a:off x="348342" y="145143"/>
            <a:ext cx="11509827" cy="391886"/>
          </a:xfrm>
          <a:noFill/>
        </p:spPr>
        <p:txBody>
          <a:bodyPr anchor="t"/>
          <a:lstStyle>
            <a:lvl1pPr>
              <a:defRPr sz="1800" b="1" i="0">
                <a:solidFill>
                  <a:schemeClr val="tx1"/>
                </a:solidFill>
                <a:latin typeface="Votorantim Sans" panose="02010503030202050203" pitchFamily="2" charset="77"/>
              </a:defRPr>
            </a:lvl1pPr>
          </a:lstStyle>
          <a:p>
            <a:r>
              <a:rPr lang="pt-BR"/>
              <a:t>Insira um título aqui</a:t>
            </a:r>
          </a:p>
        </p:txBody>
      </p:sp>
      <p:sp>
        <p:nvSpPr>
          <p:cNvPr id="7" name="Text Placeholder 6">
            <a:extLst>
              <a:ext uri="{FF2B5EF4-FFF2-40B4-BE49-F238E27FC236}">
                <a16:creationId xmlns:a16="http://schemas.microsoft.com/office/drawing/2014/main" id="{5F96DDDF-54E5-B0E3-7EAB-0AC1D5B12BE9}"/>
              </a:ext>
            </a:extLst>
          </p:cNvPr>
          <p:cNvSpPr>
            <a:spLocks noGrp="1"/>
          </p:cNvSpPr>
          <p:nvPr>
            <p:ph type="body" sz="quarter" idx="11" hasCustomPrompt="1"/>
          </p:nvPr>
        </p:nvSpPr>
        <p:spPr>
          <a:xfrm>
            <a:off x="348341" y="460830"/>
            <a:ext cx="11509827" cy="391885"/>
          </a:xfrm>
        </p:spPr>
        <p:txBody>
          <a:bodyPr bIns="0" anchor="t" anchorCtr="0"/>
          <a:lstStyle>
            <a:lvl1pPr>
              <a:defRPr sz="16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Os</a:t>
            </a:r>
            <a:r>
              <a:rPr lang="en-US"/>
              <a:t> </a:t>
            </a:r>
            <a:r>
              <a:rPr lang="en-US" err="1"/>
              <a:t>subtítulos</a:t>
            </a:r>
            <a:r>
              <a:rPr lang="en-US"/>
              <a:t> </a:t>
            </a:r>
            <a:r>
              <a:rPr lang="en-US" err="1"/>
              <a:t>vêm</a:t>
            </a:r>
            <a:r>
              <a:rPr lang="en-US"/>
              <a:t> </a:t>
            </a:r>
            <a:r>
              <a:rPr lang="en-US" err="1"/>
              <a:t>em</a:t>
            </a:r>
            <a:r>
              <a:rPr lang="en-US"/>
              <a:t> regular, </a:t>
            </a:r>
            <a:r>
              <a:rPr lang="en-US" err="1"/>
              <a:t>tamanho</a:t>
            </a:r>
            <a:r>
              <a:rPr lang="en-US"/>
              <a:t> 16</a:t>
            </a:r>
          </a:p>
        </p:txBody>
      </p:sp>
      <p:sp>
        <p:nvSpPr>
          <p:cNvPr id="20" name="Rectangle 19">
            <a:extLst>
              <a:ext uri="{FF2B5EF4-FFF2-40B4-BE49-F238E27FC236}">
                <a16:creationId xmlns:a16="http://schemas.microsoft.com/office/drawing/2014/main" id="{FDDCC032-31A9-E9F1-750A-E929C39742B8}"/>
              </a:ext>
            </a:extLst>
          </p:cNvPr>
          <p:cNvSpPr/>
          <p:nvPr userDrawn="1"/>
        </p:nvSpPr>
        <p:spPr>
          <a:xfrm>
            <a:off x="13831906" y="3429000"/>
            <a:ext cx="1441432" cy="3429000"/>
          </a:xfrm>
          <a:prstGeom prst="rect">
            <a:avLst/>
          </a:prstGeom>
          <a:solidFill>
            <a:srgbClr val="E523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229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35</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151</a:t>
            </a:r>
          </a:p>
        </p:txBody>
      </p:sp>
      <p:sp>
        <p:nvSpPr>
          <p:cNvPr id="21" name="Rectangle 20">
            <a:extLst>
              <a:ext uri="{FF2B5EF4-FFF2-40B4-BE49-F238E27FC236}">
                <a16:creationId xmlns:a16="http://schemas.microsoft.com/office/drawing/2014/main" id="{9ACDB7BF-845E-5904-D9AC-1BBA1A0BF988}"/>
              </a:ext>
            </a:extLst>
          </p:cNvPr>
          <p:cNvSpPr/>
          <p:nvPr userDrawn="1"/>
        </p:nvSpPr>
        <p:spPr>
          <a:xfrm>
            <a:off x="13831906" y="0"/>
            <a:ext cx="1441432" cy="3431573"/>
          </a:xfrm>
          <a:prstGeom prst="rect">
            <a:avLst/>
          </a:prstGeom>
          <a:solidFill>
            <a:srgbClr val="170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900" b="0" i="0" u="none" strike="noStrike" kern="0" cap="none" spc="0" normalizeH="0" baseline="0" noProof="0" err="1">
                <a:ln>
                  <a:noFill/>
                </a:ln>
                <a:solidFill>
                  <a:srgbClr val="FFFFFF"/>
                </a:solidFill>
                <a:effectLst/>
                <a:uLnTx/>
                <a:uFillTx/>
                <a:latin typeface="Votorantim Sans"/>
                <a:ea typeface="+mn-ea"/>
                <a:cs typeface="+mn-cs"/>
              </a:rPr>
              <a:t>R</a:t>
            </a:r>
            <a:r>
              <a:rPr kumimoji="0" lang="pt-BR" sz="900" b="0" i="0" u="none" strike="noStrike" kern="0" cap="none" spc="0" normalizeH="0" baseline="0" noProof="0">
                <a:ln>
                  <a:noFill/>
                </a:ln>
                <a:solidFill>
                  <a:srgbClr val="FFFFFF"/>
                </a:solidFill>
                <a:effectLst/>
                <a:uLnTx/>
                <a:uFillTx/>
                <a:latin typeface="Votorantim Sans"/>
                <a:ea typeface="+mn-ea"/>
                <a:cs typeface="+mn-cs"/>
              </a:rPr>
              <a:t> 23</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G</a:t>
            </a:r>
            <a:r>
              <a:rPr kumimoji="0" lang="pt-BR" sz="900" b="0" i="0" u="none" strike="noStrike" kern="0" cap="none" spc="0" normalizeH="0" baseline="0" noProof="0">
                <a:ln>
                  <a:noFill/>
                </a:ln>
                <a:solidFill>
                  <a:srgbClr val="FFFFFF"/>
                </a:solidFill>
                <a:effectLst/>
                <a:uLnTx/>
                <a:uFillTx/>
                <a:latin typeface="Votorantim Sans"/>
                <a:ea typeface="+mn-ea"/>
                <a:cs typeface="+mn-cs"/>
              </a:rPr>
              <a:t> 0</a:t>
            </a:r>
            <a:br>
              <a:rPr kumimoji="0" lang="pt-BR" sz="900" b="0" i="0" u="none" strike="noStrike" kern="0" cap="none" spc="0" normalizeH="0" baseline="0" noProof="0">
                <a:ln>
                  <a:noFill/>
                </a:ln>
                <a:solidFill>
                  <a:srgbClr val="FFFFFF"/>
                </a:solidFill>
                <a:effectLst/>
                <a:uLnTx/>
                <a:uFillTx/>
                <a:latin typeface="Votorantim Sans"/>
                <a:ea typeface="+mn-ea"/>
                <a:cs typeface="+mn-cs"/>
              </a:rPr>
            </a:br>
            <a:r>
              <a:rPr kumimoji="0" lang="pt-BR" sz="900" b="0" i="0" u="none" strike="noStrike" kern="0" cap="none" spc="0" normalizeH="0" baseline="0" noProof="0" err="1">
                <a:ln>
                  <a:noFill/>
                </a:ln>
                <a:solidFill>
                  <a:srgbClr val="FFFFFF"/>
                </a:solidFill>
                <a:effectLst/>
                <a:uLnTx/>
                <a:uFillTx/>
                <a:latin typeface="Votorantim Sans"/>
                <a:ea typeface="+mn-ea"/>
                <a:cs typeface="+mn-cs"/>
              </a:rPr>
              <a:t>B</a:t>
            </a:r>
            <a:r>
              <a:rPr kumimoji="0" lang="pt-BR" sz="900" b="0" i="0" u="none" strike="noStrike" kern="0" cap="none" spc="0" normalizeH="0" baseline="0" noProof="0">
                <a:ln>
                  <a:noFill/>
                </a:ln>
                <a:solidFill>
                  <a:srgbClr val="FFFFFF"/>
                </a:solidFill>
                <a:effectLst/>
                <a:uLnTx/>
                <a:uFillTx/>
                <a:latin typeface="Votorantim Sans"/>
                <a:ea typeface="+mn-ea"/>
                <a:cs typeface="+mn-cs"/>
              </a:rPr>
              <a:t> 84</a:t>
            </a:r>
          </a:p>
        </p:txBody>
      </p:sp>
      <p:sp>
        <p:nvSpPr>
          <p:cNvPr id="22" name="Rectangle 21">
            <a:extLst>
              <a:ext uri="{FF2B5EF4-FFF2-40B4-BE49-F238E27FC236}">
                <a16:creationId xmlns:a16="http://schemas.microsoft.com/office/drawing/2014/main" id="{9D64D022-A0C4-C01B-B3F6-9D5D11D47C7A}"/>
              </a:ext>
            </a:extLst>
          </p:cNvPr>
          <p:cNvSpPr/>
          <p:nvPr userDrawn="1"/>
        </p:nvSpPr>
        <p:spPr>
          <a:xfrm>
            <a:off x="12390474" y="1"/>
            <a:ext cx="1441432" cy="2287838"/>
          </a:xfrm>
          <a:prstGeom prst="rect">
            <a:avLst/>
          </a:prstGeom>
          <a:solidFill>
            <a:srgbClr val="3030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49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48</a:t>
            </a:r>
          </a:p>
        </p:txBody>
      </p:sp>
      <p:sp>
        <p:nvSpPr>
          <p:cNvPr id="23" name="Rectangle 22">
            <a:extLst>
              <a:ext uri="{FF2B5EF4-FFF2-40B4-BE49-F238E27FC236}">
                <a16:creationId xmlns:a16="http://schemas.microsoft.com/office/drawing/2014/main" id="{792A1440-9E74-FCC8-068E-F52FAA226E7E}"/>
              </a:ext>
            </a:extLst>
          </p:cNvPr>
          <p:cNvSpPr/>
          <p:nvPr userDrawn="1"/>
        </p:nvSpPr>
        <p:spPr>
          <a:xfrm>
            <a:off x="12390474" y="2287839"/>
            <a:ext cx="1441432" cy="2287838"/>
          </a:xfrm>
          <a:prstGeom prst="rect">
            <a:avLst/>
          </a:prstGeom>
          <a:solidFill>
            <a:srgbClr val="6163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99</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98</a:t>
            </a:r>
          </a:p>
        </p:txBody>
      </p:sp>
      <p:sp>
        <p:nvSpPr>
          <p:cNvPr id="24" name="Rectangle 23">
            <a:extLst>
              <a:ext uri="{FF2B5EF4-FFF2-40B4-BE49-F238E27FC236}">
                <a16:creationId xmlns:a16="http://schemas.microsoft.com/office/drawing/2014/main" id="{A7C09EE3-AB41-4D46-B2BB-014CC343A4F0}"/>
              </a:ext>
            </a:extLst>
          </p:cNvPr>
          <p:cNvSpPr/>
          <p:nvPr userDrawn="1"/>
        </p:nvSpPr>
        <p:spPr>
          <a:xfrm>
            <a:off x="12390474" y="4571063"/>
            <a:ext cx="1441432" cy="2287838"/>
          </a:xfrm>
          <a:prstGeom prst="rect">
            <a:avLst/>
          </a:prstGeom>
          <a:solidFill>
            <a:srgbClr val="A0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000" b="0" i="0" u="none" strike="noStrike" kern="0" cap="none" spc="0" normalizeH="0" baseline="0" noProof="0" err="1">
                <a:ln>
                  <a:noFill/>
                </a:ln>
                <a:solidFill>
                  <a:srgbClr val="FFFFFF"/>
                </a:solidFill>
                <a:effectLst/>
                <a:uLnTx/>
                <a:uFillTx/>
                <a:latin typeface="Votorantim Sans"/>
                <a:ea typeface="+mn-ea"/>
                <a:cs typeface="+mn-cs"/>
              </a:rPr>
              <a:t>R</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G</a:t>
            </a:r>
            <a:r>
              <a:rPr kumimoji="0" lang="pt-BR" sz="1000" b="0" i="0" u="none" strike="noStrike" kern="0" cap="none" spc="0" normalizeH="0" baseline="0" noProof="0">
                <a:ln>
                  <a:noFill/>
                </a:ln>
                <a:solidFill>
                  <a:srgbClr val="FFFFFF"/>
                </a:solidFill>
                <a:effectLst/>
                <a:uLnTx/>
                <a:uFillTx/>
                <a:latin typeface="Votorantim Sans"/>
                <a:ea typeface="+mn-ea"/>
                <a:cs typeface="+mn-cs"/>
              </a:rPr>
              <a:t> 162</a:t>
            </a:r>
            <a:br>
              <a:rPr kumimoji="0" lang="pt-BR" sz="1000" b="0" i="0" u="none" strike="noStrike" kern="0" cap="none" spc="0" normalizeH="0" baseline="0" noProof="0">
                <a:ln>
                  <a:noFill/>
                </a:ln>
                <a:solidFill>
                  <a:srgbClr val="FFFFFF"/>
                </a:solidFill>
                <a:effectLst/>
                <a:uLnTx/>
                <a:uFillTx/>
                <a:latin typeface="Votorantim Sans"/>
                <a:ea typeface="+mn-ea"/>
                <a:cs typeface="+mn-cs"/>
              </a:rPr>
            </a:br>
            <a:r>
              <a:rPr kumimoji="0" lang="pt-BR" sz="1000" b="0" i="0" u="none" strike="noStrike" kern="0" cap="none" spc="0" normalizeH="0" baseline="0" noProof="0" err="1">
                <a:ln>
                  <a:noFill/>
                </a:ln>
                <a:solidFill>
                  <a:srgbClr val="FFFFFF"/>
                </a:solidFill>
                <a:effectLst/>
                <a:uLnTx/>
                <a:uFillTx/>
                <a:latin typeface="Votorantim Sans"/>
                <a:ea typeface="+mn-ea"/>
                <a:cs typeface="+mn-cs"/>
              </a:rPr>
              <a:t>B</a:t>
            </a:r>
            <a:r>
              <a:rPr kumimoji="0" lang="pt-BR" sz="1000" b="0" i="0" u="none" strike="noStrike" kern="0" cap="none" spc="0" normalizeH="0" baseline="0" noProof="0">
                <a:ln>
                  <a:noFill/>
                </a:ln>
                <a:solidFill>
                  <a:srgbClr val="FFFFFF"/>
                </a:solidFill>
                <a:effectLst/>
                <a:uLnTx/>
                <a:uFillTx/>
                <a:latin typeface="Votorantim Sans"/>
                <a:ea typeface="+mn-ea"/>
                <a:cs typeface="+mn-cs"/>
              </a:rPr>
              <a:t> 160</a:t>
            </a:r>
          </a:p>
        </p:txBody>
      </p:sp>
      <p:sp>
        <p:nvSpPr>
          <p:cNvPr id="10" name="TextBox 9">
            <a:extLst>
              <a:ext uri="{FF2B5EF4-FFF2-40B4-BE49-F238E27FC236}">
                <a16:creationId xmlns:a16="http://schemas.microsoft.com/office/drawing/2014/main" id="{B1FABCFF-5E9F-0938-D588-49E9E01ACFB4}"/>
              </a:ext>
            </a:extLst>
          </p:cNvPr>
          <p:cNvSpPr txBox="1"/>
          <p:nvPr userDrawn="1"/>
        </p:nvSpPr>
        <p:spPr>
          <a:xfrm>
            <a:off x="550383" y="6292850"/>
            <a:ext cx="1143156" cy="279400"/>
          </a:xfrm>
          <a:prstGeom prst="rect">
            <a:avLst/>
          </a:prstGeom>
        </p:spPr>
        <p:txBody>
          <a:bodyPr wrap="none"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fld id="{A15559B6-8ECC-8848-8ABC-F3631F2FCE63}" type="slidenum">
              <a:rPr kumimoji="0" lang="pt-BR" sz="1050" b="0" i="0" u="none" strike="noStrike" kern="0" cap="none" spc="0" normalizeH="0" baseline="0" noProof="0" smtClean="0">
                <a:ln>
                  <a:noFill/>
                </a:ln>
                <a:solidFill>
                  <a:srgbClr val="170054"/>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pt-BR" sz="1050" b="0" i="0" u="none" strike="noStrike" kern="0" cap="none" spc="0" normalizeH="0" baseline="0" noProof="0">
              <a:ln>
                <a:noFill/>
              </a:ln>
              <a:solidFill>
                <a:srgbClr val="170054"/>
              </a:solidFill>
              <a:effectLst/>
              <a:uLnTx/>
              <a:uFillTx/>
            </a:endParaRPr>
          </a:p>
        </p:txBody>
      </p:sp>
      <p:pic>
        <p:nvPicPr>
          <p:cNvPr id="11" name="Imagem 27">
            <a:extLst>
              <a:ext uri="{FF2B5EF4-FFF2-40B4-BE49-F238E27FC236}">
                <a16:creationId xmlns:a16="http://schemas.microsoft.com/office/drawing/2014/main" id="{5CC8BD7A-57DC-CB15-D9C2-5AE2AC3D0C3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5757" y="6292850"/>
            <a:ext cx="1227666" cy="441960"/>
          </a:xfrm>
          <a:prstGeom prst="rect">
            <a:avLst/>
          </a:prstGeom>
        </p:spPr>
      </p:pic>
    </p:spTree>
    <p:extLst>
      <p:ext uri="{BB962C8B-B14F-4D97-AF65-F5344CB8AC3E}">
        <p14:creationId xmlns:p14="http://schemas.microsoft.com/office/powerpoint/2010/main" val="32930202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23.xml"/><Relationship Id="rId7" Type="http://schemas.openxmlformats.org/officeDocument/2006/relationships/tags" Target="../tags/tag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2.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0.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ECA22-1CB6-334A-B91A-2917D7B40714}"/>
              </a:ext>
            </a:extLst>
          </p:cNvPr>
          <p:cNvSpPr>
            <a:spLocks noGrp="1"/>
          </p:cNvSpPr>
          <p:nvPr>
            <p:ph type="title"/>
          </p:nvPr>
        </p:nvSpPr>
        <p:spPr>
          <a:xfrm>
            <a:off x="569913" y="1013012"/>
            <a:ext cx="10865223" cy="633226"/>
          </a:xfrm>
          <a:prstGeom prst="rect">
            <a:avLst/>
          </a:prstGeom>
          <a:noFill/>
        </p:spPr>
        <p:txBody>
          <a:bodyPr vert="horz" lIns="0" tIns="0" rIns="0" bIns="0" rtlCol="0" anchor="ctr">
            <a:noAutofit/>
          </a:bodyPr>
          <a:lstStyle/>
          <a:p>
            <a:r>
              <a:rPr lang="pt-BR" noProof="0"/>
              <a:t>Clique para editar o título Mestre</a:t>
            </a:r>
          </a:p>
        </p:txBody>
      </p:sp>
      <p:sp>
        <p:nvSpPr>
          <p:cNvPr id="3" name="Text Placeholder 2">
            <a:extLst>
              <a:ext uri="{FF2B5EF4-FFF2-40B4-BE49-F238E27FC236}">
                <a16:creationId xmlns:a16="http://schemas.microsoft.com/office/drawing/2014/main" id="{B2B8D684-A30F-8C45-B13A-088BA163026D}"/>
              </a:ext>
            </a:extLst>
          </p:cNvPr>
          <p:cNvSpPr>
            <a:spLocks noGrp="1"/>
          </p:cNvSpPr>
          <p:nvPr>
            <p:ph type="body" idx="1"/>
          </p:nvPr>
        </p:nvSpPr>
        <p:spPr>
          <a:xfrm>
            <a:off x="569913" y="1825625"/>
            <a:ext cx="10783887" cy="4351338"/>
          </a:xfrm>
          <a:prstGeom prst="rect">
            <a:avLst/>
          </a:prstGeom>
        </p:spPr>
        <p:txBody>
          <a:bodyPr vert="horz" lIns="0" tIns="0" rIns="0" bIns="45720" rtlCol="0">
            <a:noAutofit/>
          </a:bodyPr>
          <a:lstStyle/>
          <a:p>
            <a:pPr lvl="0"/>
            <a:r>
              <a:rPr lang="pt-BR" noProof="0"/>
              <a:t>Clique para editar os estilos de texto Mestres</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24" name="Rectangle 23">
            <a:extLst>
              <a:ext uri="{FF2B5EF4-FFF2-40B4-BE49-F238E27FC236}">
                <a16:creationId xmlns:a16="http://schemas.microsoft.com/office/drawing/2014/main" id="{ACCD070D-309F-472F-9AFB-5A2A433F3E1B}"/>
              </a:ext>
            </a:extLst>
          </p:cNvPr>
          <p:cNvSpPr/>
          <p:nvPr userDrawn="1"/>
        </p:nvSpPr>
        <p:spPr>
          <a:xfrm>
            <a:off x="13831906" y="3429000"/>
            <a:ext cx="1441432"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err="1">
                <a:solidFill>
                  <a:schemeClr val="tx1"/>
                </a:solidFill>
                <a:latin typeface="Votorantim Sans" panose="02010503030202050203" pitchFamily="2" charset="77"/>
              </a:rPr>
              <a:t>R</a:t>
            </a:r>
            <a:r>
              <a:rPr lang="pt-BR" sz="1000">
                <a:solidFill>
                  <a:schemeClr val="tx1"/>
                </a:solidFill>
                <a:latin typeface="Votorantim Sans" panose="02010503030202050203" pitchFamily="2" charset="77"/>
              </a:rPr>
              <a:t> 229</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G</a:t>
            </a:r>
            <a:r>
              <a:rPr lang="pt-BR" sz="1000">
                <a:solidFill>
                  <a:schemeClr val="tx1"/>
                </a:solidFill>
                <a:latin typeface="Votorantim Sans" panose="02010503030202050203" pitchFamily="2" charset="77"/>
              </a:rPr>
              <a:t> 35</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B</a:t>
            </a:r>
            <a:r>
              <a:rPr lang="pt-BR" sz="1000">
                <a:solidFill>
                  <a:schemeClr val="tx1"/>
                </a:solidFill>
                <a:latin typeface="Votorantim Sans" panose="02010503030202050203" pitchFamily="2" charset="77"/>
              </a:rPr>
              <a:t> 151</a:t>
            </a:r>
          </a:p>
        </p:txBody>
      </p:sp>
      <p:sp>
        <p:nvSpPr>
          <p:cNvPr id="25" name="Rectangle 24">
            <a:extLst>
              <a:ext uri="{FF2B5EF4-FFF2-40B4-BE49-F238E27FC236}">
                <a16:creationId xmlns:a16="http://schemas.microsoft.com/office/drawing/2014/main" id="{8DBAEF1D-42B6-96B8-55B5-CE796F7497A6}"/>
              </a:ext>
            </a:extLst>
          </p:cNvPr>
          <p:cNvSpPr/>
          <p:nvPr userDrawn="1"/>
        </p:nvSpPr>
        <p:spPr>
          <a:xfrm>
            <a:off x="13831906" y="0"/>
            <a:ext cx="1441432" cy="3431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sz="900" err="1">
                <a:solidFill>
                  <a:srgbClr val="FFFFFF"/>
                </a:solidFill>
                <a:latin typeface="Votorantim Sans" panose="02010503030202050203" pitchFamily="2" charset="77"/>
              </a:rPr>
              <a:t>R</a:t>
            </a:r>
            <a:r>
              <a:rPr lang="pt-BR" sz="900">
                <a:solidFill>
                  <a:srgbClr val="FFFFFF"/>
                </a:solidFill>
                <a:latin typeface="Votorantim Sans" panose="02010503030202050203" pitchFamily="2" charset="77"/>
              </a:rPr>
              <a:t> 23</a:t>
            </a:r>
            <a:br>
              <a:rPr lang="pt-BR" sz="900">
                <a:solidFill>
                  <a:srgbClr val="FFFFFF"/>
                </a:solidFill>
                <a:latin typeface="Votorantim Sans" panose="02010503030202050203" pitchFamily="2" charset="77"/>
              </a:rPr>
            </a:br>
            <a:r>
              <a:rPr lang="pt-BR" sz="900" err="1">
                <a:solidFill>
                  <a:srgbClr val="FFFFFF"/>
                </a:solidFill>
                <a:latin typeface="Votorantim Sans" panose="02010503030202050203" pitchFamily="2" charset="77"/>
              </a:rPr>
              <a:t>G</a:t>
            </a:r>
            <a:r>
              <a:rPr lang="pt-BR" sz="900">
                <a:solidFill>
                  <a:srgbClr val="FFFFFF"/>
                </a:solidFill>
                <a:latin typeface="Votorantim Sans" panose="02010503030202050203" pitchFamily="2" charset="77"/>
              </a:rPr>
              <a:t> 0</a:t>
            </a:r>
            <a:br>
              <a:rPr lang="pt-BR" sz="900">
                <a:solidFill>
                  <a:srgbClr val="FFFFFF"/>
                </a:solidFill>
                <a:latin typeface="Votorantim Sans" panose="02010503030202050203" pitchFamily="2" charset="77"/>
              </a:rPr>
            </a:br>
            <a:r>
              <a:rPr lang="pt-BR" sz="900" err="1">
                <a:solidFill>
                  <a:srgbClr val="FFFFFF"/>
                </a:solidFill>
                <a:latin typeface="Votorantim Sans" panose="02010503030202050203" pitchFamily="2" charset="77"/>
              </a:rPr>
              <a:t>B</a:t>
            </a:r>
            <a:r>
              <a:rPr lang="pt-BR" sz="900">
                <a:solidFill>
                  <a:srgbClr val="FFFFFF"/>
                </a:solidFill>
                <a:latin typeface="Votorantim Sans" panose="02010503030202050203" pitchFamily="2" charset="77"/>
              </a:rPr>
              <a:t> 84</a:t>
            </a:r>
          </a:p>
        </p:txBody>
      </p:sp>
      <p:sp>
        <p:nvSpPr>
          <p:cNvPr id="15" name="Rectangle 14">
            <a:extLst>
              <a:ext uri="{FF2B5EF4-FFF2-40B4-BE49-F238E27FC236}">
                <a16:creationId xmlns:a16="http://schemas.microsoft.com/office/drawing/2014/main" id="{8963B14F-8143-87D1-6683-F20C89AF8A27}"/>
              </a:ext>
            </a:extLst>
          </p:cNvPr>
          <p:cNvSpPr/>
          <p:nvPr userDrawn="1"/>
        </p:nvSpPr>
        <p:spPr>
          <a:xfrm>
            <a:off x="12390474" y="1"/>
            <a:ext cx="1441432" cy="2287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err="1">
                <a:solidFill>
                  <a:schemeClr val="tx1"/>
                </a:solidFill>
                <a:latin typeface="Votorantim Sans" panose="02010503030202050203" pitchFamily="2" charset="77"/>
              </a:rPr>
              <a:t>R</a:t>
            </a:r>
            <a:r>
              <a:rPr lang="pt-BR" sz="1000">
                <a:solidFill>
                  <a:schemeClr val="tx1"/>
                </a:solidFill>
                <a:latin typeface="Votorantim Sans" panose="02010503030202050203" pitchFamily="2" charset="77"/>
              </a:rPr>
              <a:t> 48</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G</a:t>
            </a:r>
            <a:r>
              <a:rPr lang="pt-BR" sz="1000">
                <a:solidFill>
                  <a:schemeClr val="tx1"/>
                </a:solidFill>
                <a:latin typeface="Votorantim Sans" panose="02010503030202050203" pitchFamily="2" charset="77"/>
              </a:rPr>
              <a:t> 49</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B</a:t>
            </a:r>
            <a:r>
              <a:rPr lang="pt-BR" sz="1000">
                <a:solidFill>
                  <a:schemeClr val="tx1"/>
                </a:solidFill>
                <a:latin typeface="Votorantim Sans" panose="02010503030202050203" pitchFamily="2" charset="77"/>
              </a:rPr>
              <a:t> 48</a:t>
            </a:r>
          </a:p>
        </p:txBody>
      </p:sp>
      <p:sp>
        <p:nvSpPr>
          <p:cNvPr id="12" name="Rectangle 11">
            <a:extLst>
              <a:ext uri="{FF2B5EF4-FFF2-40B4-BE49-F238E27FC236}">
                <a16:creationId xmlns:a16="http://schemas.microsoft.com/office/drawing/2014/main" id="{45571EBD-2518-1394-AFBA-774882D3EA57}"/>
              </a:ext>
            </a:extLst>
          </p:cNvPr>
          <p:cNvSpPr/>
          <p:nvPr userDrawn="1"/>
        </p:nvSpPr>
        <p:spPr>
          <a:xfrm>
            <a:off x="12390474" y="2287839"/>
            <a:ext cx="1441432" cy="22878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err="1">
                <a:solidFill>
                  <a:schemeClr val="tx1"/>
                </a:solidFill>
                <a:latin typeface="Votorantim Sans" panose="02010503030202050203" pitchFamily="2" charset="77"/>
              </a:rPr>
              <a:t>R</a:t>
            </a:r>
            <a:r>
              <a:rPr lang="pt-BR" sz="1000">
                <a:solidFill>
                  <a:schemeClr val="tx1"/>
                </a:solidFill>
                <a:latin typeface="Votorantim Sans" panose="02010503030202050203" pitchFamily="2" charset="77"/>
              </a:rPr>
              <a:t> 98</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G</a:t>
            </a:r>
            <a:r>
              <a:rPr lang="pt-BR" sz="1000">
                <a:solidFill>
                  <a:schemeClr val="tx1"/>
                </a:solidFill>
                <a:latin typeface="Votorantim Sans" panose="02010503030202050203" pitchFamily="2" charset="77"/>
              </a:rPr>
              <a:t> 99</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B</a:t>
            </a:r>
            <a:r>
              <a:rPr lang="pt-BR" sz="1000">
                <a:solidFill>
                  <a:schemeClr val="tx1"/>
                </a:solidFill>
                <a:latin typeface="Votorantim Sans" panose="02010503030202050203" pitchFamily="2" charset="77"/>
              </a:rPr>
              <a:t> 98</a:t>
            </a:r>
          </a:p>
        </p:txBody>
      </p:sp>
      <p:sp>
        <p:nvSpPr>
          <p:cNvPr id="13" name="Rectangle 12">
            <a:extLst>
              <a:ext uri="{FF2B5EF4-FFF2-40B4-BE49-F238E27FC236}">
                <a16:creationId xmlns:a16="http://schemas.microsoft.com/office/drawing/2014/main" id="{CFC1D47C-2A4E-A3C5-FB22-5F2D3DB4FEB3}"/>
              </a:ext>
            </a:extLst>
          </p:cNvPr>
          <p:cNvSpPr/>
          <p:nvPr userDrawn="1"/>
        </p:nvSpPr>
        <p:spPr>
          <a:xfrm>
            <a:off x="12390474" y="4571063"/>
            <a:ext cx="1441432" cy="22878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err="1">
                <a:solidFill>
                  <a:schemeClr val="tx1"/>
                </a:solidFill>
                <a:latin typeface="Votorantim Sans" panose="02010503030202050203" pitchFamily="2" charset="77"/>
              </a:rPr>
              <a:t>R</a:t>
            </a:r>
            <a:r>
              <a:rPr lang="pt-BR" sz="1000">
                <a:solidFill>
                  <a:schemeClr val="tx1"/>
                </a:solidFill>
                <a:latin typeface="Votorantim Sans" panose="02010503030202050203" pitchFamily="2" charset="77"/>
              </a:rPr>
              <a:t> 160</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G</a:t>
            </a:r>
            <a:r>
              <a:rPr lang="pt-BR" sz="1000">
                <a:solidFill>
                  <a:schemeClr val="tx1"/>
                </a:solidFill>
                <a:latin typeface="Votorantim Sans" panose="02010503030202050203" pitchFamily="2" charset="77"/>
              </a:rPr>
              <a:t> 162</a:t>
            </a:r>
            <a:br>
              <a:rPr lang="pt-BR" sz="1000">
                <a:solidFill>
                  <a:schemeClr val="tx1"/>
                </a:solidFill>
                <a:latin typeface="Votorantim Sans" panose="02010503030202050203" pitchFamily="2" charset="77"/>
              </a:rPr>
            </a:br>
            <a:r>
              <a:rPr lang="pt-BR" sz="1000" err="1">
                <a:solidFill>
                  <a:schemeClr val="tx1"/>
                </a:solidFill>
                <a:latin typeface="Votorantim Sans" panose="02010503030202050203" pitchFamily="2" charset="77"/>
              </a:rPr>
              <a:t>B</a:t>
            </a:r>
            <a:r>
              <a:rPr lang="pt-BR" sz="1000">
                <a:solidFill>
                  <a:schemeClr val="tx1"/>
                </a:solidFill>
                <a:latin typeface="Votorantim Sans" panose="02010503030202050203" pitchFamily="2" charset="77"/>
              </a:rPr>
              <a:t> 160</a:t>
            </a:r>
          </a:p>
        </p:txBody>
      </p:sp>
    </p:spTree>
    <p:extLst>
      <p:ext uri="{BB962C8B-B14F-4D97-AF65-F5344CB8AC3E}">
        <p14:creationId xmlns:p14="http://schemas.microsoft.com/office/powerpoint/2010/main" val="1035406847"/>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66" r:id="rId3"/>
    <p:sldLayoutId id="2147483661" r:id="rId4"/>
    <p:sldLayoutId id="2147483679" r:id="rId5"/>
    <p:sldLayoutId id="2147483672" r:id="rId6"/>
    <p:sldLayoutId id="2147483676" r:id="rId7"/>
    <p:sldLayoutId id="2147483675" r:id="rId8"/>
    <p:sldLayoutId id="2147483674" r:id="rId9"/>
    <p:sldLayoutId id="2147483663" r:id="rId10"/>
    <p:sldLayoutId id="2147483664" r:id="rId11"/>
    <p:sldLayoutId id="2147483671" r:id="rId12"/>
    <p:sldLayoutId id="2147483670" r:id="rId13"/>
    <p:sldLayoutId id="2147483673" r:id="rId14"/>
    <p:sldLayoutId id="2147483669" r:id="rId15"/>
    <p:sldLayoutId id="2147483667" r:id="rId16"/>
    <p:sldLayoutId id="2147483678" r:id="rId17"/>
    <p:sldLayoutId id="2147483655" r:id="rId18"/>
    <p:sldLayoutId id="2147483665" r:id="rId19"/>
    <p:sldLayoutId id="2147483650" r:id="rId20"/>
  </p:sldLayoutIdLst>
  <p:hf hdr="0" ftr="0" dt="0"/>
  <p:txStyles>
    <p:titleStyle>
      <a:lvl1pPr algn="l" defTabSz="914400" rtl="0" eaLnBrk="1" latinLnBrk="0" hangingPunct="1">
        <a:lnSpc>
          <a:spcPct val="90000"/>
        </a:lnSpc>
        <a:spcBef>
          <a:spcPct val="0"/>
        </a:spcBef>
        <a:buNone/>
        <a:defRPr sz="4400" b="1" i="0" kern="1200" baseline="0">
          <a:solidFill>
            <a:schemeClr val="bg1"/>
          </a:solidFill>
          <a:latin typeface="Votorantim Sans" panose="02010503030202050203" pitchFamily="2" charset="77"/>
          <a:ea typeface="+mj-ea"/>
          <a:cs typeface="+mj-cs"/>
        </a:defRPr>
      </a:lvl1pPr>
    </p:titleStyle>
    <p:bodyStyle>
      <a:lvl1pPr marL="0" indent="0" algn="l" defTabSz="914400" rtl="0" eaLnBrk="1" latinLnBrk="0" hangingPunct="1">
        <a:lnSpc>
          <a:spcPct val="150000"/>
        </a:lnSpc>
        <a:spcBef>
          <a:spcPts val="1000"/>
        </a:spcBef>
        <a:buFont typeface="Arial" panose="020B0604020202020204" pitchFamily="34" charset="0"/>
        <a:buNone/>
        <a:defRPr sz="2400" b="0" i="0" kern="1200">
          <a:solidFill>
            <a:schemeClr val="bg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359" userDrawn="1">
          <p15:clr>
            <a:srgbClr val="F26B43"/>
          </p15:clr>
        </p15:guide>
        <p15:guide id="3" pos="7319" userDrawn="1">
          <p15:clr>
            <a:srgbClr val="F26B43"/>
          </p15:clr>
        </p15:guide>
        <p15:guide id="4" orient="horz" pos="3964" userDrawn="1">
          <p15:clr>
            <a:srgbClr val="F26B43"/>
          </p15:clr>
        </p15:guide>
        <p15:guide id="5" orient="horz" pos="41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2162994-42EB-1B42-8FD4-8A9CBA99A6FA}"/>
              </a:ext>
            </a:extLst>
          </p:cNvPr>
          <p:cNvGraphicFramePr>
            <a:graphicFrameLocks noChangeAspect="1"/>
          </p:cNvGraphicFramePr>
          <p:nvPr userDrawn="1">
            <p:custDataLst>
              <p:tags r:id="rId7"/>
            </p:custDataLst>
            <p:extLst>
              <p:ext uri="{D42A27DB-BD31-4B8C-83A1-F6EECF244321}">
                <p14:modId xmlns:p14="http://schemas.microsoft.com/office/powerpoint/2010/main" val="393362228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Slide do think-cell" r:id="rId8" imgW="7772400" imgH="10058400" progId="TCLayout.ActiveDocument.1">
                  <p:embed/>
                </p:oleObj>
              </mc:Choice>
              <mc:Fallback>
                <p:oleObj name="Slide do think-cell" r:id="rId8" imgW="7772400" imgH="10058400" progId="TCLayout.ActiveDocument.1">
                  <p:embed/>
                  <p:pic>
                    <p:nvPicPr>
                      <p:cNvPr id="8" name="think-cell data - do not delete" hidden="1">
                        <a:extLst>
                          <a:ext uri="{FF2B5EF4-FFF2-40B4-BE49-F238E27FC236}">
                            <a16:creationId xmlns:a16="http://schemas.microsoft.com/office/drawing/2014/main" id="{32162994-42EB-1B42-8FD4-8A9CBA99A6FA}"/>
                          </a:ext>
                        </a:extLst>
                      </p:cNvPr>
                      <p:cNvPicPr/>
                      <p:nvPr/>
                    </p:nvPicPr>
                    <p:blipFill>
                      <a:blip r:embed="rId9"/>
                      <a:stretch>
                        <a:fillRect/>
                      </a:stretch>
                    </p:blipFill>
                    <p:spPr>
                      <a:xfrm>
                        <a:off x="1588" y="1588"/>
                        <a:ext cx="1227" cy="1588"/>
                      </a:xfrm>
                      <a:prstGeom prst="rect">
                        <a:avLst/>
                      </a:prstGeom>
                    </p:spPr>
                  </p:pic>
                </p:oleObj>
              </mc:Fallback>
            </mc:AlternateContent>
          </a:graphicData>
        </a:graphic>
      </p:graphicFrame>
      <p:sp>
        <p:nvSpPr>
          <p:cNvPr id="2" name="Espaço Reservado para Título 1">
            <a:extLst>
              <a:ext uri="{FF2B5EF4-FFF2-40B4-BE49-F238E27FC236}">
                <a16:creationId xmlns:a16="http://schemas.microsoft.com/office/drawing/2014/main" id="{6725FDE9-FDCA-4841-B51F-7F1F09917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43D791C-22F6-077F-E599-EE241B051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DE66B9A-8F6B-DC1C-3C8E-5C67C6E9E4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otorantim Sans" panose="02010503030202050203" pitchFamily="2" charset="0"/>
              </a:defRPr>
            </a:lvl1pPr>
          </a:lstStyle>
          <a:p>
            <a:fld id="{DBA4768F-DAA6-4F33-B736-8FF725BD33BB}" type="datetimeFigureOut">
              <a:rPr lang="pt-BR" smtClean="0"/>
              <a:pPr/>
              <a:t>29/02/2024</a:t>
            </a:fld>
            <a:endParaRPr lang="pt-BR"/>
          </a:p>
        </p:txBody>
      </p:sp>
      <p:sp>
        <p:nvSpPr>
          <p:cNvPr id="5" name="Espaço Reservado para Rodapé 4">
            <a:extLst>
              <a:ext uri="{FF2B5EF4-FFF2-40B4-BE49-F238E27FC236}">
                <a16:creationId xmlns:a16="http://schemas.microsoft.com/office/drawing/2014/main" id="{F56EC994-F68B-EB6E-40CB-7220E4F09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otorantim Sans" panose="02010503030202050203" pitchFamily="2" charset="0"/>
              </a:defRPr>
            </a:lvl1pPr>
          </a:lstStyle>
          <a:p>
            <a:endParaRPr lang="pt-BR"/>
          </a:p>
        </p:txBody>
      </p:sp>
      <p:sp>
        <p:nvSpPr>
          <p:cNvPr id="6" name="Espaço Reservado para Número de Slide 5">
            <a:extLst>
              <a:ext uri="{FF2B5EF4-FFF2-40B4-BE49-F238E27FC236}">
                <a16:creationId xmlns:a16="http://schemas.microsoft.com/office/drawing/2014/main" id="{D8AF0F9D-D994-C67B-A2F8-DF172B9F0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otorantim Sans" panose="02010503030202050203" pitchFamily="2" charset="0"/>
              </a:defRPr>
            </a:lvl1pPr>
          </a:lstStyle>
          <a:p>
            <a:fld id="{7C092996-5224-4C06-B990-2B8DE2A43AEB}" type="slidenum">
              <a:rPr lang="pt-BR" smtClean="0"/>
              <a:pPr/>
              <a:t>‹#›</a:t>
            </a:fld>
            <a:endParaRPr lang="pt-BR"/>
          </a:p>
        </p:txBody>
      </p:sp>
    </p:spTree>
    <p:extLst>
      <p:ext uri="{BB962C8B-B14F-4D97-AF65-F5344CB8AC3E}">
        <p14:creationId xmlns:p14="http://schemas.microsoft.com/office/powerpoint/2010/main" val="141247542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F614AC-BA9F-8A8A-1B48-6F553D02A3A2}"/>
              </a:ext>
            </a:extLst>
          </p:cNvPr>
          <p:cNvSpPr>
            <a:spLocks noGrp="1"/>
          </p:cNvSpPr>
          <p:nvPr>
            <p:ph type="body" sz="quarter" idx="10"/>
          </p:nvPr>
        </p:nvSpPr>
        <p:spPr/>
        <p:txBody>
          <a:bodyPr/>
          <a:lstStyle/>
          <a:p>
            <a:r>
              <a:rPr lang="pt-BR">
                <a:solidFill>
                  <a:schemeClr val="bg2"/>
                </a:solidFill>
              </a:rPr>
              <a:t>Comparação KPIs Financeiros com </a:t>
            </a:r>
            <a:r>
              <a:rPr lang="pt-BR" err="1">
                <a:solidFill>
                  <a:schemeClr val="bg2"/>
                </a:solidFill>
              </a:rPr>
              <a:t>Peers</a:t>
            </a:r>
            <a:r>
              <a:rPr lang="pt-BR">
                <a:solidFill>
                  <a:schemeClr val="bg2"/>
                </a:solidFill>
              </a:rPr>
              <a:t> de Mercado</a:t>
            </a:r>
          </a:p>
        </p:txBody>
      </p:sp>
      <p:sp>
        <p:nvSpPr>
          <p:cNvPr id="4" name="Text Placeholder 3">
            <a:extLst>
              <a:ext uri="{FF2B5EF4-FFF2-40B4-BE49-F238E27FC236}">
                <a16:creationId xmlns:a16="http://schemas.microsoft.com/office/drawing/2014/main" id="{13FB173A-A8BF-6B7F-60D3-B0AD36921C8D}"/>
              </a:ext>
            </a:extLst>
          </p:cNvPr>
          <p:cNvSpPr>
            <a:spLocks noGrp="1"/>
          </p:cNvSpPr>
          <p:nvPr>
            <p:ph type="body" sz="quarter" idx="11"/>
          </p:nvPr>
        </p:nvSpPr>
        <p:spPr/>
        <p:txBody>
          <a:bodyPr/>
          <a:lstStyle/>
          <a:p>
            <a:r>
              <a:rPr lang="pt-BR"/>
              <a:t>2024</a:t>
            </a:r>
          </a:p>
        </p:txBody>
      </p:sp>
    </p:spTree>
    <p:extLst>
      <p:ext uri="{BB962C8B-B14F-4D97-AF65-F5344CB8AC3E}">
        <p14:creationId xmlns:p14="http://schemas.microsoft.com/office/powerpoint/2010/main" val="374451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F5680-12EA-7188-32CA-46B3AA5E83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92305D-5D1A-F0A9-F362-25C663986345}"/>
              </a:ext>
            </a:extLst>
          </p:cNvPr>
          <p:cNvSpPr>
            <a:spLocks noGrp="1"/>
          </p:cNvSpPr>
          <p:nvPr>
            <p:ph type="title"/>
          </p:nvPr>
        </p:nvSpPr>
        <p:spPr/>
        <p:txBody>
          <a:bodyPr/>
          <a:lstStyle/>
          <a:p>
            <a:r>
              <a:rPr lang="pt-BR"/>
              <a:t>Analise exploratória</a:t>
            </a:r>
          </a:p>
        </p:txBody>
      </p:sp>
      <p:sp>
        <p:nvSpPr>
          <p:cNvPr id="3" name="Espaço Reservado para Texto 2">
            <a:extLst>
              <a:ext uri="{FF2B5EF4-FFF2-40B4-BE49-F238E27FC236}">
                <a16:creationId xmlns:a16="http://schemas.microsoft.com/office/drawing/2014/main" id="{40E5310B-9AE3-72A7-C3A5-C265DC7D3E89}"/>
              </a:ext>
            </a:extLst>
          </p:cNvPr>
          <p:cNvSpPr txBox="1">
            <a:spLocks/>
          </p:cNvSpPr>
          <p:nvPr/>
        </p:nvSpPr>
        <p:spPr>
          <a:xfrm>
            <a:off x="348341" y="441215"/>
            <a:ext cx="11610777" cy="925248"/>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Base de indicadores econômicos – </a:t>
            </a:r>
            <a:r>
              <a:rPr lang="pt-BR" u="sng">
                <a:latin typeface="Votorantim Sans"/>
              </a:rPr>
              <a:t>SEM</a:t>
            </a:r>
            <a:r>
              <a:rPr lang="pt-BR">
                <a:latin typeface="Votorantim Sans"/>
              </a:rPr>
              <a:t> outliers (286 empresas remanescentes, do inicial de 445)</a:t>
            </a:r>
            <a:endParaRPr lang="pt-BR"/>
          </a:p>
        </p:txBody>
      </p:sp>
      <p:graphicFrame>
        <p:nvGraphicFramePr>
          <p:cNvPr id="4" name="Tabela 3">
            <a:extLst>
              <a:ext uri="{FF2B5EF4-FFF2-40B4-BE49-F238E27FC236}">
                <a16:creationId xmlns:a16="http://schemas.microsoft.com/office/drawing/2014/main" id="{F8F0E475-843A-117A-CBF6-745E9F655560}"/>
              </a:ext>
            </a:extLst>
          </p:cNvPr>
          <p:cNvGraphicFramePr>
            <a:graphicFrameLocks noGrp="1"/>
          </p:cNvGraphicFramePr>
          <p:nvPr>
            <p:extLst>
              <p:ext uri="{D42A27DB-BD31-4B8C-83A1-F6EECF244321}">
                <p14:modId xmlns:p14="http://schemas.microsoft.com/office/powerpoint/2010/main" val="469204715"/>
              </p:ext>
            </p:extLst>
          </p:nvPr>
        </p:nvGraphicFramePr>
        <p:xfrm>
          <a:off x="8939067" y="1856133"/>
          <a:ext cx="3020052" cy="3456908"/>
        </p:xfrm>
        <a:graphic>
          <a:graphicData uri="http://schemas.openxmlformats.org/drawingml/2006/table">
            <a:tbl>
              <a:tblPr firstRow="1" bandRow="1">
                <a:tableStyleId>{C083E6E3-FA7D-4D7B-A595-EF9225AFEA82}</a:tableStyleId>
              </a:tblPr>
              <a:tblGrid>
                <a:gridCol w="1585872">
                  <a:extLst>
                    <a:ext uri="{9D8B030D-6E8A-4147-A177-3AD203B41FA5}">
                      <a16:colId xmlns:a16="http://schemas.microsoft.com/office/drawing/2014/main" val="2986373098"/>
                    </a:ext>
                  </a:extLst>
                </a:gridCol>
                <a:gridCol w="717090">
                  <a:extLst>
                    <a:ext uri="{9D8B030D-6E8A-4147-A177-3AD203B41FA5}">
                      <a16:colId xmlns:a16="http://schemas.microsoft.com/office/drawing/2014/main" val="2374567239"/>
                    </a:ext>
                  </a:extLst>
                </a:gridCol>
                <a:gridCol w="717090">
                  <a:extLst>
                    <a:ext uri="{9D8B030D-6E8A-4147-A177-3AD203B41FA5}">
                      <a16:colId xmlns:a16="http://schemas.microsoft.com/office/drawing/2014/main" val="240742707"/>
                    </a:ext>
                  </a:extLst>
                </a:gridCol>
              </a:tblGrid>
              <a:tr h="246922">
                <a:tc>
                  <a:txBody>
                    <a:bodyPr/>
                    <a:lstStyle/>
                    <a:p>
                      <a:pPr algn="l" fontAlgn="ctr"/>
                      <a:r>
                        <a:rPr lang="pt-BR" sz="1200" b="1" u="none" strike="noStrike">
                          <a:solidFill>
                            <a:schemeClr val="tx1"/>
                          </a:solidFill>
                          <a:effectLst/>
                        </a:rPr>
                        <a:t>Razão STD/MEAN</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Original</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Filtrado</a:t>
                      </a:r>
                      <a:endParaRPr lang="pt-BR" sz="1200" b="1"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791236963"/>
                  </a:ext>
                </a:extLst>
              </a:tr>
              <a:tr h="246922">
                <a:tc>
                  <a:txBody>
                    <a:bodyPr/>
                    <a:lstStyle/>
                    <a:p>
                      <a:pPr algn="l" fontAlgn="ctr"/>
                      <a:r>
                        <a:rPr lang="pt-BR" sz="1200" b="0" u="none" strike="noStrike">
                          <a:solidFill>
                            <a:schemeClr val="tx1"/>
                          </a:solidFill>
                          <a:effectLst/>
                        </a:rPr>
                        <a:t>Margem EBITDA </a:t>
                      </a:r>
                      <a:r>
                        <a:rPr lang="pt-BR" sz="1200" b="0" u="none" strike="noStrike" err="1">
                          <a:solidFill>
                            <a:schemeClr val="tx1"/>
                          </a:solidFill>
                          <a:effectLst/>
                        </a:rPr>
                        <a:t>aj</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-36.58</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1.06</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4267763833"/>
                  </a:ext>
                </a:extLst>
              </a:tr>
              <a:tr h="246922">
                <a:tc>
                  <a:txBody>
                    <a:bodyPr/>
                    <a:lstStyle/>
                    <a:p>
                      <a:pPr algn="l" fontAlgn="ctr"/>
                      <a:r>
                        <a:rPr lang="pt-BR" sz="1200" b="0" u="none" strike="noStrike">
                          <a:solidFill>
                            <a:schemeClr val="tx1"/>
                          </a:solidFill>
                          <a:effectLst/>
                        </a:rPr>
                        <a:t>Margem Líquida</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-16.73</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2.58</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2810746949"/>
                  </a:ext>
                </a:extLst>
              </a:tr>
              <a:tr h="246922">
                <a:tc>
                  <a:txBody>
                    <a:bodyPr/>
                    <a:lstStyle/>
                    <a:p>
                      <a:pPr algn="l" fontAlgn="ctr"/>
                      <a:r>
                        <a:rPr lang="pt-BR" sz="1200" b="0" u="none" strike="noStrike">
                          <a:solidFill>
                            <a:schemeClr val="tx1"/>
                          </a:solidFill>
                          <a:effectLst/>
                        </a:rPr>
                        <a:t>Margem EBITDA</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-33.37</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1.09</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3722942444"/>
                  </a:ext>
                </a:extLst>
              </a:tr>
              <a:tr h="246922">
                <a:tc>
                  <a:txBody>
                    <a:bodyPr/>
                    <a:lstStyle/>
                    <a:p>
                      <a:pPr algn="l" fontAlgn="ctr"/>
                      <a:r>
                        <a:rPr lang="pt-BR" sz="1200" b="0" u="none" strike="noStrike">
                          <a:solidFill>
                            <a:schemeClr val="tx1"/>
                          </a:solidFill>
                          <a:effectLst/>
                        </a:rPr>
                        <a:t>Alavancagem</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62.16</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1.73</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2418935882"/>
                  </a:ext>
                </a:extLst>
              </a:tr>
              <a:tr h="246922">
                <a:tc>
                  <a:txBody>
                    <a:bodyPr/>
                    <a:lstStyle/>
                    <a:p>
                      <a:pPr algn="l" fontAlgn="ctr"/>
                      <a:r>
                        <a:rPr lang="pt-BR" sz="1200" b="0" u="none" strike="noStrike">
                          <a:solidFill>
                            <a:schemeClr val="tx1"/>
                          </a:solidFill>
                          <a:effectLst/>
                        </a:rPr>
                        <a:t>I Endiv. Ativo</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4.19</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0.27</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825186898"/>
                  </a:ext>
                </a:extLst>
              </a:tr>
              <a:tr h="246922">
                <a:tc>
                  <a:txBody>
                    <a:bodyPr/>
                    <a:lstStyle/>
                    <a:p>
                      <a:pPr algn="l" fontAlgn="ctr"/>
                      <a:r>
                        <a:rPr lang="pt-BR" sz="1200" b="0" u="none" strike="noStrike">
                          <a:solidFill>
                            <a:schemeClr val="tx1"/>
                          </a:solidFill>
                          <a:effectLst/>
                        </a:rPr>
                        <a:t>I Endiv. PL</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3.64</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0.80</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359838015"/>
                  </a:ext>
                </a:extLst>
              </a:tr>
              <a:tr h="246922">
                <a:tc>
                  <a:txBody>
                    <a:bodyPr/>
                    <a:lstStyle/>
                    <a:p>
                      <a:pPr algn="l" fontAlgn="ctr"/>
                      <a:r>
                        <a:rPr lang="pt-BR" sz="1200" b="0" u="none" strike="noStrike">
                          <a:solidFill>
                            <a:schemeClr val="tx1"/>
                          </a:solidFill>
                          <a:effectLst/>
                        </a:rPr>
                        <a:t>Imob. PL</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3.92</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0.98</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32422192"/>
                  </a:ext>
                </a:extLst>
              </a:tr>
              <a:tr h="246922">
                <a:tc>
                  <a:txBody>
                    <a:bodyPr/>
                    <a:lstStyle/>
                    <a:p>
                      <a:pPr algn="l" fontAlgn="ctr"/>
                      <a:r>
                        <a:rPr lang="pt-BR" sz="1200" b="0" u="none" strike="noStrike">
                          <a:solidFill>
                            <a:schemeClr val="tx1"/>
                          </a:solidFill>
                          <a:effectLst/>
                        </a:rPr>
                        <a:t>Imob. PC/PNC</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14.68</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0.61</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06295329"/>
                  </a:ext>
                </a:extLst>
              </a:tr>
              <a:tr h="246922">
                <a:tc>
                  <a:txBody>
                    <a:bodyPr/>
                    <a:lstStyle/>
                    <a:p>
                      <a:pPr algn="l" fontAlgn="ctr"/>
                      <a:r>
                        <a:rPr lang="pt-BR" sz="1200" b="0" u="none" strike="noStrike">
                          <a:solidFill>
                            <a:schemeClr val="tx1"/>
                          </a:solidFill>
                          <a:effectLst/>
                        </a:rPr>
                        <a:t>Liq. Corrente</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10.39</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0.49</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664096730"/>
                  </a:ext>
                </a:extLst>
              </a:tr>
              <a:tr h="246922">
                <a:tc>
                  <a:txBody>
                    <a:bodyPr/>
                    <a:lstStyle/>
                    <a:p>
                      <a:pPr algn="l" fontAlgn="ctr"/>
                      <a:r>
                        <a:rPr lang="pt-BR" sz="1200" b="0" u="none" strike="noStrike">
                          <a:solidFill>
                            <a:schemeClr val="tx1"/>
                          </a:solidFill>
                          <a:effectLst/>
                        </a:rPr>
                        <a:t>Liq. Imediata</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9.13</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0.87</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3934790757"/>
                  </a:ext>
                </a:extLst>
              </a:tr>
              <a:tr h="246922">
                <a:tc>
                  <a:txBody>
                    <a:bodyPr/>
                    <a:lstStyle/>
                    <a:p>
                      <a:pPr algn="l" fontAlgn="ctr"/>
                      <a:r>
                        <a:rPr lang="pt-BR" sz="1200" b="0" u="none" strike="noStrike">
                          <a:solidFill>
                            <a:schemeClr val="tx1"/>
                          </a:solidFill>
                          <a:effectLst/>
                        </a:rPr>
                        <a:t>ROIC</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15.55</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1.30</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450702515"/>
                  </a:ext>
                </a:extLst>
              </a:tr>
              <a:tr h="246922">
                <a:tc>
                  <a:txBody>
                    <a:bodyPr/>
                    <a:lstStyle/>
                    <a:p>
                      <a:pPr algn="l" fontAlgn="ctr"/>
                      <a:r>
                        <a:rPr lang="pt-BR" sz="1200" b="0" u="none" strike="noStrike">
                          <a:solidFill>
                            <a:schemeClr val="tx1"/>
                          </a:solidFill>
                          <a:effectLst/>
                        </a:rPr>
                        <a:t>ROIC aj</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26.29</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1.33</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664976903"/>
                  </a:ext>
                </a:extLst>
              </a:tr>
              <a:tr h="246922">
                <a:tc>
                  <a:txBody>
                    <a:bodyPr/>
                    <a:lstStyle/>
                    <a:p>
                      <a:pPr algn="l" fontAlgn="ctr"/>
                      <a:r>
                        <a:rPr lang="pt-BR" sz="1200" b="0" u="none" strike="noStrike">
                          <a:solidFill>
                            <a:schemeClr val="tx1"/>
                          </a:solidFill>
                          <a:effectLst/>
                        </a:rPr>
                        <a:t>ROA</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-20.28</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1.35</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875672910"/>
                  </a:ext>
                </a:extLst>
              </a:tr>
            </a:tbl>
          </a:graphicData>
        </a:graphic>
      </p:graphicFrame>
      <p:pic>
        <p:nvPicPr>
          <p:cNvPr id="29" name="Imagem 28">
            <a:extLst>
              <a:ext uri="{FF2B5EF4-FFF2-40B4-BE49-F238E27FC236}">
                <a16:creationId xmlns:a16="http://schemas.microsoft.com/office/drawing/2014/main" id="{9039E200-6B50-BCFE-F6DF-29C9EE023ED5}"/>
              </a:ext>
            </a:extLst>
          </p:cNvPr>
          <p:cNvPicPr>
            <a:picLocks noChangeAspect="1"/>
          </p:cNvPicPr>
          <p:nvPr/>
        </p:nvPicPr>
        <p:blipFill>
          <a:blip r:embed="rId2"/>
          <a:stretch>
            <a:fillRect/>
          </a:stretch>
        </p:blipFill>
        <p:spPr>
          <a:xfrm>
            <a:off x="79545" y="1767155"/>
            <a:ext cx="8623134" cy="3551806"/>
          </a:xfrm>
          <a:prstGeom prst="rect">
            <a:avLst/>
          </a:prstGeom>
        </p:spPr>
      </p:pic>
    </p:spTree>
    <p:extLst>
      <p:ext uri="{BB962C8B-B14F-4D97-AF65-F5344CB8AC3E}">
        <p14:creationId xmlns:p14="http://schemas.microsoft.com/office/powerpoint/2010/main" val="248492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C9933-D93D-D51F-B6B3-4557701E2ECF}"/>
            </a:ext>
          </a:extLst>
        </p:cNvPr>
        <p:cNvGrpSpPr/>
        <p:nvPr/>
      </p:nvGrpSpPr>
      <p:grpSpPr>
        <a:xfrm>
          <a:off x="0" y="0"/>
          <a:ext cx="0" cy="0"/>
          <a:chOff x="0" y="0"/>
          <a:chExt cx="0" cy="0"/>
        </a:xfrm>
      </p:grpSpPr>
      <p:sp>
        <p:nvSpPr>
          <p:cNvPr id="9" name="Título 1">
            <a:extLst>
              <a:ext uri="{FF2B5EF4-FFF2-40B4-BE49-F238E27FC236}">
                <a16:creationId xmlns:a16="http://schemas.microsoft.com/office/drawing/2014/main" id="{B12DA44F-D4C9-C9E1-8A6C-B22E3227391F}"/>
              </a:ext>
            </a:extLst>
          </p:cNvPr>
          <p:cNvSpPr>
            <a:spLocks noGrp="1"/>
          </p:cNvSpPr>
          <p:nvPr>
            <p:ph type="title"/>
          </p:nvPr>
        </p:nvSpPr>
        <p:spPr>
          <a:xfrm>
            <a:off x="348343" y="145143"/>
            <a:ext cx="5147202" cy="391886"/>
          </a:xfrm>
        </p:spPr>
        <p:txBody>
          <a:bodyPr/>
          <a:lstStyle/>
          <a:p>
            <a:r>
              <a:rPr lang="pt-BR"/>
              <a:t>Analise Fatorial</a:t>
            </a:r>
          </a:p>
        </p:txBody>
      </p:sp>
      <p:pic>
        <p:nvPicPr>
          <p:cNvPr id="1026" name="Picture 2" descr="Modelo da análise fatorial confirmatória. As elipses representam as variáveis latentes, os retângulos representam as variáveis observáveis, e as setas representam a direção da relação. ε 1 a ε 7 indicam o erro de medida das variáveis observáveis. H 1 a H 8 indicam as hipóteses do modelo.">
            <a:extLst>
              <a:ext uri="{FF2B5EF4-FFF2-40B4-BE49-F238E27FC236}">
                <a16:creationId xmlns:a16="http://schemas.microsoft.com/office/drawing/2014/main" id="{AE57B6DE-B10F-FCEC-DB5B-362BB9EAE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74" y="1089373"/>
            <a:ext cx="5723900" cy="4195282"/>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0A79CAD7-318B-6C67-6C7F-B8EF9A3EF8C2}"/>
              </a:ext>
            </a:extLst>
          </p:cNvPr>
          <p:cNvSpPr txBox="1"/>
          <p:nvPr/>
        </p:nvSpPr>
        <p:spPr>
          <a:xfrm>
            <a:off x="558121" y="5340737"/>
            <a:ext cx="5010472" cy="575610"/>
          </a:xfrm>
          <a:prstGeom prst="rect">
            <a:avLst/>
          </a:prstGeom>
          <a:noFill/>
        </p:spPr>
        <p:txBody>
          <a:bodyPr wrap="square">
            <a:spAutoFit/>
          </a:bodyPr>
          <a:lstStyle/>
          <a:p>
            <a:r>
              <a:rPr lang="pt-BR" sz="1000"/>
              <a:t>Vasconcelos R., J.S, JA (2021)</a:t>
            </a:r>
          </a:p>
          <a:p>
            <a:r>
              <a:rPr lang="pt-BR" sz="1000"/>
              <a:t>https://www.researchgate.net/publication/348124317_Inovacao_em_Micro_e_Pequenas_Empresas_Recursos_e_Capacidades</a:t>
            </a:r>
          </a:p>
        </p:txBody>
      </p:sp>
      <p:grpSp>
        <p:nvGrpSpPr>
          <p:cNvPr id="22" name="Agrupar 21">
            <a:extLst>
              <a:ext uri="{FF2B5EF4-FFF2-40B4-BE49-F238E27FC236}">
                <a16:creationId xmlns:a16="http://schemas.microsoft.com/office/drawing/2014/main" id="{3B344111-F02A-6310-5550-8DA62B7CA4C3}"/>
              </a:ext>
            </a:extLst>
          </p:cNvPr>
          <p:cNvGrpSpPr/>
          <p:nvPr/>
        </p:nvGrpSpPr>
        <p:grpSpPr>
          <a:xfrm>
            <a:off x="7270816" y="859999"/>
            <a:ext cx="4915385" cy="4542611"/>
            <a:chOff x="7335748" y="840699"/>
            <a:chExt cx="4915385" cy="4542611"/>
          </a:xfrm>
        </p:grpSpPr>
        <p:pic>
          <p:nvPicPr>
            <p:cNvPr id="1030" name="Picture 6" descr="Pin de yuui qing em memes | Memes engraçados, Meme engraçado, Memes">
              <a:extLst>
                <a:ext uri="{FF2B5EF4-FFF2-40B4-BE49-F238E27FC236}">
                  <a16:creationId xmlns:a16="http://schemas.microsoft.com/office/drawing/2014/main" id="{067D760E-8CDD-BA89-9634-FC61740F9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748" y="840699"/>
              <a:ext cx="4522421" cy="454261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5965B789-627D-B7D7-B920-45E1E659D476}"/>
                </a:ext>
              </a:extLst>
            </p:cNvPr>
            <p:cNvSpPr/>
            <p:nvPr/>
          </p:nvSpPr>
          <p:spPr>
            <a:xfrm>
              <a:off x="7654247" y="2024009"/>
              <a:ext cx="986319" cy="30822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Caio</a:t>
              </a:r>
            </a:p>
          </p:txBody>
        </p:sp>
        <p:sp>
          <p:nvSpPr>
            <p:cNvPr id="8" name="Retângulo 7">
              <a:extLst>
                <a:ext uri="{FF2B5EF4-FFF2-40B4-BE49-F238E27FC236}">
                  <a16:creationId xmlns:a16="http://schemas.microsoft.com/office/drawing/2014/main" id="{46CBEE21-235E-EB3B-B5AB-8D99AF85B532}"/>
                </a:ext>
              </a:extLst>
            </p:cNvPr>
            <p:cNvSpPr/>
            <p:nvPr/>
          </p:nvSpPr>
          <p:spPr>
            <a:xfrm rot="1822224">
              <a:off x="8557720" y="4397195"/>
              <a:ext cx="2812277" cy="36137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0" i="0">
                  <a:latin typeface="Votorantim Sans" panose="02010503030202050203" pitchFamily="2" charset="77"/>
                </a:rPr>
                <a:t>Teste de adequação da base</a:t>
              </a:r>
            </a:p>
          </p:txBody>
        </p:sp>
        <p:sp>
          <p:nvSpPr>
            <p:cNvPr id="11" name="Retângulo 10">
              <a:extLst>
                <a:ext uri="{FF2B5EF4-FFF2-40B4-BE49-F238E27FC236}">
                  <a16:creationId xmlns:a16="http://schemas.microsoft.com/office/drawing/2014/main" id="{675530C7-1B1D-7DBF-BE6D-C7D7712C039A}"/>
                </a:ext>
              </a:extLst>
            </p:cNvPr>
            <p:cNvSpPr/>
            <p:nvPr/>
          </p:nvSpPr>
          <p:spPr>
            <a:xfrm rot="1691543">
              <a:off x="7721857" y="4463237"/>
              <a:ext cx="2812277" cy="36137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atin typeface="Votorantim Sans" panose="02010503030202050203" pitchFamily="2" charset="77"/>
                </a:rPr>
                <a:t>Calculo de </a:t>
              </a:r>
              <a:r>
                <a:rPr lang="pt-BR" err="1">
                  <a:latin typeface="Votorantim Sans" panose="02010503030202050203" pitchFamily="2" charset="77"/>
                </a:rPr>
                <a:t>fatorabilidade</a:t>
              </a:r>
              <a:endParaRPr lang="pt-BR" b="0" i="0">
                <a:latin typeface="Votorantim Sans" panose="02010503030202050203" pitchFamily="2" charset="77"/>
              </a:endParaRPr>
            </a:p>
          </p:txBody>
        </p:sp>
        <p:sp>
          <p:nvSpPr>
            <p:cNvPr id="12" name="Retângulo 11">
              <a:extLst>
                <a:ext uri="{FF2B5EF4-FFF2-40B4-BE49-F238E27FC236}">
                  <a16:creationId xmlns:a16="http://schemas.microsoft.com/office/drawing/2014/main" id="{B87FC5E2-7AE6-8807-2BDD-7DDD019440DF}"/>
                </a:ext>
              </a:extLst>
            </p:cNvPr>
            <p:cNvSpPr/>
            <p:nvPr/>
          </p:nvSpPr>
          <p:spPr>
            <a:xfrm rot="1166050">
              <a:off x="8970942" y="3947276"/>
              <a:ext cx="2652150" cy="37330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0" i="0">
                  <a:latin typeface="Votorantim Sans" panose="02010503030202050203" pitchFamily="2" charset="77"/>
                </a:rPr>
                <a:t>Escolha número ótimo de fatores</a:t>
              </a:r>
            </a:p>
          </p:txBody>
        </p:sp>
        <p:sp>
          <p:nvSpPr>
            <p:cNvPr id="14" name="Retângulo 13">
              <a:extLst>
                <a:ext uri="{FF2B5EF4-FFF2-40B4-BE49-F238E27FC236}">
                  <a16:creationId xmlns:a16="http://schemas.microsoft.com/office/drawing/2014/main" id="{720B17BF-4856-1611-398F-2A02C921200C}"/>
                </a:ext>
              </a:extLst>
            </p:cNvPr>
            <p:cNvSpPr/>
            <p:nvPr/>
          </p:nvSpPr>
          <p:spPr>
            <a:xfrm rot="1677172">
              <a:off x="7598628" y="4930534"/>
              <a:ext cx="2485436" cy="35492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0" i="0">
                  <a:latin typeface="Votorantim Sans" panose="02010503030202050203" pitchFamily="2" charset="77"/>
                </a:rPr>
                <a:t>Analise das correlações</a:t>
              </a:r>
            </a:p>
          </p:txBody>
        </p:sp>
        <p:sp>
          <p:nvSpPr>
            <p:cNvPr id="15" name="Retângulo 14">
              <a:extLst>
                <a:ext uri="{FF2B5EF4-FFF2-40B4-BE49-F238E27FC236}">
                  <a16:creationId xmlns:a16="http://schemas.microsoft.com/office/drawing/2014/main" id="{57B57DC0-96D1-82EB-1E6B-FF354A9F5184}"/>
                </a:ext>
              </a:extLst>
            </p:cNvPr>
            <p:cNvSpPr/>
            <p:nvPr/>
          </p:nvSpPr>
          <p:spPr>
            <a:xfrm rot="1274485">
              <a:off x="9004196" y="3469390"/>
              <a:ext cx="2652150" cy="37330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latin typeface="Votorantim Sans" panose="02010503030202050203" pitchFamily="2" charset="77"/>
                </a:rPr>
                <a:t>Extração dos fatores iniciais</a:t>
              </a:r>
              <a:endParaRPr lang="pt-BR" sz="1200" b="0" i="0">
                <a:latin typeface="Votorantim Sans" panose="02010503030202050203" pitchFamily="2" charset="77"/>
              </a:endParaRPr>
            </a:p>
          </p:txBody>
        </p:sp>
        <p:sp>
          <p:nvSpPr>
            <p:cNvPr id="16" name="Retângulo 15">
              <a:extLst>
                <a:ext uri="{FF2B5EF4-FFF2-40B4-BE49-F238E27FC236}">
                  <a16:creationId xmlns:a16="http://schemas.microsoft.com/office/drawing/2014/main" id="{FC107598-ABF9-BF43-D370-6C6197089B7B}"/>
                </a:ext>
              </a:extLst>
            </p:cNvPr>
            <p:cNvSpPr/>
            <p:nvPr/>
          </p:nvSpPr>
          <p:spPr>
            <a:xfrm rot="957507">
              <a:off x="9996159" y="2544968"/>
              <a:ext cx="2254974" cy="525354"/>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a:latin typeface="Votorantim Sans" panose="02010503030202050203" pitchFamily="2" charset="77"/>
                </a:rPr>
                <a:t>Analise do resultado dos fatores</a:t>
              </a:r>
              <a:endParaRPr lang="pt-BR" sz="1400" b="1" i="0">
                <a:latin typeface="Votorantim Sans" panose="02010503030202050203" pitchFamily="2" charset="77"/>
              </a:endParaRPr>
            </a:p>
          </p:txBody>
        </p:sp>
        <p:sp>
          <p:nvSpPr>
            <p:cNvPr id="17" name="Retângulo 16">
              <a:extLst>
                <a:ext uri="{FF2B5EF4-FFF2-40B4-BE49-F238E27FC236}">
                  <a16:creationId xmlns:a16="http://schemas.microsoft.com/office/drawing/2014/main" id="{261330A9-9CCE-559F-DFA2-C8555742E4AA}"/>
                </a:ext>
              </a:extLst>
            </p:cNvPr>
            <p:cNvSpPr/>
            <p:nvPr/>
          </p:nvSpPr>
          <p:spPr>
            <a:xfrm rot="957507">
              <a:off x="9093662" y="3084921"/>
              <a:ext cx="2652150" cy="37330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latin typeface="Votorantim Sans" panose="02010503030202050203" pitchFamily="2" charset="77"/>
                </a:rPr>
                <a:t>Rotação dos fatores</a:t>
              </a:r>
              <a:endParaRPr lang="pt-BR" sz="1200" b="0" i="0">
                <a:latin typeface="Votorantim Sans" panose="02010503030202050203" pitchFamily="2" charset="77"/>
              </a:endParaRPr>
            </a:p>
          </p:txBody>
        </p:sp>
      </p:grpSp>
      <p:pic>
        <p:nvPicPr>
          <p:cNvPr id="21" name="Imagem 20">
            <a:extLst>
              <a:ext uri="{FF2B5EF4-FFF2-40B4-BE49-F238E27FC236}">
                <a16:creationId xmlns:a16="http://schemas.microsoft.com/office/drawing/2014/main" id="{DFC5636C-1A7E-A077-21C3-7639BA987E51}"/>
              </a:ext>
            </a:extLst>
          </p:cNvPr>
          <p:cNvPicPr>
            <a:picLocks noChangeAspect="1"/>
          </p:cNvPicPr>
          <p:nvPr/>
        </p:nvPicPr>
        <p:blipFill>
          <a:blip r:embed="rId4"/>
          <a:stretch>
            <a:fillRect/>
          </a:stretch>
        </p:blipFill>
        <p:spPr>
          <a:xfrm>
            <a:off x="6638822" y="537029"/>
            <a:ext cx="5576148" cy="5299970"/>
          </a:xfrm>
          <a:prstGeom prst="rect">
            <a:avLst/>
          </a:prstGeom>
        </p:spPr>
      </p:pic>
      <p:sp>
        <p:nvSpPr>
          <p:cNvPr id="2" name="Espaço Reservado para Texto 2">
            <a:extLst>
              <a:ext uri="{FF2B5EF4-FFF2-40B4-BE49-F238E27FC236}">
                <a16:creationId xmlns:a16="http://schemas.microsoft.com/office/drawing/2014/main" id="{4910FC9A-22B1-820E-A827-99C7498264F3}"/>
              </a:ext>
            </a:extLst>
          </p:cNvPr>
          <p:cNvSpPr txBox="1">
            <a:spLocks/>
          </p:cNvSpPr>
          <p:nvPr/>
        </p:nvSpPr>
        <p:spPr>
          <a:xfrm>
            <a:off x="348342" y="441215"/>
            <a:ext cx="5147202" cy="418784"/>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Teoria</a:t>
            </a:r>
            <a:endParaRPr lang="pt-BR"/>
          </a:p>
        </p:txBody>
      </p:sp>
    </p:spTree>
    <p:extLst>
      <p:ext uri="{BB962C8B-B14F-4D97-AF65-F5344CB8AC3E}">
        <p14:creationId xmlns:p14="http://schemas.microsoft.com/office/powerpoint/2010/main" val="111332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8CDA-BB87-B90D-CF93-2587AC71E855}"/>
            </a:ext>
          </a:extLst>
        </p:cNvPr>
        <p:cNvGrpSpPr/>
        <p:nvPr/>
      </p:nvGrpSpPr>
      <p:grpSpPr>
        <a:xfrm>
          <a:off x="0" y="0"/>
          <a:ext cx="0" cy="0"/>
          <a:chOff x="0" y="0"/>
          <a:chExt cx="0" cy="0"/>
        </a:xfrm>
      </p:grpSpPr>
      <p:sp>
        <p:nvSpPr>
          <p:cNvPr id="9" name="Título 1">
            <a:extLst>
              <a:ext uri="{FF2B5EF4-FFF2-40B4-BE49-F238E27FC236}">
                <a16:creationId xmlns:a16="http://schemas.microsoft.com/office/drawing/2014/main" id="{E60F6047-3E8F-B13B-9BC2-382629CAD9DA}"/>
              </a:ext>
            </a:extLst>
          </p:cNvPr>
          <p:cNvSpPr>
            <a:spLocks noGrp="1"/>
          </p:cNvSpPr>
          <p:nvPr>
            <p:ph type="title"/>
          </p:nvPr>
        </p:nvSpPr>
        <p:spPr>
          <a:xfrm>
            <a:off x="348342" y="145143"/>
            <a:ext cx="11509827" cy="391886"/>
          </a:xfrm>
        </p:spPr>
        <p:txBody>
          <a:bodyPr/>
          <a:lstStyle/>
          <a:p>
            <a:r>
              <a:rPr lang="pt-BR"/>
              <a:t>Analise fatorial</a:t>
            </a:r>
          </a:p>
        </p:txBody>
      </p:sp>
      <p:grpSp>
        <p:nvGrpSpPr>
          <p:cNvPr id="7" name="Agrupar 6">
            <a:extLst>
              <a:ext uri="{FF2B5EF4-FFF2-40B4-BE49-F238E27FC236}">
                <a16:creationId xmlns:a16="http://schemas.microsoft.com/office/drawing/2014/main" id="{EDC9FCA4-C7DA-BA36-6B3C-226C69D2E622}"/>
              </a:ext>
            </a:extLst>
          </p:cNvPr>
          <p:cNvGrpSpPr/>
          <p:nvPr/>
        </p:nvGrpSpPr>
        <p:grpSpPr>
          <a:xfrm>
            <a:off x="257666" y="1338618"/>
            <a:ext cx="5271622" cy="4805327"/>
            <a:chOff x="6605106" y="1292180"/>
            <a:chExt cx="4324350" cy="3885995"/>
          </a:xfrm>
        </p:grpSpPr>
        <p:pic>
          <p:nvPicPr>
            <p:cNvPr id="2050" name="Picture 2">
              <a:extLst>
                <a:ext uri="{FF2B5EF4-FFF2-40B4-BE49-F238E27FC236}">
                  <a16:creationId xmlns:a16="http://schemas.microsoft.com/office/drawing/2014/main" id="{88322F23-FA0D-D038-F90E-8F57B3CC1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319"/>
            <a:stretch/>
          </p:blipFill>
          <p:spPr bwMode="auto">
            <a:xfrm>
              <a:off x="6605106" y="1471612"/>
              <a:ext cx="4324350" cy="3706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36977C40-E042-5D1C-5DFC-6F9B1612D2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417"/>
            <a:stretch/>
          </p:blipFill>
          <p:spPr bwMode="auto">
            <a:xfrm>
              <a:off x="6605106" y="1292180"/>
              <a:ext cx="4324350" cy="17943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Espaço Reservado para Texto 2">
            <a:extLst>
              <a:ext uri="{FF2B5EF4-FFF2-40B4-BE49-F238E27FC236}">
                <a16:creationId xmlns:a16="http://schemas.microsoft.com/office/drawing/2014/main" id="{957A2168-6994-18F8-4C94-5CC28043B827}"/>
              </a:ext>
            </a:extLst>
          </p:cNvPr>
          <p:cNvSpPr txBox="1">
            <a:spLocks/>
          </p:cNvSpPr>
          <p:nvPr/>
        </p:nvSpPr>
        <p:spPr>
          <a:xfrm>
            <a:off x="5837512" y="1338619"/>
            <a:ext cx="6020657" cy="4541692"/>
          </a:xfrm>
          <a:prstGeom prst="rect">
            <a:avLst/>
          </a:prstGeom>
        </p:spPr>
        <p:txBody>
          <a:bodyPr vert="horz" lIns="0" tIns="0" rIns="0" bIns="0" rtlCol="0" anchor="ctr"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pt-BR" b="1">
                <a:latin typeface="Votorantim Sans"/>
              </a:rPr>
              <a:t>Fator 1: Dimensão </a:t>
            </a:r>
            <a:r>
              <a:rPr lang="pt-BR">
                <a:latin typeface="Votorantim Sans"/>
              </a:rPr>
              <a:t>– representa a envergadura financeira da empresa; as principais variáveis são exatamente os dados brutos do balanço, com atenção para Ativo Total, EBITDA Ajustado e PL</a:t>
            </a:r>
          </a:p>
          <a:p>
            <a:pPr>
              <a:lnSpc>
                <a:spcPct val="100000"/>
              </a:lnSpc>
            </a:pPr>
            <a:r>
              <a:rPr lang="pt-BR" b="1">
                <a:latin typeface="Votorantim Sans"/>
              </a:rPr>
              <a:t>Fator 2: Rentabilidade </a:t>
            </a:r>
            <a:r>
              <a:rPr lang="pt-BR">
                <a:latin typeface="Votorantim Sans"/>
              </a:rPr>
              <a:t>– representa a capacidade de trazer retorno ao dinheiro aplicado pelo acionista; as variáveis são derivadas, principalmente do lucro líquido</a:t>
            </a:r>
          </a:p>
          <a:p>
            <a:pPr>
              <a:lnSpc>
                <a:spcPct val="100000"/>
              </a:lnSpc>
            </a:pPr>
            <a:r>
              <a:rPr lang="pt-BR" b="1">
                <a:latin typeface="Votorantim Sans"/>
              </a:rPr>
              <a:t>Fator 3: Estrutura </a:t>
            </a:r>
            <a:r>
              <a:rPr lang="pt-BR">
                <a:latin typeface="Votorantim Sans"/>
              </a:rPr>
              <a:t>– representa a qualidade da estrutura de capital e liquidez da empresa; as principais variáveis são as de liquidez e endividamento  </a:t>
            </a:r>
          </a:p>
          <a:p>
            <a:pPr>
              <a:lnSpc>
                <a:spcPct val="100000"/>
              </a:lnSpc>
            </a:pPr>
            <a:r>
              <a:rPr lang="pt-BR" b="1">
                <a:latin typeface="Votorantim Sans"/>
              </a:rPr>
              <a:t>Fator 4: Performance </a:t>
            </a:r>
            <a:r>
              <a:rPr lang="pt-BR">
                <a:latin typeface="Votorantim Sans"/>
              </a:rPr>
              <a:t>– representa a qualidade e eficiência da operação da empresa; as variáveis são relativos à receita líquida, demonstrando o quanto da ROL a empresa consegue reter.</a:t>
            </a:r>
            <a:endParaRPr lang="pt-BR"/>
          </a:p>
        </p:txBody>
      </p:sp>
      <p:sp>
        <p:nvSpPr>
          <p:cNvPr id="2" name="Espaço Reservado para Texto 2">
            <a:extLst>
              <a:ext uri="{FF2B5EF4-FFF2-40B4-BE49-F238E27FC236}">
                <a16:creationId xmlns:a16="http://schemas.microsoft.com/office/drawing/2014/main" id="{F009F57A-A38A-F0E6-D942-646146DC6E3A}"/>
              </a:ext>
            </a:extLst>
          </p:cNvPr>
          <p:cNvSpPr txBox="1">
            <a:spLocks/>
          </p:cNvSpPr>
          <p:nvPr/>
        </p:nvSpPr>
        <p:spPr>
          <a:xfrm>
            <a:off x="348342" y="441215"/>
            <a:ext cx="5147202" cy="418784"/>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t>Extração de Fatores</a:t>
            </a:r>
          </a:p>
        </p:txBody>
      </p:sp>
    </p:spTree>
    <p:extLst>
      <p:ext uri="{BB962C8B-B14F-4D97-AF65-F5344CB8AC3E}">
        <p14:creationId xmlns:p14="http://schemas.microsoft.com/office/powerpoint/2010/main" val="216251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D60CD-2318-F75C-D19E-5070A8938938}"/>
            </a:ext>
          </a:extLst>
        </p:cNvPr>
        <p:cNvGrpSpPr/>
        <p:nvPr/>
      </p:nvGrpSpPr>
      <p:grpSpPr>
        <a:xfrm>
          <a:off x="0" y="0"/>
          <a:ext cx="0" cy="0"/>
          <a:chOff x="0" y="0"/>
          <a:chExt cx="0" cy="0"/>
        </a:xfrm>
      </p:grpSpPr>
      <p:pic>
        <p:nvPicPr>
          <p:cNvPr id="8" name="Espaço Reservado para Imagem 7" descr="Sol se pondo no campo&#10;&#10;Descrição gerada automaticamente com confiança média">
            <a:extLst>
              <a:ext uri="{FF2B5EF4-FFF2-40B4-BE49-F238E27FC236}">
                <a16:creationId xmlns:a16="http://schemas.microsoft.com/office/drawing/2014/main" id="{B757AB08-C34B-500A-69CC-9C9FA4956868}"/>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4EAE5594-0CA3-F7F8-B59D-6B659A257CDF}"/>
              </a:ext>
            </a:extLst>
          </p:cNvPr>
          <p:cNvSpPr>
            <a:spLocks noGrp="1"/>
          </p:cNvSpPr>
          <p:nvPr>
            <p:ph type="title"/>
          </p:nvPr>
        </p:nvSpPr>
        <p:spPr>
          <a:xfrm>
            <a:off x="569913" y="1433509"/>
            <a:ext cx="4468984" cy="633226"/>
          </a:xfrm>
        </p:spPr>
        <p:txBody>
          <a:bodyPr/>
          <a:lstStyle/>
          <a:p>
            <a:r>
              <a:rPr lang="pt-BR" sz="3600"/>
              <a:t>Agenda</a:t>
            </a:r>
          </a:p>
        </p:txBody>
      </p:sp>
      <p:sp>
        <p:nvSpPr>
          <p:cNvPr id="4" name="Text Placeholder 3">
            <a:extLst>
              <a:ext uri="{FF2B5EF4-FFF2-40B4-BE49-F238E27FC236}">
                <a16:creationId xmlns:a16="http://schemas.microsoft.com/office/drawing/2014/main" id="{6FCDB763-A9D8-0D33-0D54-ABF121237DE3}"/>
              </a:ext>
            </a:extLst>
          </p:cNvPr>
          <p:cNvSpPr>
            <a:spLocks noGrp="1"/>
          </p:cNvSpPr>
          <p:nvPr>
            <p:ph type="body" sz="quarter" idx="10"/>
          </p:nvPr>
        </p:nvSpPr>
        <p:spPr>
          <a:xfrm>
            <a:off x="569914" y="2516490"/>
            <a:ext cx="4468984" cy="4017874"/>
          </a:xfrm>
        </p:spPr>
        <p:txBody>
          <a:bodyPr vert="horz" lIns="0" tIns="0" rIns="0" bIns="45720" rtlCol="0" anchor="t">
            <a:noAutofit/>
          </a:bodyPr>
          <a:lstStyle/>
          <a:p>
            <a:pPr marL="0" indent="0">
              <a:buNone/>
            </a:pPr>
            <a:r>
              <a:rPr lang="pt-BR" b="1">
                <a:solidFill>
                  <a:schemeClr val="tx2">
                    <a:lumMod val="20000"/>
                    <a:lumOff val="80000"/>
                  </a:schemeClr>
                </a:solidFill>
                <a:latin typeface="Votorantim Sans"/>
              </a:rPr>
              <a:t>Introdução</a:t>
            </a:r>
          </a:p>
          <a:p>
            <a:pPr marL="0" indent="0">
              <a:buNone/>
            </a:pPr>
            <a:r>
              <a:rPr lang="pt-BR" b="1">
                <a:solidFill>
                  <a:schemeClr val="tx2">
                    <a:lumMod val="20000"/>
                    <a:lumOff val="80000"/>
                  </a:schemeClr>
                </a:solidFill>
                <a:latin typeface="Votorantim Sans"/>
              </a:rPr>
              <a:t>Metodologia</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Base de dados</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Indicadores</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Analise exploratória</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Analise fatorial</a:t>
            </a:r>
          </a:p>
          <a:p>
            <a:pPr marL="0" indent="0">
              <a:buNone/>
            </a:pPr>
            <a:r>
              <a:rPr lang="pt-BR" b="1">
                <a:latin typeface="Votorantim Sans"/>
              </a:rPr>
              <a:t>Resultados</a:t>
            </a:r>
          </a:p>
          <a:p>
            <a:pPr marL="0" indent="0">
              <a:buNone/>
            </a:pPr>
            <a:r>
              <a:rPr lang="pt-BR" b="1">
                <a:solidFill>
                  <a:schemeClr val="tx2">
                    <a:lumMod val="20000"/>
                    <a:lumOff val="80000"/>
                  </a:schemeClr>
                </a:solidFill>
                <a:latin typeface="Votorantim Sans"/>
              </a:rPr>
              <a:t>Conclusão</a:t>
            </a:r>
            <a:r>
              <a:rPr lang="pt-BR">
                <a:solidFill>
                  <a:schemeClr val="tx2">
                    <a:lumMod val="20000"/>
                    <a:lumOff val="80000"/>
                  </a:schemeClr>
                </a:solidFill>
                <a:latin typeface="Votorantim Sans"/>
              </a:rPr>
              <a:t>	</a:t>
            </a:r>
            <a:r>
              <a:rPr lang="pt-BR">
                <a:latin typeface="Votorantim Sans"/>
              </a:rPr>
              <a:t>	</a:t>
            </a:r>
          </a:p>
          <a:p>
            <a:pPr marL="0" indent="0">
              <a:buNone/>
            </a:pPr>
            <a:endParaRPr lang="pt-BR"/>
          </a:p>
        </p:txBody>
      </p:sp>
      <p:sp>
        <p:nvSpPr>
          <p:cNvPr id="5" name="Retângulo 4">
            <a:extLst>
              <a:ext uri="{FF2B5EF4-FFF2-40B4-BE49-F238E27FC236}">
                <a16:creationId xmlns:a16="http://schemas.microsoft.com/office/drawing/2014/main" id="{947CC7FF-191D-1BDE-DFA9-C6B4CE9AE638}"/>
              </a:ext>
            </a:extLst>
          </p:cNvPr>
          <p:cNvSpPr/>
          <p:nvPr/>
        </p:nvSpPr>
        <p:spPr>
          <a:xfrm>
            <a:off x="548512" y="1433509"/>
            <a:ext cx="4961057" cy="942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i="0">
              <a:solidFill>
                <a:schemeClr val="accent2"/>
              </a:solidFill>
              <a:highlight>
                <a:srgbClr val="FFFF00"/>
              </a:highlight>
              <a:latin typeface="Votorantim Sans" panose="02010503030202050203" pitchFamily="2" charset="77"/>
            </a:endParaRPr>
          </a:p>
        </p:txBody>
      </p:sp>
    </p:spTree>
    <p:extLst>
      <p:ext uri="{BB962C8B-B14F-4D97-AF65-F5344CB8AC3E}">
        <p14:creationId xmlns:p14="http://schemas.microsoft.com/office/powerpoint/2010/main" val="279280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08584-0D82-39F8-D71A-0E6F3BC60BFD}"/>
            </a:ext>
          </a:extLst>
        </p:cNvPr>
        <p:cNvGrpSpPr/>
        <p:nvPr/>
      </p:nvGrpSpPr>
      <p:grpSpPr>
        <a:xfrm>
          <a:off x="0" y="0"/>
          <a:ext cx="0" cy="0"/>
          <a:chOff x="0" y="0"/>
          <a:chExt cx="0" cy="0"/>
        </a:xfrm>
      </p:grpSpPr>
      <p:pic>
        <p:nvPicPr>
          <p:cNvPr id="8196" name="Picture 4">
            <a:extLst>
              <a:ext uri="{FF2B5EF4-FFF2-40B4-BE49-F238E27FC236}">
                <a16:creationId xmlns:a16="http://schemas.microsoft.com/office/drawing/2014/main" id="{BFA308F0-33D4-D3E5-98A9-7210321DB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1036" y="1329070"/>
            <a:ext cx="3975151" cy="404726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B11053E8-A785-F71B-4F01-4C1B6BB98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171" y="1329069"/>
            <a:ext cx="3875998" cy="404726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6A758C27-730A-3C53-DC1B-81FD22AED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26" y="1329069"/>
            <a:ext cx="4002193" cy="404726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9A4A2629-A579-373E-B454-B75A1E82E56C}"/>
              </a:ext>
            </a:extLst>
          </p:cNvPr>
          <p:cNvSpPr>
            <a:spLocks noGrp="1"/>
          </p:cNvSpPr>
          <p:nvPr>
            <p:ph type="title"/>
          </p:nvPr>
        </p:nvSpPr>
        <p:spPr/>
        <p:txBody>
          <a:bodyPr/>
          <a:lstStyle/>
          <a:p>
            <a:r>
              <a:rPr lang="pt-BR"/>
              <a:t>Analise dos Resultados</a:t>
            </a:r>
          </a:p>
        </p:txBody>
      </p:sp>
      <p:sp>
        <p:nvSpPr>
          <p:cNvPr id="2" name="Espaço Reservado para Texto 2">
            <a:extLst>
              <a:ext uri="{FF2B5EF4-FFF2-40B4-BE49-F238E27FC236}">
                <a16:creationId xmlns:a16="http://schemas.microsoft.com/office/drawing/2014/main" id="{2EE2C6A9-2389-87B0-5FF3-AAA786DE388A}"/>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Principais indicadores de estrutura por segmento de operação</a:t>
            </a:r>
            <a:endParaRPr lang="pt-BR"/>
          </a:p>
        </p:txBody>
      </p:sp>
    </p:spTree>
    <p:extLst>
      <p:ext uri="{BB962C8B-B14F-4D97-AF65-F5344CB8AC3E}">
        <p14:creationId xmlns:p14="http://schemas.microsoft.com/office/powerpoint/2010/main" val="111908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AB445-AD96-D3A9-3581-C5A35D67B03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D2927E3-C240-B2AF-D9BC-2AF354CD5EB7}"/>
              </a:ext>
            </a:extLst>
          </p:cNvPr>
          <p:cNvSpPr>
            <a:spLocks noGrp="1"/>
          </p:cNvSpPr>
          <p:nvPr>
            <p:ph type="title"/>
          </p:nvPr>
        </p:nvSpPr>
        <p:spPr/>
        <p:txBody>
          <a:bodyPr/>
          <a:lstStyle/>
          <a:p>
            <a:r>
              <a:rPr lang="pt-BR"/>
              <a:t>Analise dos Resultados</a:t>
            </a:r>
          </a:p>
        </p:txBody>
      </p:sp>
      <p:pic>
        <p:nvPicPr>
          <p:cNvPr id="9218" name="Picture 2">
            <a:extLst>
              <a:ext uri="{FF2B5EF4-FFF2-40B4-BE49-F238E27FC236}">
                <a16:creationId xmlns:a16="http://schemas.microsoft.com/office/drawing/2014/main" id="{D6F48B4C-3B3A-5C6E-8FFE-D1C14B562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20" y="1006867"/>
            <a:ext cx="5328644" cy="5434162"/>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7EFE69FD-2829-F40B-368C-7C7609622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183" y="1006865"/>
            <a:ext cx="4459647" cy="5434162"/>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Texto 2">
            <a:extLst>
              <a:ext uri="{FF2B5EF4-FFF2-40B4-BE49-F238E27FC236}">
                <a16:creationId xmlns:a16="http://schemas.microsoft.com/office/drawing/2014/main" id="{58C352A3-E6F3-EC79-4463-0E3EF6539675}"/>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Alavancagem e </a:t>
            </a:r>
            <a:r>
              <a:rPr lang="pt-BR" err="1">
                <a:latin typeface="Votorantim Sans"/>
              </a:rPr>
              <a:t>Liq</a:t>
            </a:r>
            <a:r>
              <a:rPr lang="pt-BR">
                <a:latin typeface="Votorantim Sans"/>
              </a:rPr>
              <a:t>. Corrente por empresa do segmento de energia</a:t>
            </a:r>
            <a:endParaRPr lang="pt-BR"/>
          </a:p>
        </p:txBody>
      </p:sp>
    </p:spTree>
    <p:extLst>
      <p:ext uri="{BB962C8B-B14F-4D97-AF65-F5344CB8AC3E}">
        <p14:creationId xmlns:p14="http://schemas.microsoft.com/office/powerpoint/2010/main" val="79670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B8284-ECC7-50DC-3A44-A8B924640D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41B57C-50D3-869F-E784-E570B6A6B201}"/>
              </a:ext>
            </a:extLst>
          </p:cNvPr>
          <p:cNvSpPr>
            <a:spLocks noGrp="1"/>
          </p:cNvSpPr>
          <p:nvPr>
            <p:ph type="title"/>
          </p:nvPr>
        </p:nvSpPr>
        <p:spPr/>
        <p:txBody>
          <a:bodyPr/>
          <a:lstStyle/>
          <a:p>
            <a:r>
              <a:rPr lang="pt-BR"/>
              <a:t>Analise dos Resultados</a:t>
            </a:r>
            <a:br>
              <a:rPr lang="pt-BR"/>
            </a:br>
            <a:endParaRPr lang="pt-BR"/>
          </a:p>
        </p:txBody>
      </p:sp>
      <p:pic>
        <p:nvPicPr>
          <p:cNvPr id="6150" name="Picture 6">
            <a:extLst>
              <a:ext uri="{FF2B5EF4-FFF2-40B4-BE49-F238E27FC236}">
                <a16:creationId xmlns:a16="http://schemas.microsoft.com/office/drawing/2014/main" id="{382856E4-9E54-C4D6-DD29-847BB686A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0" y="1168402"/>
            <a:ext cx="5556397" cy="485374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05D19A8-F9FD-BB52-E89B-0BAE19905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68400"/>
            <a:ext cx="5610447" cy="4853739"/>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Texto 2">
            <a:extLst>
              <a:ext uri="{FF2B5EF4-FFF2-40B4-BE49-F238E27FC236}">
                <a16:creationId xmlns:a16="http://schemas.microsoft.com/office/drawing/2014/main" id="{500683A5-AED8-09FA-7433-25975D3702B4}"/>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Principais indicadores de performance por segmento de operação</a:t>
            </a:r>
            <a:endParaRPr lang="pt-BR"/>
          </a:p>
        </p:txBody>
      </p:sp>
    </p:spTree>
    <p:extLst>
      <p:ext uri="{BB962C8B-B14F-4D97-AF65-F5344CB8AC3E}">
        <p14:creationId xmlns:p14="http://schemas.microsoft.com/office/powerpoint/2010/main" val="425934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511EC-0B02-BF49-4AE6-64B5F3C8787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DD049E9-FF4E-DE56-E696-4A3604F1714F}"/>
              </a:ext>
            </a:extLst>
          </p:cNvPr>
          <p:cNvSpPr>
            <a:spLocks noGrp="1"/>
          </p:cNvSpPr>
          <p:nvPr>
            <p:ph type="title"/>
          </p:nvPr>
        </p:nvSpPr>
        <p:spPr/>
        <p:txBody>
          <a:bodyPr/>
          <a:lstStyle/>
          <a:p>
            <a:r>
              <a:rPr lang="pt-BR"/>
              <a:t>Analise dos Resultados</a:t>
            </a:r>
          </a:p>
        </p:txBody>
      </p:sp>
      <p:pic>
        <p:nvPicPr>
          <p:cNvPr id="7170" name="Picture 2">
            <a:extLst>
              <a:ext uri="{FF2B5EF4-FFF2-40B4-BE49-F238E27FC236}">
                <a16:creationId xmlns:a16="http://schemas.microsoft.com/office/drawing/2014/main" id="{EB9170A1-4778-94EA-ECC5-A0AE1AA57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483" y="1034039"/>
            <a:ext cx="5299799" cy="52741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02596D3-C78A-5667-85FB-118B5E860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695" y="1058238"/>
            <a:ext cx="4749997" cy="524999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Texto 2">
            <a:extLst>
              <a:ext uri="{FF2B5EF4-FFF2-40B4-BE49-F238E27FC236}">
                <a16:creationId xmlns:a16="http://schemas.microsoft.com/office/drawing/2014/main" id="{EC21C478-E152-FFC4-5A5A-C0051764C560}"/>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Principais indicadores de performance por empresa dentro do segmento de energia</a:t>
            </a:r>
            <a:endParaRPr lang="pt-BR"/>
          </a:p>
        </p:txBody>
      </p:sp>
    </p:spTree>
    <p:extLst>
      <p:ext uri="{BB962C8B-B14F-4D97-AF65-F5344CB8AC3E}">
        <p14:creationId xmlns:p14="http://schemas.microsoft.com/office/powerpoint/2010/main" val="3722109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37BE9-17DD-1627-6A74-3145A34BB5A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395216B-D24E-A5C3-0FE8-3F38107D7863}"/>
              </a:ext>
            </a:extLst>
          </p:cNvPr>
          <p:cNvSpPr>
            <a:spLocks noGrp="1"/>
          </p:cNvSpPr>
          <p:nvPr>
            <p:ph type="title"/>
          </p:nvPr>
        </p:nvSpPr>
        <p:spPr/>
        <p:txBody>
          <a:bodyPr/>
          <a:lstStyle/>
          <a:p>
            <a:r>
              <a:rPr lang="pt-BR"/>
              <a:t>Analise dos Resultados</a:t>
            </a:r>
          </a:p>
        </p:txBody>
      </p:sp>
      <p:pic>
        <p:nvPicPr>
          <p:cNvPr id="3074" name="Picture 2">
            <a:extLst>
              <a:ext uri="{FF2B5EF4-FFF2-40B4-BE49-F238E27FC236}">
                <a16:creationId xmlns:a16="http://schemas.microsoft.com/office/drawing/2014/main" id="{37683B9F-DCE0-2B38-54DD-586F3EE5E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51" b="1034"/>
          <a:stretch/>
        </p:blipFill>
        <p:spPr bwMode="auto">
          <a:xfrm>
            <a:off x="829282" y="919397"/>
            <a:ext cx="10261060" cy="5019205"/>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Texto 2">
            <a:extLst>
              <a:ext uri="{FF2B5EF4-FFF2-40B4-BE49-F238E27FC236}">
                <a16:creationId xmlns:a16="http://schemas.microsoft.com/office/drawing/2014/main" id="{8F32904A-FACB-1F55-B8A5-91E92C16E747}"/>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Fatores por segmento de operação</a:t>
            </a:r>
            <a:endParaRPr lang="pt-BR"/>
          </a:p>
        </p:txBody>
      </p:sp>
    </p:spTree>
    <p:extLst>
      <p:ext uri="{BB962C8B-B14F-4D97-AF65-F5344CB8AC3E}">
        <p14:creationId xmlns:p14="http://schemas.microsoft.com/office/powerpoint/2010/main" val="415205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AB5A-5A39-0C96-70AE-6009309814A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EB50634-5B23-4A03-674B-0442A00556CE}"/>
              </a:ext>
            </a:extLst>
          </p:cNvPr>
          <p:cNvSpPr>
            <a:spLocks noGrp="1"/>
          </p:cNvSpPr>
          <p:nvPr>
            <p:ph type="title"/>
          </p:nvPr>
        </p:nvSpPr>
        <p:spPr/>
        <p:txBody>
          <a:bodyPr/>
          <a:lstStyle/>
          <a:p>
            <a:r>
              <a:rPr lang="pt-BR"/>
              <a:t>Analise dos Resultados</a:t>
            </a:r>
          </a:p>
        </p:txBody>
      </p:sp>
      <p:pic>
        <p:nvPicPr>
          <p:cNvPr id="4100" name="Picture 4">
            <a:extLst>
              <a:ext uri="{FF2B5EF4-FFF2-40B4-BE49-F238E27FC236}">
                <a16:creationId xmlns:a16="http://schemas.microsoft.com/office/drawing/2014/main" id="{2DCFAF0F-1E8F-445D-670F-57DAB287FF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712858" y="833101"/>
            <a:ext cx="10766284" cy="5383143"/>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Texto 2">
            <a:extLst>
              <a:ext uri="{FF2B5EF4-FFF2-40B4-BE49-F238E27FC236}">
                <a16:creationId xmlns:a16="http://schemas.microsoft.com/office/drawing/2014/main" id="{80B913B8-BAAD-F8D9-BC09-F6EFFF8D2ED5}"/>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Fatores por empresa do setor de energia</a:t>
            </a:r>
            <a:endParaRPr lang="pt-BR"/>
          </a:p>
        </p:txBody>
      </p:sp>
    </p:spTree>
    <p:extLst>
      <p:ext uri="{BB962C8B-B14F-4D97-AF65-F5344CB8AC3E}">
        <p14:creationId xmlns:p14="http://schemas.microsoft.com/office/powerpoint/2010/main" val="286448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Imagem 7" descr="Sol se pondo no campo&#10;&#10;Descrição gerada automaticamente com confiança média">
            <a:extLst>
              <a:ext uri="{FF2B5EF4-FFF2-40B4-BE49-F238E27FC236}">
                <a16:creationId xmlns:a16="http://schemas.microsoft.com/office/drawing/2014/main" id="{C4D901B3-1C11-4427-B5AE-8B3D6FD7331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E91BEFF7-DF98-2395-B038-F8AE8D75F7BA}"/>
              </a:ext>
            </a:extLst>
          </p:cNvPr>
          <p:cNvSpPr>
            <a:spLocks noGrp="1"/>
          </p:cNvSpPr>
          <p:nvPr>
            <p:ph type="title"/>
          </p:nvPr>
        </p:nvSpPr>
        <p:spPr>
          <a:xfrm>
            <a:off x="569913" y="1433509"/>
            <a:ext cx="4468984" cy="633226"/>
          </a:xfrm>
        </p:spPr>
        <p:txBody>
          <a:bodyPr/>
          <a:lstStyle/>
          <a:p>
            <a:r>
              <a:rPr lang="pt-BR" sz="3600"/>
              <a:t>Agenda</a:t>
            </a:r>
          </a:p>
        </p:txBody>
      </p:sp>
      <p:sp>
        <p:nvSpPr>
          <p:cNvPr id="4" name="Text Placeholder 3">
            <a:extLst>
              <a:ext uri="{FF2B5EF4-FFF2-40B4-BE49-F238E27FC236}">
                <a16:creationId xmlns:a16="http://schemas.microsoft.com/office/drawing/2014/main" id="{30DD18D3-8ED3-5E3D-4825-610734090561}"/>
              </a:ext>
            </a:extLst>
          </p:cNvPr>
          <p:cNvSpPr>
            <a:spLocks noGrp="1"/>
          </p:cNvSpPr>
          <p:nvPr>
            <p:ph type="body" sz="quarter" idx="10"/>
          </p:nvPr>
        </p:nvSpPr>
        <p:spPr>
          <a:xfrm>
            <a:off x="569914" y="2516490"/>
            <a:ext cx="4468984" cy="4017874"/>
          </a:xfrm>
        </p:spPr>
        <p:txBody>
          <a:bodyPr vert="horz" lIns="0" tIns="0" rIns="0" bIns="45720" rtlCol="0" anchor="t">
            <a:noAutofit/>
          </a:bodyPr>
          <a:lstStyle/>
          <a:p>
            <a:pPr marL="0" indent="0">
              <a:buNone/>
            </a:pPr>
            <a:r>
              <a:rPr lang="pt-BR" b="1">
                <a:latin typeface="Votorantim Sans"/>
              </a:rPr>
              <a:t>Introdução</a:t>
            </a:r>
          </a:p>
          <a:p>
            <a:pPr marL="0" indent="0">
              <a:buNone/>
            </a:pPr>
            <a:r>
              <a:rPr lang="pt-BR" b="1">
                <a:latin typeface="Votorantim Sans"/>
              </a:rPr>
              <a:t>Metodologia</a:t>
            </a:r>
          </a:p>
          <a:p>
            <a:pPr marL="285750" indent="-285750">
              <a:lnSpc>
                <a:spcPct val="100000"/>
              </a:lnSpc>
              <a:buClr>
                <a:srgbClr val="E52397"/>
              </a:buClr>
              <a:buFont typeface="Wingdings" panose="05000000000000000000" pitchFamily="2" charset="2"/>
              <a:buChar char="§"/>
            </a:pPr>
            <a:r>
              <a:rPr lang="pt-BR" sz="1400">
                <a:latin typeface="Votorantim Sans"/>
              </a:rPr>
              <a:t>Base de dados</a:t>
            </a:r>
            <a:endParaRPr lang="pt-BR" sz="1400"/>
          </a:p>
          <a:p>
            <a:pPr marL="285750" indent="-285750">
              <a:lnSpc>
                <a:spcPct val="100000"/>
              </a:lnSpc>
              <a:buClr>
                <a:srgbClr val="E52397"/>
              </a:buClr>
              <a:buFont typeface="Wingdings" panose="05000000000000000000" pitchFamily="2" charset="2"/>
              <a:buChar char="§"/>
            </a:pPr>
            <a:r>
              <a:rPr lang="pt-BR" sz="1400">
                <a:latin typeface="Votorantim Sans"/>
              </a:rPr>
              <a:t>Indicadores</a:t>
            </a:r>
            <a:endParaRPr lang="pt-BR" sz="1400"/>
          </a:p>
          <a:p>
            <a:pPr marL="285750" indent="-285750">
              <a:lnSpc>
                <a:spcPct val="100000"/>
              </a:lnSpc>
              <a:buClr>
                <a:srgbClr val="E52397"/>
              </a:buClr>
              <a:buFont typeface="Wingdings" panose="05000000000000000000" pitchFamily="2" charset="2"/>
              <a:buChar char="§"/>
            </a:pPr>
            <a:r>
              <a:rPr lang="pt-BR" sz="1400">
                <a:latin typeface="Votorantim Sans"/>
              </a:rPr>
              <a:t>Análise exploratória</a:t>
            </a:r>
            <a:endParaRPr lang="pt-BR" sz="1400"/>
          </a:p>
          <a:p>
            <a:pPr marL="285750" indent="-285750">
              <a:lnSpc>
                <a:spcPct val="100000"/>
              </a:lnSpc>
              <a:buClr>
                <a:srgbClr val="E52397"/>
              </a:buClr>
              <a:buFont typeface="Wingdings" panose="05000000000000000000" pitchFamily="2" charset="2"/>
              <a:buChar char="§"/>
            </a:pPr>
            <a:r>
              <a:rPr lang="pt-BR" sz="1400">
                <a:latin typeface="Votorantim Sans"/>
              </a:rPr>
              <a:t>Análise fatorial </a:t>
            </a:r>
            <a:endParaRPr lang="pt-BR" sz="1400"/>
          </a:p>
          <a:p>
            <a:pPr marL="0" indent="0">
              <a:buNone/>
            </a:pPr>
            <a:r>
              <a:rPr lang="pt-BR" b="1">
                <a:latin typeface="Votorantim Sans"/>
              </a:rPr>
              <a:t>Resultados</a:t>
            </a:r>
            <a:endParaRPr lang="pt-BR" b="1"/>
          </a:p>
          <a:p>
            <a:pPr marL="0" indent="0">
              <a:buNone/>
            </a:pPr>
            <a:r>
              <a:rPr lang="pt-BR" b="1">
                <a:latin typeface="Votorantim Sans"/>
              </a:rPr>
              <a:t>Conclusão</a:t>
            </a:r>
            <a:r>
              <a:rPr lang="pt-BR">
                <a:latin typeface="Votorantim Sans"/>
              </a:rPr>
              <a:t>		</a:t>
            </a:r>
          </a:p>
          <a:p>
            <a:pPr marL="0" indent="0">
              <a:buNone/>
            </a:pPr>
            <a:endParaRPr lang="pt-BR"/>
          </a:p>
        </p:txBody>
      </p:sp>
      <p:sp>
        <p:nvSpPr>
          <p:cNvPr id="5" name="Retângulo 4">
            <a:extLst>
              <a:ext uri="{FF2B5EF4-FFF2-40B4-BE49-F238E27FC236}">
                <a16:creationId xmlns:a16="http://schemas.microsoft.com/office/drawing/2014/main" id="{F00CBE21-B570-8397-3D1A-94817D735A7B}"/>
              </a:ext>
            </a:extLst>
          </p:cNvPr>
          <p:cNvSpPr/>
          <p:nvPr/>
        </p:nvSpPr>
        <p:spPr>
          <a:xfrm>
            <a:off x="548512" y="1433509"/>
            <a:ext cx="4961057" cy="942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i="0">
              <a:solidFill>
                <a:schemeClr val="accent2"/>
              </a:solidFill>
              <a:highlight>
                <a:srgbClr val="FFFF00"/>
              </a:highlight>
              <a:latin typeface="Votorantim Sans" panose="02010503030202050203" pitchFamily="2" charset="77"/>
            </a:endParaRPr>
          </a:p>
        </p:txBody>
      </p:sp>
    </p:spTree>
    <p:extLst>
      <p:ext uri="{BB962C8B-B14F-4D97-AF65-F5344CB8AC3E}">
        <p14:creationId xmlns:p14="http://schemas.microsoft.com/office/powerpoint/2010/main" val="423992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EA4115-DF9A-1EEF-239F-885DC50CD2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95B02A-FCF3-9AD8-3E3C-9933B2FB429E}"/>
              </a:ext>
            </a:extLst>
          </p:cNvPr>
          <p:cNvSpPr>
            <a:spLocks noGrp="1"/>
          </p:cNvSpPr>
          <p:nvPr>
            <p:ph type="title"/>
          </p:nvPr>
        </p:nvSpPr>
        <p:spPr/>
        <p:txBody>
          <a:bodyPr/>
          <a:lstStyle/>
          <a:p>
            <a:r>
              <a:rPr lang="pt-BR"/>
              <a:t>Analise dos Resultados</a:t>
            </a:r>
          </a:p>
        </p:txBody>
      </p:sp>
      <p:pic>
        <p:nvPicPr>
          <p:cNvPr id="3074" name="Picture 2">
            <a:extLst>
              <a:ext uri="{FF2B5EF4-FFF2-40B4-BE49-F238E27FC236}">
                <a16:creationId xmlns:a16="http://schemas.microsoft.com/office/drawing/2014/main" id="{0F51364D-7C8C-7928-8FB4-55F619F705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287"/>
          <a:stretch/>
        </p:blipFill>
        <p:spPr bwMode="auto">
          <a:xfrm>
            <a:off x="698642" y="1184053"/>
            <a:ext cx="10205794" cy="4971481"/>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Texto 2">
            <a:extLst>
              <a:ext uri="{FF2B5EF4-FFF2-40B4-BE49-F238E27FC236}">
                <a16:creationId xmlns:a16="http://schemas.microsoft.com/office/drawing/2014/main" id="{999652EE-ADE0-1C9D-13C4-AC0A9AA5F049}"/>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Fatores por empresa do setor de energia</a:t>
            </a:r>
            <a:endParaRPr lang="pt-BR"/>
          </a:p>
        </p:txBody>
      </p:sp>
    </p:spTree>
    <p:extLst>
      <p:ext uri="{BB962C8B-B14F-4D97-AF65-F5344CB8AC3E}">
        <p14:creationId xmlns:p14="http://schemas.microsoft.com/office/powerpoint/2010/main" val="126614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BCBC5A-16C4-C4DA-4D3B-4093DDDEDA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F521A18-21E6-6D9E-C2CE-2347C9119DD1}"/>
              </a:ext>
            </a:extLst>
          </p:cNvPr>
          <p:cNvSpPr>
            <a:spLocks noGrp="1"/>
          </p:cNvSpPr>
          <p:nvPr>
            <p:ph type="title"/>
          </p:nvPr>
        </p:nvSpPr>
        <p:spPr/>
        <p:txBody>
          <a:bodyPr/>
          <a:lstStyle/>
          <a:p>
            <a:r>
              <a:rPr lang="pt-BR"/>
              <a:t>Analise dos Resultados</a:t>
            </a:r>
          </a:p>
        </p:txBody>
      </p:sp>
      <p:pic>
        <p:nvPicPr>
          <p:cNvPr id="4100" name="Picture 4">
            <a:extLst>
              <a:ext uri="{FF2B5EF4-FFF2-40B4-BE49-F238E27FC236}">
                <a16:creationId xmlns:a16="http://schemas.microsoft.com/office/drawing/2014/main" id="{5D402452-1A26-C4C5-2599-5EDEC7128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801384" y="1033713"/>
            <a:ext cx="10437348" cy="5218674"/>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Texto 2">
            <a:extLst>
              <a:ext uri="{FF2B5EF4-FFF2-40B4-BE49-F238E27FC236}">
                <a16:creationId xmlns:a16="http://schemas.microsoft.com/office/drawing/2014/main" id="{D1411DE1-2983-9109-3083-EAC6670E2035}"/>
              </a:ext>
            </a:extLst>
          </p:cNvPr>
          <p:cNvSpPr txBox="1">
            <a:spLocks/>
          </p:cNvSpPr>
          <p:nvPr/>
        </p:nvSpPr>
        <p:spPr>
          <a:xfrm>
            <a:off x="348341" y="441215"/>
            <a:ext cx="11610777" cy="7271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Fatores por empresa do setor de energia</a:t>
            </a:r>
            <a:endParaRPr lang="pt-BR"/>
          </a:p>
        </p:txBody>
      </p:sp>
    </p:spTree>
    <p:extLst>
      <p:ext uri="{BB962C8B-B14F-4D97-AF65-F5344CB8AC3E}">
        <p14:creationId xmlns:p14="http://schemas.microsoft.com/office/powerpoint/2010/main" val="169582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3FAF2-55BF-4D86-227D-84724FD3B5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25C56E-FB67-5763-31F7-795B98EA73B5}"/>
              </a:ext>
            </a:extLst>
          </p:cNvPr>
          <p:cNvSpPr>
            <a:spLocks noGrp="1"/>
          </p:cNvSpPr>
          <p:nvPr>
            <p:ph type="title"/>
          </p:nvPr>
        </p:nvSpPr>
        <p:spPr/>
        <p:txBody>
          <a:bodyPr/>
          <a:lstStyle/>
          <a:p>
            <a:r>
              <a:rPr lang="pt-BR"/>
              <a:t>Analise dos Resultados</a:t>
            </a:r>
          </a:p>
        </p:txBody>
      </p:sp>
      <p:graphicFrame>
        <p:nvGraphicFramePr>
          <p:cNvPr id="5" name="Tabela 4">
            <a:extLst>
              <a:ext uri="{FF2B5EF4-FFF2-40B4-BE49-F238E27FC236}">
                <a16:creationId xmlns:a16="http://schemas.microsoft.com/office/drawing/2014/main" id="{800C30A8-B8F3-3510-EEBA-12E98DF82040}"/>
              </a:ext>
            </a:extLst>
          </p:cNvPr>
          <p:cNvGraphicFramePr>
            <a:graphicFrameLocks noGrp="1"/>
          </p:cNvGraphicFramePr>
          <p:nvPr>
            <p:extLst>
              <p:ext uri="{D42A27DB-BD31-4B8C-83A1-F6EECF244321}">
                <p14:modId xmlns:p14="http://schemas.microsoft.com/office/powerpoint/2010/main" val="1104199804"/>
              </p:ext>
            </p:extLst>
          </p:nvPr>
        </p:nvGraphicFramePr>
        <p:xfrm>
          <a:off x="348341" y="971568"/>
          <a:ext cx="11653032" cy="2924387"/>
        </p:xfrm>
        <a:graphic>
          <a:graphicData uri="http://schemas.openxmlformats.org/drawingml/2006/table">
            <a:tbl>
              <a:tblPr/>
              <a:tblGrid>
                <a:gridCol w="2002063">
                  <a:extLst>
                    <a:ext uri="{9D8B030D-6E8A-4147-A177-3AD203B41FA5}">
                      <a16:colId xmlns:a16="http://schemas.microsoft.com/office/drawing/2014/main" val="3417332241"/>
                    </a:ext>
                  </a:extLst>
                </a:gridCol>
                <a:gridCol w="821359">
                  <a:extLst>
                    <a:ext uri="{9D8B030D-6E8A-4147-A177-3AD203B41FA5}">
                      <a16:colId xmlns:a16="http://schemas.microsoft.com/office/drawing/2014/main" val="3111747049"/>
                    </a:ext>
                  </a:extLst>
                </a:gridCol>
                <a:gridCol w="821359">
                  <a:extLst>
                    <a:ext uri="{9D8B030D-6E8A-4147-A177-3AD203B41FA5}">
                      <a16:colId xmlns:a16="http://schemas.microsoft.com/office/drawing/2014/main" val="2679566019"/>
                    </a:ext>
                  </a:extLst>
                </a:gridCol>
                <a:gridCol w="821359">
                  <a:extLst>
                    <a:ext uri="{9D8B030D-6E8A-4147-A177-3AD203B41FA5}">
                      <a16:colId xmlns:a16="http://schemas.microsoft.com/office/drawing/2014/main" val="1232425568"/>
                    </a:ext>
                  </a:extLst>
                </a:gridCol>
                <a:gridCol w="821359">
                  <a:extLst>
                    <a:ext uri="{9D8B030D-6E8A-4147-A177-3AD203B41FA5}">
                      <a16:colId xmlns:a16="http://schemas.microsoft.com/office/drawing/2014/main" val="1057139944"/>
                    </a:ext>
                  </a:extLst>
                </a:gridCol>
                <a:gridCol w="1488713">
                  <a:extLst>
                    <a:ext uri="{9D8B030D-6E8A-4147-A177-3AD203B41FA5}">
                      <a16:colId xmlns:a16="http://schemas.microsoft.com/office/drawing/2014/main" val="3706104060"/>
                    </a:ext>
                  </a:extLst>
                </a:gridCol>
                <a:gridCol w="821359">
                  <a:extLst>
                    <a:ext uri="{9D8B030D-6E8A-4147-A177-3AD203B41FA5}">
                      <a16:colId xmlns:a16="http://schemas.microsoft.com/office/drawing/2014/main" val="323013946"/>
                    </a:ext>
                  </a:extLst>
                </a:gridCol>
                <a:gridCol w="821359">
                  <a:extLst>
                    <a:ext uri="{9D8B030D-6E8A-4147-A177-3AD203B41FA5}">
                      <a16:colId xmlns:a16="http://schemas.microsoft.com/office/drawing/2014/main" val="1686427871"/>
                    </a:ext>
                  </a:extLst>
                </a:gridCol>
                <a:gridCol w="834193">
                  <a:extLst>
                    <a:ext uri="{9D8B030D-6E8A-4147-A177-3AD203B41FA5}">
                      <a16:colId xmlns:a16="http://schemas.microsoft.com/office/drawing/2014/main" val="1380571966"/>
                    </a:ext>
                  </a:extLst>
                </a:gridCol>
                <a:gridCol w="1424545">
                  <a:extLst>
                    <a:ext uri="{9D8B030D-6E8A-4147-A177-3AD203B41FA5}">
                      <a16:colId xmlns:a16="http://schemas.microsoft.com/office/drawing/2014/main" val="1254905497"/>
                    </a:ext>
                  </a:extLst>
                </a:gridCol>
                <a:gridCol w="975364">
                  <a:extLst>
                    <a:ext uri="{9D8B030D-6E8A-4147-A177-3AD203B41FA5}">
                      <a16:colId xmlns:a16="http://schemas.microsoft.com/office/drawing/2014/main" val="536111151"/>
                    </a:ext>
                  </a:extLst>
                </a:gridCol>
              </a:tblGrid>
              <a:tr h="224396">
                <a:tc>
                  <a:txBody>
                    <a:bodyPr/>
                    <a:lstStyle/>
                    <a:p>
                      <a:pPr algn="l" fontAlgn="b"/>
                      <a:endParaRPr lang="pt-BR" sz="1100" b="0" i="0" u="none" strike="noStrike">
                        <a:solidFill>
                          <a:srgbClr val="000000"/>
                        </a:solidFill>
                        <a:effectLst/>
                        <a:latin typeface="Votorantim Sans" panose="02010503030202050203" pitchFamily="2" charset="0"/>
                      </a:endParaRPr>
                    </a:p>
                  </a:txBody>
                  <a:tcPr marL="5938" marR="5938" marT="5938" marB="0" anchor="b">
                    <a:lnL>
                      <a:noFill/>
                    </a:lnL>
                    <a:lnR>
                      <a:noFill/>
                    </a:lnR>
                    <a:lnT>
                      <a:noFill/>
                    </a:lnT>
                    <a:lnB>
                      <a:noFill/>
                    </a:lnB>
                    <a:noFill/>
                  </a:tcPr>
                </a:tc>
                <a:tc>
                  <a:txBody>
                    <a:bodyPr/>
                    <a:lstStyle/>
                    <a:p>
                      <a:pPr algn="r" fontAlgn="ctr"/>
                      <a:r>
                        <a:rPr lang="pt-BR" sz="1100" b="1" i="0" u="none" strike="noStrike">
                          <a:solidFill>
                            <a:srgbClr val="000000"/>
                          </a:solidFill>
                          <a:effectLst/>
                          <a:latin typeface="Votorantim Sans" panose="02010503030202050203" pitchFamily="2" charset="0"/>
                        </a:rPr>
                        <a:t>AUREN</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CEMIG GT</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CHESF</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COPEL GT</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CPFL RENOVÁVEIS</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CTEEP</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CTG</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ENEVA SA</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OMEGA GERAÇÃO</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STATKRAFT</a:t>
                      </a:r>
                    </a:p>
                  </a:txBody>
                  <a:tcPr marL="5938" marR="5938" marT="5938" marB="0" anchor="ctr">
                    <a:lnL>
                      <a:noFill/>
                    </a:lnL>
                    <a:lnR>
                      <a:noFill/>
                    </a:lnR>
                    <a:lnT>
                      <a:noFill/>
                    </a:lnT>
                    <a:lnB>
                      <a:noFill/>
                    </a:lnB>
                    <a:solidFill>
                      <a:srgbClr val="FFFFFF"/>
                    </a:solidFill>
                  </a:tcPr>
                </a:tc>
                <a:extLst>
                  <a:ext uri="{0D108BD9-81ED-4DB2-BD59-A6C34878D82A}">
                    <a16:rowId xmlns:a16="http://schemas.microsoft.com/office/drawing/2014/main" val="3240097261"/>
                  </a:ext>
                </a:extLst>
              </a:tr>
              <a:tr h="224396">
                <a:tc>
                  <a:txBody>
                    <a:bodyPr/>
                    <a:lstStyle/>
                    <a:p>
                      <a:pPr algn="l" fontAlgn="ctr"/>
                      <a:r>
                        <a:rPr lang="pt-BR" sz="1100" b="0" i="0" u="none" strike="noStrike">
                          <a:solidFill>
                            <a:srgbClr val="000000"/>
                          </a:solidFill>
                          <a:effectLst/>
                          <a:latin typeface="Votorantim Sans" panose="02010503030202050203" pitchFamily="2" charset="0"/>
                        </a:rPr>
                        <a:t>EBIT</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984</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2.132</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1.277</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2.387</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1.056</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3.200</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3.599</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1.131</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543</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156</a:t>
                      </a:r>
                    </a:p>
                  </a:txBody>
                  <a:tcPr marL="5938" marR="5938" marT="5938" marB="0" anchor="ctr">
                    <a:lnL>
                      <a:noFill/>
                    </a:lnL>
                    <a:lnR>
                      <a:noFill/>
                    </a:lnR>
                    <a:lnT>
                      <a:noFill/>
                    </a:lnT>
                    <a:lnB>
                      <a:noFill/>
                    </a:lnB>
                    <a:solidFill>
                      <a:srgbClr val="F5F5F5"/>
                    </a:solidFill>
                  </a:tcPr>
                </a:tc>
                <a:extLst>
                  <a:ext uri="{0D108BD9-81ED-4DB2-BD59-A6C34878D82A}">
                    <a16:rowId xmlns:a16="http://schemas.microsoft.com/office/drawing/2014/main" val="3941103656"/>
                  </a:ext>
                </a:extLst>
              </a:tr>
              <a:tr h="224396">
                <a:tc>
                  <a:txBody>
                    <a:bodyPr/>
                    <a:lstStyle/>
                    <a:p>
                      <a:pPr algn="l" fontAlgn="ctr"/>
                      <a:r>
                        <a:rPr lang="pt-BR" sz="1100" b="0" i="0" u="none" strike="noStrike">
                          <a:solidFill>
                            <a:srgbClr val="000000"/>
                          </a:solidFill>
                          <a:effectLst/>
                          <a:latin typeface="Votorantim Sans" panose="02010503030202050203" pitchFamily="2" charset="0"/>
                        </a:rPr>
                        <a:t>depreciação e amortização</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605</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22</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112</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526</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641</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18</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684</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561</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32</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95</a:t>
                      </a:r>
                    </a:p>
                  </a:txBody>
                  <a:tcPr marL="5938" marR="5938" marT="5938" marB="0" anchor="ctr">
                    <a:lnL>
                      <a:noFill/>
                    </a:lnL>
                    <a:lnR>
                      <a:noFill/>
                    </a:lnR>
                    <a:lnT>
                      <a:noFill/>
                    </a:lnT>
                    <a:lnB>
                      <a:noFill/>
                    </a:lnB>
                    <a:solidFill>
                      <a:srgbClr val="FFFFFF"/>
                    </a:solidFill>
                  </a:tcPr>
                </a:tc>
                <a:extLst>
                  <a:ext uri="{0D108BD9-81ED-4DB2-BD59-A6C34878D82A}">
                    <a16:rowId xmlns:a16="http://schemas.microsoft.com/office/drawing/2014/main" val="2526164320"/>
                  </a:ext>
                </a:extLst>
              </a:tr>
              <a:tr h="224396">
                <a:tc>
                  <a:txBody>
                    <a:bodyPr/>
                    <a:lstStyle/>
                    <a:p>
                      <a:pPr algn="l" fontAlgn="ctr"/>
                      <a:r>
                        <a:rPr lang="pt-BR" sz="1100" b="0" i="0" u="none" strike="noStrike">
                          <a:solidFill>
                            <a:srgbClr val="000000"/>
                          </a:solidFill>
                          <a:effectLst/>
                          <a:latin typeface="Votorantim Sans" panose="02010503030202050203" pitchFamily="2" charset="0"/>
                        </a:rPr>
                        <a:t>Res. Eq. Patrimonial</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(7)</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146</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(54)</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(222)</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(335)</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(89)</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(20)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3727400485"/>
                  </a:ext>
                </a:extLst>
              </a:tr>
              <a:tr h="224396">
                <a:tc>
                  <a:txBody>
                    <a:bodyPr/>
                    <a:lstStyle/>
                    <a:p>
                      <a:pPr algn="l" fontAlgn="ctr"/>
                      <a:r>
                        <a:rPr lang="pt-BR" sz="1100" b="1" i="0" u="none" strike="noStrike">
                          <a:solidFill>
                            <a:srgbClr val="000000"/>
                          </a:solidFill>
                          <a:effectLst/>
                          <a:latin typeface="Votorantim Sans" panose="02010503030202050203" pitchFamily="2" charset="0"/>
                        </a:rPr>
                        <a:t>EBITDA</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1.524</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2.498</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1.335</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2.692</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1.697</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2.884</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4.194</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1.703</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838</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24</a:t>
                      </a:r>
                    </a:p>
                  </a:txBody>
                  <a:tcPr marL="5938" marR="5938" marT="593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88784956"/>
                  </a:ext>
                </a:extLst>
              </a:tr>
              <a:tr h="224396">
                <a:tc>
                  <a:txBody>
                    <a:bodyPr/>
                    <a:lstStyle/>
                    <a:p>
                      <a:pPr algn="l" fontAlgn="ctr"/>
                      <a:r>
                        <a:rPr lang="pt-BR" sz="1100" b="0" i="0" u="none" strike="noStrike">
                          <a:solidFill>
                            <a:srgbClr val="000000"/>
                          </a:solidFill>
                          <a:effectLst/>
                          <a:latin typeface="Votorantim Sans" panose="02010503030202050203" pitchFamily="2" charset="0"/>
                        </a:rPr>
                        <a:t>impairment</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9</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12</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w="6350" cap="flat" cmpd="sng" algn="ctr">
                      <a:solidFill>
                        <a:srgbClr val="000000"/>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94653016"/>
                  </a:ext>
                </a:extLst>
              </a:tr>
              <a:tr h="224396">
                <a:tc>
                  <a:txBody>
                    <a:bodyPr/>
                    <a:lstStyle/>
                    <a:p>
                      <a:pPr algn="l" fontAlgn="ctr"/>
                      <a:r>
                        <a:rPr lang="pt-BR" sz="1100" b="0" i="0" u="none" strike="noStrike">
                          <a:solidFill>
                            <a:srgbClr val="000000"/>
                          </a:solidFill>
                          <a:effectLst/>
                          <a:latin typeface="Votorantim Sans" panose="02010503030202050203" pitchFamily="2" charset="0"/>
                        </a:rPr>
                        <a:t>contencioso</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(203)</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36</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608</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13</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28</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a:t>
                      </a:r>
                    </a:p>
                  </a:txBody>
                  <a:tcPr marL="5938" marR="5938" marT="5938" marB="0" anchor="ctr">
                    <a:lnL>
                      <a:noFill/>
                    </a:lnL>
                    <a:lnR>
                      <a:noFill/>
                    </a:lnR>
                    <a:lnT>
                      <a:noFill/>
                    </a:lnT>
                    <a:lnB>
                      <a:noFill/>
                    </a:lnB>
                    <a:solidFill>
                      <a:srgbClr val="FFFFFF"/>
                    </a:solidFill>
                  </a:tcPr>
                </a:tc>
                <a:extLst>
                  <a:ext uri="{0D108BD9-81ED-4DB2-BD59-A6C34878D82A}">
                    <a16:rowId xmlns:a16="http://schemas.microsoft.com/office/drawing/2014/main" val="3408968932"/>
                  </a:ext>
                </a:extLst>
              </a:tr>
              <a:tr h="224396">
                <a:tc>
                  <a:txBody>
                    <a:bodyPr/>
                    <a:lstStyle/>
                    <a:p>
                      <a:pPr algn="l" fontAlgn="ctr"/>
                      <a:r>
                        <a:rPr lang="pt-BR" sz="1100" b="0" i="0" u="none" strike="noStrike">
                          <a:solidFill>
                            <a:srgbClr val="000000"/>
                          </a:solidFill>
                          <a:effectLst/>
                          <a:latin typeface="Votorantim Sans" panose="02010503030202050203" pitchFamily="2" charset="0"/>
                        </a:rPr>
                        <a:t>dividendos recebidos</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118</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163</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40</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45</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43</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2</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12</a:t>
                      </a:r>
                    </a:p>
                  </a:txBody>
                  <a:tcPr marL="5938" marR="5938" marT="5938" marB="0" anchor="ctr">
                    <a:lnL>
                      <a:noFill/>
                    </a:lnL>
                    <a:lnR>
                      <a:noFill/>
                    </a:lnR>
                    <a:lnT>
                      <a:noFill/>
                    </a:lnT>
                    <a:lnB>
                      <a:noFill/>
                    </a:lnB>
                    <a:solidFill>
                      <a:srgbClr val="F5F5F5"/>
                    </a:solidFill>
                  </a:tcPr>
                </a:tc>
                <a:extLst>
                  <a:ext uri="{0D108BD9-81ED-4DB2-BD59-A6C34878D82A}">
                    <a16:rowId xmlns:a16="http://schemas.microsoft.com/office/drawing/2014/main" val="4254261881"/>
                  </a:ext>
                </a:extLst>
              </a:tr>
              <a:tr h="224396">
                <a:tc>
                  <a:txBody>
                    <a:bodyPr/>
                    <a:lstStyle/>
                    <a:p>
                      <a:pPr algn="l" fontAlgn="ctr"/>
                      <a:r>
                        <a:rPr lang="pt-BR" sz="1100" b="0" i="0" u="none" strike="noStrike">
                          <a:solidFill>
                            <a:srgbClr val="000000"/>
                          </a:solidFill>
                          <a:effectLst/>
                          <a:latin typeface="Votorantim Sans" panose="02010503030202050203" pitchFamily="2" charset="0"/>
                        </a:rPr>
                        <a:t>MtM</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(9)</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(82)</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(27)</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0</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6218653"/>
                  </a:ext>
                </a:extLst>
              </a:tr>
              <a:tr h="231635">
                <a:tc>
                  <a:txBody>
                    <a:bodyPr/>
                    <a:lstStyle/>
                    <a:p>
                      <a:pPr algn="l" fontAlgn="ctr"/>
                      <a:r>
                        <a:rPr lang="pt-BR" sz="1100" b="1" i="0" u="none" strike="noStrike">
                          <a:solidFill>
                            <a:srgbClr val="000000"/>
                          </a:solidFill>
                          <a:effectLst/>
                          <a:latin typeface="Votorantim Sans" panose="02010503030202050203" pitchFamily="2" charset="0"/>
                        </a:rPr>
                        <a:t>EBITDA ajustado</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1.358</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2.697</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1.943</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2.745</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1.737</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2.929</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4.236</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1.627</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827</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247</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760428900"/>
                  </a:ext>
                </a:extLst>
              </a:tr>
              <a:tr h="224396">
                <a:tc>
                  <a:txBody>
                    <a:bodyPr/>
                    <a:lstStyle/>
                    <a:p>
                      <a:pPr algn="l" fontAlgn="ctr"/>
                      <a:r>
                        <a:rPr lang="pt-BR" sz="1100" b="0" i="0" u="none" strike="noStrike">
                          <a:solidFill>
                            <a:srgbClr val="000000"/>
                          </a:solidFill>
                          <a:effectLst/>
                          <a:latin typeface="Votorantim Sans" panose="02010503030202050203" pitchFamily="2" charset="0"/>
                        </a:rPr>
                        <a:t>Margem EBITDA aj</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33,4%</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35,0%</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36,6%</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56,8%</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69,3%</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73,5%</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70,5%</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41,6%</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65,2%</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49,9%</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950456367"/>
                  </a:ext>
                </a:extLst>
              </a:tr>
              <a:tr h="224396">
                <a:tc>
                  <a:txBody>
                    <a:bodyPr/>
                    <a:lstStyle/>
                    <a:p>
                      <a:pPr algn="l" fontAlgn="ctr"/>
                      <a:r>
                        <a:rPr lang="pt-BR" sz="1100" b="0" i="0" u="none" strike="noStrike">
                          <a:solidFill>
                            <a:srgbClr val="000000"/>
                          </a:solidFill>
                          <a:effectLst/>
                          <a:latin typeface="Votorantim Sans" panose="02010503030202050203" pitchFamily="2" charset="0"/>
                        </a:rPr>
                        <a:t>Margem Bruta</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21,6%</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32,2%</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58,1%</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46,1%</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56,5%</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70,8%</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62,4%</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38,0%</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33,9%</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50,9%</a:t>
                      </a:r>
                    </a:p>
                  </a:txBody>
                  <a:tcPr marL="5938" marR="5938" marT="5938" marB="0" anchor="ctr">
                    <a:lnL>
                      <a:noFill/>
                    </a:lnL>
                    <a:lnR>
                      <a:noFill/>
                    </a:lnR>
                    <a:lnT>
                      <a:noFill/>
                    </a:lnT>
                    <a:lnB>
                      <a:noFill/>
                    </a:lnB>
                    <a:solidFill>
                      <a:srgbClr val="F5F5F5"/>
                    </a:solidFill>
                  </a:tcPr>
                </a:tc>
                <a:extLst>
                  <a:ext uri="{0D108BD9-81ED-4DB2-BD59-A6C34878D82A}">
                    <a16:rowId xmlns:a16="http://schemas.microsoft.com/office/drawing/2014/main" val="2391182434"/>
                  </a:ext>
                </a:extLst>
              </a:tr>
              <a:tr h="224396">
                <a:tc>
                  <a:txBody>
                    <a:bodyPr/>
                    <a:lstStyle/>
                    <a:p>
                      <a:pPr algn="l" fontAlgn="ctr"/>
                      <a:r>
                        <a:rPr lang="pt-BR" sz="1100" b="0" i="0" u="none" strike="noStrike">
                          <a:solidFill>
                            <a:srgbClr val="000000"/>
                          </a:solidFill>
                          <a:effectLst/>
                          <a:latin typeface="Votorantim Sans" panose="02010503030202050203" pitchFamily="2" charset="0"/>
                        </a:rPr>
                        <a:t>Margem Líquida</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27,1%</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12,8%</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29,4%</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30,7%</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25,6%</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57,8%</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33,5%</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17,6%</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7,9%</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20,5%</a:t>
                      </a:r>
                    </a:p>
                  </a:txBody>
                  <a:tcPr marL="5938" marR="5938" marT="5938" marB="0" anchor="ctr">
                    <a:lnL>
                      <a:noFill/>
                    </a:lnL>
                    <a:lnR>
                      <a:noFill/>
                    </a:lnR>
                    <a:lnT>
                      <a:noFill/>
                    </a:lnT>
                    <a:lnB>
                      <a:noFill/>
                    </a:lnB>
                    <a:solidFill>
                      <a:srgbClr val="FFFFFF"/>
                    </a:solidFill>
                  </a:tcPr>
                </a:tc>
                <a:extLst>
                  <a:ext uri="{0D108BD9-81ED-4DB2-BD59-A6C34878D82A}">
                    <a16:rowId xmlns:a16="http://schemas.microsoft.com/office/drawing/2014/main" val="764149644"/>
                  </a:ext>
                </a:extLst>
              </a:tr>
            </a:tbl>
          </a:graphicData>
        </a:graphic>
      </p:graphicFrame>
      <p:graphicFrame>
        <p:nvGraphicFramePr>
          <p:cNvPr id="6" name="Tabela 5">
            <a:extLst>
              <a:ext uri="{FF2B5EF4-FFF2-40B4-BE49-F238E27FC236}">
                <a16:creationId xmlns:a16="http://schemas.microsoft.com/office/drawing/2014/main" id="{5CB250E5-CCF6-4621-08CF-5C95E224CB6D}"/>
              </a:ext>
            </a:extLst>
          </p:cNvPr>
          <p:cNvGraphicFramePr>
            <a:graphicFrameLocks noGrp="1"/>
          </p:cNvGraphicFramePr>
          <p:nvPr>
            <p:extLst>
              <p:ext uri="{D42A27DB-BD31-4B8C-83A1-F6EECF244321}">
                <p14:modId xmlns:p14="http://schemas.microsoft.com/office/powerpoint/2010/main" val="3568372024"/>
              </p:ext>
            </p:extLst>
          </p:nvPr>
        </p:nvGraphicFramePr>
        <p:xfrm>
          <a:off x="400242" y="4330494"/>
          <a:ext cx="11601131" cy="1700437"/>
        </p:xfrm>
        <a:graphic>
          <a:graphicData uri="http://schemas.openxmlformats.org/drawingml/2006/table">
            <a:tbl>
              <a:tblPr/>
              <a:tblGrid>
                <a:gridCol w="1993145">
                  <a:extLst>
                    <a:ext uri="{9D8B030D-6E8A-4147-A177-3AD203B41FA5}">
                      <a16:colId xmlns:a16="http://schemas.microsoft.com/office/drawing/2014/main" val="3325794674"/>
                    </a:ext>
                  </a:extLst>
                </a:gridCol>
                <a:gridCol w="817701">
                  <a:extLst>
                    <a:ext uri="{9D8B030D-6E8A-4147-A177-3AD203B41FA5}">
                      <a16:colId xmlns:a16="http://schemas.microsoft.com/office/drawing/2014/main" val="184888709"/>
                    </a:ext>
                  </a:extLst>
                </a:gridCol>
                <a:gridCol w="817701">
                  <a:extLst>
                    <a:ext uri="{9D8B030D-6E8A-4147-A177-3AD203B41FA5}">
                      <a16:colId xmlns:a16="http://schemas.microsoft.com/office/drawing/2014/main" val="1147370210"/>
                    </a:ext>
                  </a:extLst>
                </a:gridCol>
                <a:gridCol w="817701">
                  <a:extLst>
                    <a:ext uri="{9D8B030D-6E8A-4147-A177-3AD203B41FA5}">
                      <a16:colId xmlns:a16="http://schemas.microsoft.com/office/drawing/2014/main" val="1392490011"/>
                    </a:ext>
                  </a:extLst>
                </a:gridCol>
                <a:gridCol w="817701">
                  <a:extLst>
                    <a:ext uri="{9D8B030D-6E8A-4147-A177-3AD203B41FA5}">
                      <a16:colId xmlns:a16="http://schemas.microsoft.com/office/drawing/2014/main" val="328545585"/>
                    </a:ext>
                  </a:extLst>
                </a:gridCol>
                <a:gridCol w="1482083">
                  <a:extLst>
                    <a:ext uri="{9D8B030D-6E8A-4147-A177-3AD203B41FA5}">
                      <a16:colId xmlns:a16="http://schemas.microsoft.com/office/drawing/2014/main" val="2629381254"/>
                    </a:ext>
                  </a:extLst>
                </a:gridCol>
                <a:gridCol w="817701">
                  <a:extLst>
                    <a:ext uri="{9D8B030D-6E8A-4147-A177-3AD203B41FA5}">
                      <a16:colId xmlns:a16="http://schemas.microsoft.com/office/drawing/2014/main" val="2221293392"/>
                    </a:ext>
                  </a:extLst>
                </a:gridCol>
                <a:gridCol w="817701">
                  <a:extLst>
                    <a:ext uri="{9D8B030D-6E8A-4147-A177-3AD203B41FA5}">
                      <a16:colId xmlns:a16="http://schemas.microsoft.com/office/drawing/2014/main" val="3480340499"/>
                    </a:ext>
                  </a:extLst>
                </a:gridCol>
                <a:gridCol w="830477">
                  <a:extLst>
                    <a:ext uri="{9D8B030D-6E8A-4147-A177-3AD203B41FA5}">
                      <a16:colId xmlns:a16="http://schemas.microsoft.com/office/drawing/2014/main" val="1899462324"/>
                    </a:ext>
                  </a:extLst>
                </a:gridCol>
                <a:gridCol w="1418200">
                  <a:extLst>
                    <a:ext uri="{9D8B030D-6E8A-4147-A177-3AD203B41FA5}">
                      <a16:colId xmlns:a16="http://schemas.microsoft.com/office/drawing/2014/main" val="4088753755"/>
                    </a:ext>
                  </a:extLst>
                </a:gridCol>
                <a:gridCol w="971020">
                  <a:extLst>
                    <a:ext uri="{9D8B030D-6E8A-4147-A177-3AD203B41FA5}">
                      <a16:colId xmlns:a16="http://schemas.microsoft.com/office/drawing/2014/main" val="323905038"/>
                    </a:ext>
                  </a:extLst>
                </a:gridCol>
              </a:tblGrid>
              <a:tr h="211701">
                <a:tc>
                  <a:txBody>
                    <a:bodyPr/>
                    <a:lstStyle/>
                    <a:p>
                      <a:pPr algn="l" fontAlgn="ctr"/>
                      <a:endParaRPr lang="pt-BR" sz="1100" b="1" i="0" u="none" strike="noStrike">
                        <a:solidFill>
                          <a:srgbClr val="000000"/>
                        </a:solidFill>
                        <a:effectLst/>
                        <a:latin typeface="Votorantim Sans" panose="02010503030202050203" pitchFamily="2" charset="0"/>
                      </a:endParaRP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AUREN</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CEMIG GT</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CHESF</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COPEL GT</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CPFL RENOVÁVEIS</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CTEEP</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CTG</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ENEVA SA</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OMEGA GERAÇÃO</a:t>
                      </a:r>
                    </a:p>
                  </a:txBody>
                  <a:tcPr marL="5938" marR="5938" marT="5938" marB="0" anchor="ctr">
                    <a:lnL>
                      <a:noFill/>
                    </a:lnL>
                    <a:lnR>
                      <a:noFill/>
                    </a:lnR>
                    <a:lnT>
                      <a:noFill/>
                    </a:lnT>
                    <a:lnB>
                      <a:noFill/>
                    </a:lnB>
                    <a:solidFill>
                      <a:srgbClr val="FFFFFF"/>
                    </a:solidFill>
                  </a:tcPr>
                </a:tc>
                <a:tc>
                  <a:txBody>
                    <a:bodyPr/>
                    <a:lstStyle/>
                    <a:p>
                      <a:pPr algn="r" fontAlgn="ctr"/>
                      <a:r>
                        <a:rPr lang="pt-BR" sz="1100" b="1" i="0" u="none" strike="noStrike">
                          <a:solidFill>
                            <a:srgbClr val="000000"/>
                          </a:solidFill>
                          <a:effectLst/>
                          <a:latin typeface="Votorantim Sans" panose="02010503030202050203" pitchFamily="2" charset="0"/>
                        </a:rPr>
                        <a:t>STATKRAFT</a:t>
                      </a:r>
                    </a:p>
                  </a:txBody>
                  <a:tcPr marL="5938" marR="5938" marT="5938" marB="0" anchor="ctr">
                    <a:lnL>
                      <a:noFill/>
                    </a:lnL>
                    <a:lnR>
                      <a:noFill/>
                    </a:lnR>
                    <a:lnT>
                      <a:noFill/>
                    </a:lnT>
                    <a:lnB>
                      <a:noFill/>
                    </a:lnB>
                    <a:solidFill>
                      <a:srgbClr val="FFFFFF"/>
                    </a:solidFill>
                  </a:tcPr>
                </a:tc>
                <a:extLst>
                  <a:ext uri="{0D108BD9-81ED-4DB2-BD59-A6C34878D82A}">
                    <a16:rowId xmlns:a16="http://schemas.microsoft.com/office/drawing/2014/main" val="3936281188"/>
                  </a:ext>
                </a:extLst>
              </a:tr>
              <a:tr h="211701">
                <a:tc>
                  <a:txBody>
                    <a:bodyPr/>
                    <a:lstStyle/>
                    <a:p>
                      <a:pPr algn="l" fontAlgn="ctr"/>
                      <a:r>
                        <a:rPr lang="pt-BR" sz="1100" b="0" i="0" u="none" strike="noStrike">
                          <a:solidFill>
                            <a:srgbClr val="000000"/>
                          </a:solidFill>
                          <a:effectLst/>
                          <a:latin typeface="Votorantim Sans" panose="02010503030202050203" pitchFamily="2" charset="0"/>
                        </a:rPr>
                        <a:t>Endividamento</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5.295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7.380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1.620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5.523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3.750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4.708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4.266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8.055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4.236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75 </a:t>
                      </a:r>
                    </a:p>
                  </a:txBody>
                  <a:tcPr marL="5938" marR="5938" marT="5938" marB="0" anchor="ctr">
                    <a:lnL>
                      <a:noFill/>
                    </a:lnL>
                    <a:lnR>
                      <a:noFill/>
                    </a:lnR>
                    <a:lnT>
                      <a:noFill/>
                    </a:lnT>
                    <a:lnB>
                      <a:noFill/>
                    </a:lnB>
                    <a:solidFill>
                      <a:srgbClr val="F5F5F5"/>
                    </a:solidFill>
                  </a:tcPr>
                </a:tc>
                <a:extLst>
                  <a:ext uri="{0D108BD9-81ED-4DB2-BD59-A6C34878D82A}">
                    <a16:rowId xmlns:a16="http://schemas.microsoft.com/office/drawing/2014/main" val="958218580"/>
                  </a:ext>
                </a:extLst>
              </a:tr>
              <a:tr h="211701">
                <a:tc>
                  <a:txBody>
                    <a:bodyPr/>
                    <a:lstStyle/>
                    <a:p>
                      <a:pPr algn="l" fontAlgn="ctr"/>
                      <a:r>
                        <a:rPr lang="pt-BR" sz="1100" b="0" i="0" u="none" strike="noStrike">
                          <a:solidFill>
                            <a:srgbClr val="000000"/>
                          </a:solidFill>
                          <a:effectLst/>
                          <a:latin typeface="Votorantim Sans" panose="02010503030202050203" pitchFamily="2" charset="0"/>
                        </a:rPr>
                        <a:t>disponibilidade</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2.361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286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159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1.216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527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551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1.851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1.184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7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278 </a:t>
                      </a:r>
                    </a:p>
                  </a:txBody>
                  <a:tcPr marL="5938" marR="5938" marT="5938"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365417"/>
                  </a:ext>
                </a:extLst>
              </a:tr>
              <a:tr h="218530">
                <a:tc>
                  <a:txBody>
                    <a:bodyPr/>
                    <a:lstStyle/>
                    <a:p>
                      <a:pPr algn="l" fontAlgn="ctr"/>
                      <a:r>
                        <a:rPr lang="pt-BR" sz="1100" b="1" i="0" u="none" strike="noStrike">
                          <a:solidFill>
                            <a:srgbClr val="000000"/>
                          </a:solidFill>
                          <a:effectLst/>
                          <a:latin typeface="Votorantim Sans" panose="02010503030202050203" pitchFamily="2" charset="0"/>
                        </a:rPr>
                        <a:t>Dívida líquida</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2.935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7.094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1.461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4.307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3.223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4.157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2.415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6.870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3.554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r" fontAlgn="ctr"/>
                      <a:r>
                        <a:rPr lang="pt-BR" sz="1100" b="1" i="0" u="none" strike="noStrike">
                          <a:solidFill>
                            <a:srgbClr val="000000"/>
                          </a:solidFill>
                          <a:effectLst/>
                          <a:latin typeface="Votorantim Sans" panose="02010503030202050203" pitchFamily="2" charset="0"/>
                        </a:rPr>
                        <a:t>               470 </a:t>
                      </a:r>
                    </a:p>
                  </a:txBody>
                  <a:tcPr marL="5938" marR="5938" marT="5938"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105451496"/>
                  </a:ext>
                </a:extLst>
              </a:tr>
              <a:tr h="211701">
                <a:tc>
                  <a:txBody>
                    <a:bodyPr/>
                    <a:lstStyle/>
                    <a:p>
                      <a:pPr algn="l" fontAlgn="ctr"/>
                      <a:r>
                        <a:rPr lang="pt-BR" sz="1100" b="0" i="0" u="none" strike="noStrike">
                          <a:solidFill>
                            <a:srgbClr val="000000"/>
                          </a:solidFill>
                          <a:effectLst/>
                          <a:latin typeface="Votorantim Sans" panose="02010503030202050203" pitchFamily="2" charset="0"/>
                        </a:rPr>
                        <a:t> Alavancagem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2,16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2,63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0,75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1,57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1,86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1,42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0,57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4,22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4,30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1,90 </a:t>
                      </a:r>
                    </a:p>
                  </a:txBody>
                  <a:tcPr marL="5938" marR="5938" marT="5938"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90175072"/>
                  </a:ext>
                </a:extLst>
              </a:tr>
              <a:tr h="211701">
                <a:tc>
                  <a:txBody>
                    <a:bodyPr/>
                    <a:lstStyle/>
                    <a:p>
                      <a:pPr algn="l" fontAlgn="ctr"/>
                      <a:r>
                        <a:rPr lang="pt-BR" sz="1100" b="0" i="0" u="none" strike="noStrike">
                          <a:solidFill>
                            <a:srgbClr val="000000"/>
                          </a:solidFill>
                          <a:effectLst/>
                          <a:latin typeface="Votorantim Sans" panose="02010503030202050203" pitchFamily="2" charset="0"/>
                        </a:rPr>
                        <a:t> I Endiv, Ativo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0,53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0,70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0,42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0,48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0,58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0,46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0,45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0,69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0,63 </a:t>
                      </a:r>
                    </a:p>
                  </a:txBody>
                  <a:tcPr marL="5938" marR="5938" marT="5938" marB="0" anchor="ctr">
                    <a:lnL>
                      <a:noFill/>
                    </a:lnL>
                    <a:lnR>
                      <a:noFill/>
                    </a:lnR>
                    <a:lnT>
                      <a:noFill/>
                    </a:lnT>
                    <a:lnB>
                      <a:noFill/>
                    </a:lnB>
                    <a:solidFill>
                      <a:srgbClr val="F5F5F5"/>
                    </a:solidFill>
                  </a:tcPr>
                </a:tc>
                <a:tc>
                  <a:txBody>
                    <a:bodyPr/>
                    <a:lstStyle/>
                    <a:p>
                      <a:pPr algn="r" fontAlgn="ctr"/>
                      <a:r>
                        <a:rPr lang="pt-BR" sz="1100" b="0" i="0" u="none" strike="noStrike">
                          <a:solidFill>
                            <a:srgbClr val="000000"/>
                          </a:solidFill>
                          <a:effectLst/>
                          <a:latin typeface="Votorantim Sans" panose="02010503030202050203" pitchFamily="2" charset="0"/>
                        </a:rPr>
                        <a:t>              0,41 </a:t>
                      </a:r>
                    </a:p>
                  </a:txBody>
                  <a:tcPr marL="5938" marR="5938" marT="5938" marB="0" anchor="ctr">
                    <a:lnL>
                      <a:noFill/>
                    </a:lnL>
                    <a:lnR>
                      <a:noFill/>
                    </a:lnR>
                    <a:lnT>
                      <a:noFill/>
                    </a:lnT>
                    <a:lnB>
                      <a:noFill/>
                    </a:lnB>
                    <a:solidFill>
                      <a:srgbClr val="F5F5F5"/>
                    </a:solidFill>
                  </a:tcPr>
                </a:tc>
                <a:extLst>
                  <a:ext uri="{0D108BD9-81ED-4DB2-BD59-A6C34878D82A}">
                    <a16:rowId xmlns:a16="http://schemas.microsoft.com/office/drawing/2014/main" val="2660954977"/>
                  </a:ext>
                </a:extLst>
              </a:tr>
              <a:tr h="211701">
                <a:tc>
                  <a:txBody>
                    <a:bodyPr/>
                    <a:lstStyle/>
                    <a:p>
                      <a:pPr algn="l" fontAlgn="ctr"/>
                      <a:r>
                        <a:rPr lang="pt-BR" sz="1100" b="0" i="0" u="none" strike="noStrike">
                          <a:solidFill>
                            <a:srgbClr val="000000"/>
                          </a:solidFill>
                          <a:effectLst/>
                          <a:latin typeface="Votorantim Sans" panose="02010503030202050203" pitchFamily="2" charset="0"/>
                        </a:rPr>
                        <a:t> I Endiv, PL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1,13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2,07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0,71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0,94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1,37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0,81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0,81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1,59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1,70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0,69 </a:t>
                      </a:r>
                    </a:p>
                  </a:txBody>
                  <a:tcPr marL="5938" marR="5938" marT="5938" marB="0" anchor="ctr">
                    <a:lnL>
                      <a:noFill/>
                    </a:lnL>
                    <a:lnR>
                      <a:noFill/>
                    </a:lnR>
                    <a:lnT>
                      <a:noFill/>
                    </a:lnT>
                    <a:lnB>
                      <a:noFill/>
                    </a:lnB>
                    <a:solidFill>
                      <a:srgbClr val="FFFFFF"/>
                    </a:solidFill>
                  </a:tcPr>
                </a:tc>
                <a:extLst>
                  <a:ext uri="{0D108BD9-81ED-4DB2-BD59-A6C34878D82A}">
                    <a16:rowId xmlns:a16="http://schemas.microsoft.com/office/drawing/2014/main" val="1133571386"/>
                  </a:ext>
                </a:extLst>
              </a:tr>
              <a:tr h="211701">
                <a:tc>
                  <a:txBody>
                    <a:bodyPr/>
                    <a:lstStyle/>
                    <a:p>
                      <a:pPr algn="l" fontAlgn="ctr"/>
                      <a:r>
                        <a:rPr lang="pt-BR" sz="1100" b="0" i="0" u="none" strike="noStrike">
                          <a:solidFill>
                            <a:srgbClr val="000000"/>
                          </a:solidFill>
                          <a:effectLst/>
                          <a:latin typeface="Votorantim Sans" panose="02010503030202050203" pitchFamily="2" charset="0"/>
                        </a:rPr>
                        <a:t> Liq, Corrente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1,49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1,23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2,00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0,87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0,72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3,52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0,84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1,44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1,67 </a:t>
                      </a:r>
                    </a:p>
                  </a:txBody>
                  <a:tcPr marL="5938" marR="5938" marT="5938" marB="0" anchor="ctr">
                    <a:lnL>
                      <a:noFill/>
                    </a:lnL>
                    <a:lnR>
                      <a:noFill/>
                    </a:lnR>
                    <a:lnT>
                      <a:noFill/>
                    </a:lnT>
                    <a:lnB>
                      <a:noFill/>
                    </a:lnB>
                    <a:solidFill>
                      <a:srgbClr val="FFFFFF"/>
                    </a:solidFill>
                  </a:tcPr>
                </a:tc>
                <a:tc>
                  <a:txBody>
                    <a:bodyPr/>
                    <a:lstStyle/>
                    <a:p>
                      <a:pPr algn="r" fontAlgn="ctr"/>
                      <a:r>
                        <a:rPr lang="pt-BR" sz="1100" b="0" i="0" u="none" strike="noStrike">
                          <a:solidFill>
                            <a:srgbClr val="000000"/>
                          </a:solidFill>
                          <a:effectLst/>
                          <a:latin typeface="Votorantim Sans" panose="02010503030202050203" pitchFamily="2" charset="0"/>
                        </a:rPr>
                        <a:t>              1,31 </a:t>
                      </a:r>
                    </a:p>
                  </a:txBody>
                  <a:tcPr marL="5938" marR="5938" marT="5938" marB="0" anchor="ctr">
                    <a:lnL>
                      <a:noFill/>
                    </a:lnL>
                    <a:lnR>
                      <a:noFill/>
                    </a:lnR>
                    <a:lnT>
                      <a:noFill/>
                    </a:lnT>
                    <a:lnB>
                      <a:noFill/>
                    </a:lnB>
                    <a:solidFill>
                      <a:srgbClr val="FFFFFF"/>
                    </a:solidFill>
                  </a:tcPr>
                </a:tc>
                <a:extLst>
                  <a:ext uri="{0D108BD9-81ED-4DB2-BD59-A6C34878D82A}">
                    <a16:rowId xmlns:a16="http://schemas.microsoft.com/office/drawing/2014/main" val="1565546233"/>
                  </a:ext>
                </a:extLst>
              </a:tr>
            </a:tbl>
          </a:graphicData>
        </a:graphic>
      </p:graphicFrame>
      <p:sp>
        <p:nvSpPr>
          <p:cNvPr id="7" name="Espaço Reservado para Texto 2">
            <a:extLst>
              <a:ext uri="{FF2B5EF4-FFF2-40B4-BE49-F238E27FC236}">
                <a16:creationId xmlns:a16="http://schemas.microsoft.com/office/drawing/2014/main" id="{D8EB6F8B-9EF8-01B1-356E-1047C2D0D96D}"/>
              </a:ext>
            </a:extLst>
          </p:cNvPr>
          <p:cNvSpPr>
            <a:spLocks noGrp="1"/>
          </p:cNvSpPr>
          <p:nvPr>
            <p:ph type="body" sz="quarter" idx="11"/>
          </p:nvPr>
        </p:nvSpPr>
        <p:spPr>
          <a:xfrm>
            <a:off x="400242" y="830227"/>
            <a:ext cx="2594304" cy="384831"/>
          </a:xfrm>
        </p:spPr>
        <p:txBody>
          <a:bodyPr/>
          <a:lstStyle/>
          <a:p>
            <a:r>
              <a:rPr lang="pt-BR" sz="1200"/>
              <a:t>(Em milhões de reais)</a:t>
            </a:r>
          </a:p>
        </p:txBody>
      </p:sp>
      <p:sp>
        <p:nvSpPr>
          <p:cNvPr id="8" name="Espaço Reservado para Texto 2">
            <a:extLst>
              <a:ext uri="{FF2B5EF4-FFF2-40B4-BE49-F238E27FC236}">
                <a16:creationId xmlns:a16="http://schemas.microsoft.com/office/drawing/2014/main" id="{2CC9A670-9FBA-F554-638A-F848C33145FC}"/>
              </a:ext>
            </a:extLst>
          </p:cNvPr>
          <p:cNvSpPr txBox="1">
            <a:spLocks/>
          </p:cNvSpPr>
          <p:nvPr/>
        </p:nvSpPr>
        <p:spPr>
          <a:xfrm>
            <a:off x="400242" y="4138078"/>
            <a:ext cx="2594304" cy="384831"/>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1200"/>
              <a:t>(Em milhões de reais)</a:t>
            </a:r>
          </a:p>
        </p:txBody>
      </p:sp>
    </p:spTree>
    <p:extLst>
      <p:ext uri="{BB962C8B-B14F-4D97-AF65-F5344CB8AC3E}">
        <p14:creationId xmlns:p14="http://schemas.microsoft.com/office/powerpoint/2010/main" val="3173923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F549A-2031-1313-9C69-9A59CC98D51C}"/>
            </a:ext>
          </a:extLst>
        </p:cNvPr>
        <p:cNvGrpSpPr/>
        <p:nvPr/>
      </p:nvGrpSpPr>
      <p:grpSpPr>
        <a:xfrm>
          <a:off x="0" y="0"/>
          <a:ext cx="0" cy="0"/>
          <a:chOff x="0" y="0"/>
          <a:chExt cx="0" cy="0"/>
        </a:xfrm>
      </p:grpSpPr>
      <p:pic>
        <p:nvPicPr>
          <p:cNvPr id="8" name="Espaço Reservado para Imagem 7" descr="Sol se pondo no campo&#10;&#10;Descrição gerada automaticamente com confiança média">
            <a:extLst>
              <a:ext uri="{FF2B5EF4-FFF2-40B4-BE49-F238E27FC236}">
                <a16:creationId xmlns:a16="http://schemas.microsoft.com/office/drawing/2014/main" id="{EFA49987-A293-3845-56A6-2A694F3F8EAA}"/>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40391DCF-672E-4030-B6A6-AAFFCFD2D0F5}"/>
              </a:ext>
            </a:extLst>
          </p:cNvPr>
          <p:cNvSpPr>
            <a:spLocks noGrp="1"/>
          </p:cNvSpPr>
          <p:nvPr>
            <p:ph type="title"/>
          </p:nvPr>
        </p:nvSpPr>
        <p:spPr>
          <a:xfrm>
            <a:off x="569913" y="1433509"/>
            <a:ext cx="4468984" cy="633226"/>
          </a:xfrm>
        </p:spPr>
        <p:txBody>
          <a:bodyPr/>
          <a:lstStyle/>
          <a:p>
            <a:r>
              <a:rPr lang="pt-BR" sz="3600"/>
              <a:t>Agenda</a:t>
            </a:r>
          </a:p>
        </p:txBody>
      </p:sp>
      <p:sp>
        <p:nvSpPr>
          <p:cNvPr id="4" name="Text Placeholder 3">
            <a:extLst>
              <a:ext uri="{FF2B5EF4-FFF2-40B4-BE49-F238E27FC236}">
                <a16:creationId xmlns:a16="http://schemas.microsoft.com/office/drawing/2014/main" id="{9B5506A8-8097-145D-A0C3-DD4F804D814E}"/>
              </a:ext>
            </a:extLst>
          </p:cNvPr>
          <p:cNvSpPr>
            <a:spLocks noGrp="1"/>
          </p:cNvSpPr>
          <p:nvPr>
            <p:ph type="body" sz="quarter" idx="10"/>
          </p:nvPr>
        </p:nvSpPr>
        <p:spPr>
          <a:xfrm>
            <a:off x="569914" y="2516490"/>
            <a:ext cx="4468984" cy="4017874"/>
          </a:xfrm>
        </p:spPr>
        <p:txBody>
          <a:bodyPr vert="horz" lIns="0" tIns="0" rIns="0" bIns="45720" rtlCol="0" anchor="t">
            <a:noAutofit/>
          </a:bodyPr>
          <a:lstStyle/>
          <a:p>
            <a:pPr marL="0" indent="0">
              <a:buNone/>
            </a:pPr>
            <a:r>
              <a:rPr lang="pt-BR" b="1">
                <a:solidFill>
                  <a:schemeClr val="tx2">
                    <a:lumMod val="20000"/>
                    <a:lumOff val="80000"/>
                  </a:schemeClr>
                </a:solidFill>
                <a:latin typeface="Votorantim Sans"/>
              </a:rPr>
              <a:t>Introdução</a:t>
            </a:r>
          </a:p>
          <a:p>
            <a:pPr marL="0" indent="0">
              <a:buNone/>
            </a:pPr>
            <a:r>
              <a:rPr lang="pt-BR" b="1">
                <a:solidFill>
                  <a:schemeClr val="tx2">
                    <a:lumMod val="20000"/>
                    <a:lumOff val="80000"/>
                  </a:schemeClr>
                </a:solidFill>
                <a:latin typeface="Votorantim Sans"/>
              </a:rPr>
              <a:t>Metodologia</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Base de dados</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Indicadores</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Analise exploratória</a:t>
            </a:r>
          </a:p>
          <a:p>
            <a:pPr marL="285750" indent="-285750">
              <a:lnSpc>
                <a:spcPct val="100000"/>
              </a:lnSpc>
              <a:buClr>
                <a:srgbClr val="E52397"/>
              </a:buClr>
              <a:buFont typeface="Wingdings" panose="05000000000000000000" pitchFamily="2" charset="2"/>
              <a:buChar char="§"/>
            </a:pPr>
            <a:r>
              <a:rPr lang="pt-BR" sz="1400">
                <a:solidFill>
                  <a:schemeClr val="tx2">
                    <a:lumMod val="20000"/>
                    <a:lumOff val="80000"/>
                  </a:schemeClr>
                </a:solidFill>
                <a:latin typeface="Votorantim Sans"/>
              </a:rPr>
              <a:t>Analise fatorial - caio</a:t>
            </a:r>
          </a:p>
          <a:p>
            <a:pPr marL="0" indent="0">
              <a:buNone/>
            </a:pPr>
            <a:r>
              <a:rPr lang="pt-BR" b="1">
                <a:solidFill>
                  <a:schemeClr val="tx2">
                    <a:lumMod val="20000"/>
                    <a:lumOff val="80000"/>
                  </a:schemeClr>
                </a:solidFill>
                <a:latin typeface="Votorantim Sans"/>
              </a:rPr>
              <a:t>Resultados</a:t>
            </a:r>
          </a:p>
          <a:p>
            <a:pPr marL="0" indent="0">
              <a:buNone/>
            </a:pPr>
            <a:r>
              <a:rPr lang="pt-BR" b="1">
                <a:latin typeface="Votorantim Sans"/>
              </a:rPr>
              <a:t>Conclusão</a:t>
            </a:r>
            <a:r>
              <a:rPr lang="pt-BR">
                <a:solidFill>
                  <a:schemeClr val="tx2">
                    <a:lumMod val="20000"/>
                    <a:lumOff val="80000"/>
                  </a:schemeClr>
                </a:solidFill>
                <a:latin typeface="Votorantim Sans"/>
              </a:rPr>
              <a:t>	</a:t>
            </a:r>
            <a:r>
              <a:rPr lang="pt-BR">
                <a:latin typeface="Votorantim Sans"/>
              </a:rPr>
              <a:t>	</a:t>
            </a:r>
          </a:p>
          <a:p>
            <a:pPr marL="0" indent="0">
              <a:buNone/>
            </a:pPr>
            <a:endParaRPr lang="pt-BR"/>
          </a:p>
        </p:txBody>
      </p:sp>
      <p:sp>
        <p:nvSpPr>
          <p:cNvPr id="5" name="Retângulo 4">
            <a:extLst>
              <a:ext uri="{FF2B5EF4-FFF2-40B4-BE49-F238E27FC236}">
                <a16:creationId xmlns:a16="http://schemas.microsoft.com/office/drawing/2014/main" id="{AE47DC1F-9861-316E-18F6-4DF9418010F2}"/>
              </a:ext>
            </a:extLst>
          </p:cNvPr>
          <p:cNvSpPr/>
          <p:nvPr/>
        </p:nvSpPr>
        <p:spPr>
          <a:xfrm>
            <a:off x="548512" y="1433509"/>
            <a:ext cx="4961057" cy="942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i="0">
              <a:solidFill>
                <a:schemeClr val="accent2"/>
              </a:solidFill>
              <a:highlight>
                <a:srgbClr val="FFFF00"/>
              </a:highlight>
              <a:latin typeface="Votorantim Sans" panose="02010503030202050203" pitchFamily="2" charset="77"/>
            </a:endParaRPr>
          </a:p>
        </p:txBody>
      </p:sp>
    </p:spTree>
    <p:extLst>
      <p:ext uri="{BB962C8B-B14F-4D97-AF65-F5344CB8AC3E}">
        <p14:creationId xmlns:p14="http://schemas.microsoft.com/office/powerpoint/2010/main" val="1743345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91EF1-C1F6-A460-0343-68190E4777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EBE932-4A18-448A-B319-820830F61E46}"/>
              </a:ext>
            </a:extLst>
          </p:cNvPr>
          <p:cNvSpPr>
            <a:spLocks noGrp="1"/>
          </p:cNvSpPr>
          <p:nvPr>
            <p:ph type="title"/>
          </p:nvPr>
        </p:nvSpPr>
        <p:spPr/>
        <p:txBody>
          <a:bodyPr/>
          <a:lstStyle/>
          <a:p>
            <a:r>
              <a:rPr lang="pt-BR"/>
              <a:t>Conclusão</a:t>
            </a:r>
          </a:p>
        </p:txBody>
      </p:sp>
      <p:sp>
        <p:nvSpPr>
          <p:cNvPr id="4" name="Espaço Reservado para Texto 3">
            <a:extLst>
              <a:ext uri="{FF2B5EF4-FFF2-40B4-BE49-F238E27FC236}">
                <a16:creationId xmlns:a16="http://schemas.microsoft.com/office/drawing/2014/main" id="{4837527B-D170-8BD7-B1FC-96CB944CA3DA}"/>
              </a:ext>
            </a:extLst>
          </p:cNvPr>
          <p:cNvSpPr>
            <a:spLocks noGrp="1"/>
          </p:cNvSpPr>
          <p:nvPr>
            <p:ph type="body" sz="quarter" idx="11"/>
          </p:nvPr>
        </p:nvSpPr>
        <p:spPr/>
        <p:txBody>
          <a:bodyPr/>
          <a:lstStyle/>
          <a:p>
            <a:pPr algn="just"/>
            <a:r>
              <a:rPr lang="pt-BR">
                <a:latin typeface="Votorantim Sans"/>
              </a:rPr>
              <a:t>O trabalho atual consegue responder, com indicadores padronizados, questões relacionadas ao posicionamento de nossos números em relação a médias do mercado, de maneira rápida, utilizando informações públicas de companhias abertas.</a:t>
            </a:r>
            <a:endParaRPr lang="pt-BR"/>
          </a:p>
          <a:p>
            <a:pPr algn="just"/>
            <a:r>
              <a:rPr lang="pt-BR">
                <a:latin typeface="Votorantim Sans"/>
              </a:rPr>
              <a:t>Indicadores estariam no mesmo formato utilizado por analistas (relatórios de bancos, </a:t>
            </a:r>
            <a:r>
              <a:rPr lang="pt-BR" err="1">
                <a:latin typeface="Votorantim Sans"/>
              </a:rPr>
              <a:t>research</a:t>
            </a:r>
            <a:r>
              <a:rPr lang="pt-BR">
                <a:latin typeface="Votorantim Sans"/>
              </a:rPr>
              <a:t> ou sites voltados a investidores). </a:t>
            </a:r>
          </a:p>
        </p:txBody>
      </p:sp>
      <p:sp>
        <p:nvSpPr>
          <p:cNvPr id="9" name="Espaço Reservado para Texto 2">
            <a:extLst>
              <a:ext uri="{FF2B5EF4-FFF2-40B4-BE49-F238E27FC236}">
                <a16:creationId xmlns:a16="http://schemas.microsoft.com/office/drawing/2014/main" id="{3866E67C-EEB5-3F29-36A2-89227F5BA58F}"/>
              </a:ext>
            </a:extLst>
          </p:cNvPr>
          <p:cNvSpPr txBox="1">
            <a:spLocks/>
          </p:cNvSpPr>
          <p:nvPr/>
        </p:nvSpPr>
        <p:spPr>
          <a:xfrm>
            <a:off x="348341" y="2367468"/>
            <a:ext cx="11509827" cy="3517994"/>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atin typeface="Votorantim Sans"/>
              </a:rPr>
              <a:t>Limitações e próximos passos</a:t>
            </a:r>
            <a:endParaRPr lang="pt-BR"/>
          </a:p>
          <a:p>
            <a:pPr algn="just"/>
            <a:r>
              <a:rPr lang="pt-BR">
                <a:latin typeface="Votorantim Sans"/>
              </a:rPr>
              <a:t>Para responder questões mais detalhadas, como "nossos gastos com pessoal então compatíveis com a empresa X?" ou "nosso PMSO está na média do mercado?", precisaríamos desenvolver métricas que eliminem o efeito de tamanho da empresa (R$/MWh de energia comercializada, por exemplo) e entrar mais no detalhe das demonstrações, eliminando eventuais efeito </a:t>
            </a:r>
            <a:r>
              <a:rPr lang="pt-BR" err="1">
                <a:latin typeface="Votorantim Sans"/>
              </a:rPr>
              <a:t>one</a:t>
            </a:r>
            <a:r>
              <a:rPr lang="pt-BR">
                <a:latin typeface="Votorantim Sans"/>
              </a:rPr>
              <a:t>-off. </a:t>
            </a:r>
            <a:endParaRPr lang="pt-BR"/>
          </a:p>
          <a:p>
            <a:pPr algn="just"/>
            <a:r>
              <a:rPr lang="pt-BR">
                <a:latin typeface="Votorantim Sans"/>
              </a:rPr>
              <a:t>A fim de termos uma análise mais qualitativa dos dados, o ideal seria definirmos alguns pares com estrutura semelhante a nossa – podemos utilizar, por exemplo, empresas do IEE como referência (AES, Cemig, Copel, Eletrobrás, </a:t>
            </a:r>
            <a:r>
              <a:rPr lang="pt-BR" err="1">
                <a:latin typeface="Votorantim Sans"/>
              </a:rPr>
              <a:t>Eneva</a:t>
            </a:r>
            <a:r>
              <a:rPr lang="pt-BR">
                <a:latin typeface="Votorantim Sans"/>
              </a:rPr>
              <a:t>, </a:t>
            </a:r>
            <a:r>
              <a:rPr lang="pt-BR" err="1">
                <a:latin typeface="Votorantim Sans"/>
              </a:rPr>
              <a:t>Engie</a:t>
            </a:r>
            <a:r>
              <a:rPr lang="pt-BR">
                <a:latin typeface="Votorantim Sans"/>
              </a:rPr>
              <a:t>, Equatorial, Serena entre outras) ou empresas com maior participação em Geração e aprofundarmos a análise de resultados dessas empresas.</a:t>
            </a:r>
            <a:endParaRPr lang="pt-BR"/>
          </a:p>
        </p:txBody>
      </p:sp>
    </p:spTree>
    <p:extLst>
      <p:ext uri="{BB962C8B-B14F-4D97-AF65-F5344CB8AC3E}">
        <p14:creationId xmlns:p14="http://schemas.microsoft.com/office/powerpoint/2010/main" val="2410617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91EF1-C1F6-A460-0343-68190E4777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EBE932-4A18-448A-B319-820830F61E46}"/>
              </a:ext>
            </a:extLst>
          </p:cNvPr>
          <p:cNvSpPr>
            <a:spLocks noGrp="1"/>
          </p:cNvSpPr>
          <p:nvPr>
            <p:ph type="title"/>
          </p:nvPr>
        </p:nvSpPr>
        <p:spPr>
          <a:xfrm>
            <a:off x="338067" y="2076684"/>
            <a:ext cx="3237339" cy="315687"/>
          </a:xfrm>
        </p:spPr>
        <p:txBody>
          <a:bodyPr/>
          <a:lstStyle/>
          <a:p>
            <a:r>
              <a:rPr lang="pt-BR"/>
              <a:t>Back-up</a:t>
            </a:r>
          </a:p>
        </p:txBody>
      </p:sp>
      <p:graphicFrame>
        <p:nvGraphicFramePr>
          <p:cNvPr id="7" name="Tabela 6">
            <a:extLst>
              <a:ext uri="{FF2B5EF4-FFF2-40B4-BE49-F238E27FC236}">
                <a16:creationId xmlns:a16="http://schemas.microsoft.com/office/drawing/2014/main" id="{CB6CF0A4-6E4D-142C-3BA2-1BEA3589544F}"/>
              </a:ext>
            </a:extLst>
          </p:cNvPr>
          <p:cNvGraphicFramePr>
            <a:graphicFrameLocks noGrp="1"/>
          </p:cNvGraphicFramePr>
          <p:nvPr>
            <p:extLst>
              <p:ext uri="{D42A27DB-BD31-4B8C-83A1-F6EECF244321}">
                <p14:modId xmlns:p14="http://schemas.microsoft.com/office/powerpoint/2010/main" val="1709700132"/>
              </p:ext>
            </p:extLst>
          </p:nvPr>
        </p:nvGraphicFramePr>
        <p:xfrm>
          <a:off x="4110701" y="341086"/>
          <a:ext cx="6504549" cy="5941262"/>
        </p:xfrm>
        <a:graphic>
          <a:graphicData uri="http://schemas.openxmlformats.org/drawingml/2006/table">
            <a:tbl>
              <a:tblPr/>
              <a:tblGrid>
                <a:gridCol w="1893848">
                  <a:extLst>
                    <a:ext uri="{9D8B030D-6E8A-4147-A177-3AD203B41FA5}">
                      <a16:colId xmlns:a16="http://schemas.microsoft.com/office/drawing/2014/main" val="1086727525"/>
                    </a:ext>
                  </a:extLst>
                </a:gridCol>
                <a:gridCol w="969430">
                  <a:extLst>
                    <a:ext uri="{9D8B030D-6E8A-4147-A177-3AD203B41FA5}">
                      <a16:colId xmlns:a16="http://schemas.microsoft.com/office/drawing/2014/main" val="3995091523"/>
                    </a:ext>
                  </a:extLst>
                </a:gridCol>
                <a:gridCol w="1324099">
                  <a:extLst>
                    <a:ext uri="{9D8B030D-6E8A-4147-A177-3AD203B41FA5}">
                      <a16:colId xmlns:a16="http://schemas.microsoft.com/office/drawing/2014/main" val="3715663332"/>
                    </a:ext>
                  </a:extLst>
                </a:gridCol>
                <a:gridCol w="1158586">
                  <a:extLst>
                    <a:ext uri="{9D8B030D-6E8A-4147-A177-3AD203B41FA5}">
                      <a16:colId xmlns:a16="http://schemas.microsoft.com/office/drawing/2014/main" val="4235084799"/>
                    </a:ext>
                  </a:extLst>
                </a:gridCol>
                <a:gridCol w="1158586">
                  <a:extLst>
                    <a:ext uri="{9D8B030D-6E8A-4147-A177-3AD203B41FA5}">
                      <a16:colId xmlns:a16="http://schemas.microsoft.com/office/drawing/2014/main" val="1857535718"/>
                    </a:ext>
                  </a:extLst>
                </a:gridCol>
              </a:tblGrid>
              <a:tr h="148759">
                <a:tc>
                  <a:txBody>
                    <a:bodyPr/>
                    <a:lstStyle/>
                    <a:p>
                      <a:pPr algn="l" fontAlgn="ctr"/>
                      <a:r>
                        <a:rPr lang="pt-BR" sz="1000" b="1" i="0" u="none" strike="noStrike">
                          <a:solidFill>
                            <a:srgbClr val="000000"/>
                          </a:solidFill>
                          <a:effectLst/>
                          <a:latin typeface="+mj-lt"/>
                        </a:rPr>
                        <a:t>Empresa</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Performance</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Margem EBITDA </a:t>
                      </a:r>
                      <a:r>
                        <a:rPr lang="pt-BR" sz="1000" b="1" i="0" u="none" strike="noStrike" err="1">
                          <a:solidFill>
                            <a:srgbClr val="000000"/>
                          </a:solidFill>
                          <a:effectLst/>
                          <a:latin typeface="+mj-lt"/>
                        </a:rPr>
                        <a:t>aj</a:t>
                      </a:r>
                      <a:endParaRPr lang="pt-BR" sz="1000" b="1" i="0" u="none" strike="noStrike">
                        <a:solidFill>
                          <a:srgbClr val="000000"/>
                        </a:solidFill>
                        <a:effectLst/>
                        <a:latin typeface="+mj-lt"/>
                      </a:endParaRP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Margem EBITDA</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Margem Líquida</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078883896"/>
                  </a:ext>
                </a:extLst>
              </a:tr>
              <a:tr h="148759">
                <a:tc>
                  <a:txBody>
                    <a:bodyPr/>
                    <a:lstStyle/>
                    <a:p>
                      <a:pPr algn="l" fontAlgn="ctr"/>
                      <a:r>
                        <a:rPr lang="pt-BR" sz="1000" b="0" i="0" u="none" strike="noStrike">
                          <a:solidFill>
                            <a:srgbClr val="000000"/>
                          </a:solidFill>
                          <a:effectLst/>
                          <a:latin typeface="+mj-lt"/>
                        </a:rPr>
                        <a:t>CTEEP</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0.63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58%</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835396481"/>
                  </a:ext>
                </a:extLst>
              </a:tr>
              <a:tr h="148759">
                <a:tc>
                  <a:txBody>
                    <a:bodyPr/>
                    <a:lstStyle/>
                    <a:p>
                      <a:pPr algn="l" fontAlgn="ctr"/>
                      <a:r>
                        <a:rPr lang="pt-BR" sz="1000" b="0" i="0" u="none" strike="noStrike">
                          <a:solidFill>
                            <a:srgbClr val="000000"/>
                          </a:solidFill>
                          <a:effectLst/>
                          <a:latin typeface="+mj-lt"/>
                        </a:rPr>
                        <a:t>TRANSMISSORA ALIANÇA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0.62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62%</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631993159"/>
                  </a:ext>
                </a:extLst>
              </a:tr>
              <a:tr h="148759">
                <a:tc>
                  <a:txBody>
                    <a:bodyPr/>
                    <a:lstStyle/>
                    <a:p>
                      <a:pPr algn="l" fontAlgn="ctr"/>
                      <a:r>
                        <a:rPr lang="pt-BR" sz="1000" b="0" i="0" u="none" strike="noStrike">
                          <a:solidFill>
                            <a:srgbClr val="000000"/>
                          </a:solidFill>
                          <a:effectLst/>
                          <a:latin typeface="+mj-lt"/>
                        </a:rPr>
                        <a:t>ESSENTIA PCHS</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0.62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30%</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315341623"/>
                  </a:ext>
                </a:extLst>
              </a:tr>
              <a:tr h="148759">
                <a:tc>
                  <a:txBody>
                    <a:bodyPr/>
                    <a:lstStyle/>
                    <a:p>
                      <a:pPr algn="l" fontAlgn="ctr"/>
                      <a:r>
                        <a:rPr lang="pt-BR" sz="1000" b="0" i="0" u="none" strike="noStrike">
                          <a:solidFill>
                            <a:srgbClr val="000000"/>
                          </a:solidFill>
                          <a:effectLst/>
                          <a:latin typeface="+mj-lt"/>
                        </a:rPr>
                        <a:t>CPFL GERAÇÂO</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0.61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41%</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064444387"/>
                  </a:ext>
                </a:extLst>
              </a:tr>
              <a:tr h="148759">
                <a:tc>
                  <a:txBody>
                    <a:bodyPr/>
                    <a:lstStyle/>
                    <a:p>
                      <a:pPr algn="l" fontAlgn="ctr"/>
                      <a:r>
                        <a:rPr lang="pt-BR" sz="1000" b="0" i="0" u="none" strike="noStrike">
                          <a:solidFill>
                            <a:srgbClr val="000000"/>
                          </a:solidFill>
                          <a:effectLst/>
                          <a:latin typeface="+mj-lt"/>
                        </a:rPr>
                        <a:t>CTG</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0.60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324952658"/>
                  </a:ext>
                </a:extLst>
              </a:tr>
              <a:tr h="148759">
                <a:tc>
                  <a:txBody>
                    <a:bodyPr/>
                    <a:lstStyle/>
                    <a:p>
                      <a:pPr algn="l" fontAlgn="ctr"/>
                      <a:r>
                        <a:rPr lang="pt-BR" sz="1000" b="0" i="0" u="none" strike="noStrike">
                          <a:solidFill>
                            <a:srgbClr val="000000"/>
                          </a:solidFill>
                          <a:effectLst/>
                          <a:latin typeface="+mj-lt"/>
                        </a:rPr>
                        <a:t>CPFL RENOVÁVEIS</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0.59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26%</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755144014"/>
                  </a:ext>
                </a:extLst>
              </a:tr>
              <a:tr h="148759">
                <a:tc>
                  <a:txBody>
                    <a:bodyPr/>
                    <a:lstStyle/>
                    <a:p>
                      <a:pPr algn="l" fontAlgn="ctr"/>
                      <a:r>
                        <a:rPr lang="pt-BR" sz="1000" b="0" i="0" u="none" strike="noStrike">
                          <a:solidFill>
                            <a:srgbClr val="000000"/>
                          </a:solidFill>
                          <a:effectLst/>
                          <a:latin typeface="+mj-lt"/>
                        </a:rPr>
                        <a:t>ALUPAR INVESTIMENTO</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0.59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38%</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605686575"/>
                  </a:ext>
                </a:extLst>
              </a:tr>
              <a:tr h="148759">
                <a:tc>
                  <a:txBody>
                    <a:bodyPr/>
                    <a:lstStyle/>
                    <a:p>
                      <a:pPr algn="l" fontAlgn="ctr"/>
                      <a:r>
                        <a:rPr lang="pt-BR" sz="1000" b="0" i="0" u="none" strike="noStrike">
                          <a:solidFill>
                            <a:srgbClr val="000000"/>
                          </a:solidFill>
                          <a:effectLst/>
                          <a:latin typeface="+mj-lt"/>
                        </a:rPr>
                        <a:t>OMEGA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0.58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4112411238"/>
                  </a:ext>
                </a:extLst>
              </a:tr>
              <a:tr h="148759">
                <a:tc>
                  <a:txBody>
                    <a:bodyPr/>
                    <a:lstStyle/>
                    <a:p>
                      <a:pPr algn="l" fontAlgn="ctr"/>
                      <a:r>
                        <a:rPr lang="pt-BR" sz="1000" b="0" i="0" u="none" strike="noStrike">
                          <a:solidFill>
                            <a:srgbClr val="000000"/>
                          </a:solidFill>
                          <a:effectLst/>
                          <a:latin typeface="+mj-lt"/>
                        </a:rPr>
                        <a:t>OMEGA GERAÇÃO</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0.57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52937492"/>
                  </a:ext>
                </a:extLst>
              </a:tr>
              <a:tr h="148759">
                <a:tc>
                  <a:txBody>
                    <a:bodyPr/>
                    <a:lstStyle/>
                    <a:p>
                      <a:pPr algn="l" fontAlgn="ctr"/>
                      <a:r>
                        <a:rPr lang="pt-BR" sz="1000" b="0" i="0" u="none" strike="noStrike">
                          <a:solidFill>
                            <a:srgbClr val="000000"/>
                          </a:solidFill>
                          <a:effectLst/>
                          <a:latin typeface="+mj-lt"/>
                        </a:rPr>
                        <a:t>CESP</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0.57</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53%</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65%</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41%</a:t>
                      </a:r>
                    </a:p>
                  </a:txBody>
                  <a:tcPr marL="3949" marR="3949" marT="3949" marB="0" anchor="ctr">
                    <a:lnL>
                      <a:noFill/>
                    </a:lnL>
                    <a:lnR>
                      <a:noFill/>
                    </a:lnR>
                    <a:lnT>
                      <a:noFill/>
                    </a:lnT>
                    <a:lnB>
                      <a:noFill/>
                    </a:lnB>
                    <a:solidFill>
                      <a:srgbClr val="DAE9F8"/>
                    </a:solidFill>
                  </a:tcPr>
                </a:tc>
                <a:extLst>
                  <a:ext uri="{0D108BD9-81ED-4DB2-BD59-A6C34878D82A}">
                    <a16:rowId xmlns:a16="http://schemas.microsoft.com/office/drawing/2014/main" val="4026725825"/>
                  </a:ext>
                </a:extLst>
              </a:tr>
              <a:tr h="148759">
                <a:tc>
                  <a:txBody>
                    <a:bodyPr/>
                    <a:lstStyle/>
                    <a:p>
                      <a:pPr algn="l" fontAlgn="ctr"/>
                      <a:r>
                        <a:rPr lang="pt-BR" sz="1000" b="0" i="0" u="none" strike="noStrike">
                          <a:solidFill>
                            <a:srgbClr val="000000"/>
                          </a:solidFill>
                          <a:effectLst/>
                          <a:latin typeface="+mj-lt"/>
                        </a:rPr>
                        <a:t>ASA BRANCA HOLDING</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0.56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787892806"/>
                  </a:ext>
                </a:extLst>
              </a:tr>
              <a:tr h="148759">
                <a:tc>
                  <a:txBody>
                    <a:bodyPr/>
                    <a:lstStyle/>
                    <a:p>
                      <a:pPr algn="l" fontAlgn="ctr"/>
                      <a:r>
                        <a:rPr lang="pt-BR" sz="1000" b="0" i="0" u="none" strike="noStrike">
                          <a:solidFill>
                            <a:srgbClr val="000000"/>
                          </a:solidFill>
                          <a:effectLst/>
                          <a:latin typeface="+mj-lt"/>
                        </a:rPr>
                        <a:t>DUKE ENERGY</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0.55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20%</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4196979503"/>
                  </a:ext>
                </a:extLst>
              </a:tr>
              <a:tr h="148759">
                <a:tc>
                  <a:txBody>
                    <a:bodyPr/>
                    <a:lstStyle/>
                    <a:p>
                      <a:pPr algn="l" fontAlgn="ctr"/>
                      <a:r>
                        <a:rPr lang="pt-BR" sz="1000" b="0" i="0" u="none" strike="noStrike">
                          <a:solidFill>
                            <a:srgbClr val="000000"/>
                          </a:solidFill>
                          <a:effectLst/>
                          <a:latin typeface="+mj-lt"/>
                        </a:rPr>
                        <a:t>COPEL GT</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0.55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31%</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951700755"/>
                  </a:ext>
                </a:extLst>
              </a:tr>
              <a:tr h="148759">
                <a:tc>
                  <a:txBody>
                    <a:bodyPr/>
                    <a:lstStyle/>
                    <a:p>
                      <a:pPr algn="l" fontAlgn="ctr"/>
                      <a:r>
                        <a:rPr lang="pt-BR" sz="1000" b="0" i="0" u="none" strike="noStrike">
                          <a:solidFill>
                            <a:srgbClr val="000000"/>
                          </a:solidFill>
                          <a:effectLst/>
                          <a:latin typeface="+mj-lt"/>
                        </a:rPr>
                        <a:t>FOZ DO RIO CLARO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0.55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446704599"/>
                  </a:ext>
                </a:extLst>
              </a:tr>
              <a:tr h="148759">
                <a:tc>
                  <a:txBody>
                    <a:bodyPr/>
                    <a:lstStyle/>
                    <a:p>
                      <a:pPr algn="l" fontAlgn="ctr"/>
                      <a:r>
                        <a:rPr lang="pt-BR" sz="1000" b="0" i="0" u="none" strike="noStrike">
                          <a:solidFill>
                            <a:srgbClr val="000000"/>
                          </a:solidFill>
                          <a:effectLst/>
                          <a:latin typeface="+mj-lt"/>
                        </a:rPr>
                        <a:t>TRACTEBEL ENERGIA</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0.55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22%</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261405568"/>
                  </a:ext>
                </a:extLst>
              </a:tr>
              <a:tr h="148759">
                <a:tc>
                  <a:txBody>
                    <a:bodyPr/>
                    <a:lstStyle/>
                    <a:p>
                      <a:pPr algn="l" fontAlgn="ctr"/>
                      <a:r>
                        <a:rPr lang="pt-BR" sz="1000" b="0" i="0" u="none" strike="noStrike">
                          <a:solidFill>
                            <a:srgbClr val="000000"/>
                          </a:solidFill>
                          <a:effectLst/>
                          <a:latin typeface="+mj-lt"/>
                        </a:rPr>
                        <a:t>LIGHT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0.55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16%</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051899270"/>
                  </a:ext>
                </a:extLst>
              </a:tr>
              <a:tr h="148759">
                <a:tc>
                  <a:txBody>
                    <a:bodyPr/>
                    <a:lstStyle/>
                    <a:p>
                      <a:pPr algn="l" fontAlgn="ctr"/>
                      <a:r>
                        <a:rPr lang="pt-BR" sz="1000" b="0" i="0" u="none" strike="noStrike">
                          <a:solidFill>
                            <a:srgbClr val="000000"/>
                          </a:solidFill>
                          <a:effectLst/>
                          <a:latin typeface="+mj-lt"/>
                        </a:rPr>
                        <a:t>STATKRAFT</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0.52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21%</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92922842"/>
                  </a:ext>
                </a:extLst>
              </a:tr>
              <a:tr h="148759">
                <a:tc>
                  <a:txBody>
                    <a:bodyPr/>
                    <a:lstStyle/>
                    <a:p>
                      <a:pPr algn="l" fontAlgn="ctr"/>
                      <a:r>
                        <a:rPr lang="pt-BR" sz="1000" b="0" i="0" u="none" strike="noStrike">
                          <a:solidFill>
                            <a:srgbClr val="000000"/>
                          </a:solidFill>
                          <a:effectLst/>
                          <a:latin typeface="+mj-lt"/>
                        </a:rPr>
                        <a:t>CEEE-GT</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0.52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33%</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85293457"/>
                  </a:ext>
                </a:extLst>
              </a:tr>
              <a:tr h="148759">
                <a:tc>
                  <a:txBody>
                    <a:bodyPr/>
                    <a:lstStyle/>
                    <a:p>
                      <a:pPr algn="l" fontAlgn="ctr"/>
                      <a:r>
                        <a:rPr lang="pt-BR" sz="1000" b="0" i="0" u="none" strike="noStrike">
                          <a:solidFill>
                            <a:srgbClr val="000000"/>
                          </a:solidFill>
                          <a:effectLst/>
                          <a:latin typeface="+mj-lt"/>
                        </a:rPr>
                        <a:t>ENEVA SA</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0.50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18%</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1015909578"/>
                  </a:ext>
                </a:extLst>
              </a:tr>
              <a:tr h="148759">
                <a:tc>
                  <a:txBody>
                    <a:bodyPr/>
                    <a:lstStyle/>
                    <a:p>
                      <a:pPr algn="l" fontAlgn="ctr"/>
                      <a:r>
                        <a:rPr lang="pt-BR" sz="1000" b="0" i="0" u="none" strike="noStrike">
                          <a:solidFill>
                            <a:srgbClr val="000000"/>
                          </a:solidFill>
                          <a:effectLst/>
                          <a:latin typeface="+mj-lt"/>
                        </a:rPr>
                        <a:t>AUREN</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0.48</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33%</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37%</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j-lt"/>
                        </a:rPr>
                        <a:t>27%</a:t>
                      </a:r>
                    </a:p>
                  </a:txBody>
                  <a:tcPr marL="3949" marR="3949" marT="3949" marB="0" anchor="ctr">
                    <a:lnL>
                      <a:noFill/>
                    </a:lnL>
                    <a:lnR>
                      <a:noFill/>
                    </a:lnR>
                    <a:lnT>
                      <a:noFill/>
                    </a:lnT>
                    <a:lnB>
                      <a:noFill/>
                    </a:lnB>
                    <a:solidFill>
                      <a:srgbClr val="DAE9F8"/>
                    </a:solidFill>
                  </a:tcPr>
                </a:tc>
                <a:extLst>
                  <a:ext uri="{0D108BD9-81ED-4DB2-BD59-A6C34878D82A}">
                    <a16:rowId xmlns:a16="http://schemas.microsoft.com/office/drawing/2014/main" val="1878908094"/>
                  </a:ext>
                </a:extLst>
              </a:tr>
              <a:tr h="148759">
                <a:tc>
                  <a:txBody>
                    <a:bodyPr/>
                    <a:lstStyle/>
                    <a:p>
                      <a:pPr algn="l" fontAlgn="ctr"/>
                      <a:r>
                        <a:rPr lang="pt-BR" sz="1000" b="0" i="0" u="none" strike="noStrike">
                          <a:solidFill>
                            <a:srgbClr val="000000"/>
                          </a:solidFill>
                          <a:effectLst/>
                          <a:latin typeface="+mj-lt"/>
                        </a:rPr>
                        <a:t>ELETROBRAS</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0.47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21%</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4146215606"/>
                  </a:ext>
                </a:extLst>
              </a:tr>
              <a:tr h="148759">
                <a:tc>
                  <a:txBody>
                    <a:bodyPr/>
                    <a:lstStyle/>
                    <a:p>
                      <a:pPr algn="l" fontAlgn="ctr"/>
                      <a:r>
                        <a:rPr lang="pt-BR" sz="1000" b="0" i="0" u="none" strike="noStrike">
                          <a:solidFill>
                            <a:srgbClr val="000000"/>
                          </a:solidFill>
                          <a:effectLst/>
                          <a:latin typeface="+mj-lt"/>
                        </a:rPr>
                        <a:t>CHESF</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0.47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29%</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799396731"/>
                  </a:ext>
                </a:extLst>
              </a:tr>
              <a:tr h="148759">
                <a:tc>
                  <a:txBody>
                    <a:bodyPr/>
                    <a:lstStyle/>
                    <a:p>
                      <a:pPr algn="l" fontAlgn="ctr"/>
                      <a:r>
                        <a:rPr lang="pt-BR" sz="1000" b="0" i="0" u="none" strike="noStrike">
                          <a:solidFill>
                            <a:srgbClr val="000000"/>
                          </a:solidFill>
                          <a:effectLst/>
                          <a:latin typeface="+mj-lt"/>
                        </a:rPr>
                        <a:t>CEMIG GT</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0.47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13%</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03234074"/>
                  </a:ext>
                </a:extLst>
              </a:tr>
              <a:tr h="148759">
                <a:tc>
                  <a:txBody>
                    <a:bodyPr/>
                    <a:lstStyle/>
                    <a:p>
                      <a:pPr algn="l" fontAlgn="ctr"/>
                      <a:r>
                        <a:rPr lang="pt-BR" sz="1000" b="0" i="0" u="none" strike="noStrike">
                          <a:solidFill>
                            <a:srgbClr val="000000"/>
                          </a:solidFill>
                          <a:effectLst/>
                          <a:latin typeface="+mj-lt"/>
                        </a:rPr>
                        <a:t>EQUATORIAL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0.44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082208961"/>
                  </a:ext>
                </a:extLst>
              </a:tr>
              <a:tr h="148759">
                <a:tc>
                  <a:txBody>
                    <a:bodyPr/>
                    <a:lstStyle/>
                    <a:p>
                      <a:pPr algn="l" fontAlgn="ctr"/>
                      <a:r>
                        <a:rPr lang="pt-BR" sz="1000" b="0" i="0" u="none" strike="noStrike">
                          <a:solidFill>
                            <a:srgbClr val="000000"/>
                          </a:solidFill>
                          <a:effectLst/>
                          <a:latin typeface="+mj-lt"/>
                        </a:rPr>
                        <a:t>REDE ENERGIA PARTICIPAÇÕES</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0.44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9%</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277546676"/>
                  </a:ext>
                </a:extLst>
              </a:tr>
              <a:tr h="148759">
                <a:tc>
                  <a:txBody>
                    <a:bodyPr/>
                    <a:lstStyle/>
                    <a:p>
                      <a:pPr algn="l" fontAlgn="ctr"/>
                      <a:r>
                        <a:rPr lang="pt-BR" sz="1000" b="0" i="0" u="none" strike="noStrike">
                          <a:solidFill>
                            <a:srgbClr val="000000"/>
                          </a:solidFill>
                          <a:effectLst/>
                          <a:latin typeface="+mj-lt"/>
                        </a:rPr>
                        <a:t>ENERGISA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0.44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030522187"/>
                  </a:ext>
                </a:extLst>
              </a:tr>
              <a:tr h="148759">
                <a:tc>
                  <a:txBody>
                    <a:bodyPr/>
                    <a:lstStyle/>
                    <a:p>
                      <a:pPr algn="l" fontAlgn="ctr"/>
                      <a:r>
                        <a:rPr lang="pt-BR" sz="1000" b="0" i="0" u="none" strike="noStrike">
                          <a:solidFill>
                            <a:srgbClr val="000000"/>
                          </a:solidFill>
                          <a:effectLst/>
                          <a:latin typeface="+mj-lt"/>
                        </a:rPr>
                        <a:t>COPEL</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0.43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13%</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272608386"/>
                  </a:ext>
                </a:extLst>
              </a:tr>
              <a:tr h="148759">
                <a:tc>
                  <a:txBody>
                    <a:bodyPr/>
                    <a:lstStyle/>
                    <a:p>
                      <a:pPr algn="l" fontAlgn="ctr"/>
                      <a:r>
                        <a:rPr lang="pt-BR" sz="1000" b="0" i="0" u="none" strike="noStrike">
                          <a:solidFill>
                            <a:srgbClr val="000000"/>
                          </a:solidFill>
                          <a:effectLst/>
                          <a:latin typeface="+mj-lt"/>
                        </a:rPr>
                        <a:t>CPFL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0.43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831451674"/>
                  </a:ext>
                </a:extLst>
              </a:tr>
              <a:tr h="148759">
                <a:tc>
                  <a:txBody>
                    <a:bodyPr/>
                    <a:lstStyle/>
                    <a:p>
                      <a:pPr algn="l" fontAlgn="ctr"/>
                      <a:r>
                        <a:rPr lang="pt-BR" sz="1000" b="0" i="0" u="none" strike="noStrike">
                          <a:solidFill>
                            <a:srgbClr val="000000"/>
                          </a:solidFill>
                          <a:effectLst/>
                          <a:latin typeface="+mj-lt"/>
                        </a:rPr>
                        <a:t>EDP ENERGIAS DO BRASIL</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0.43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476890166"/>
                  </a:ext>
                </a:extLst>
              </a:tr>
              <a:tr h="148759">
                <a:tc>
                  <a:txBody>
                    <a:bodyPr/>
                    <a:lstStyle/>
                    <a:p>
                      <a:pPr algn="l" fontAlgn="ctr"/>
                      <a:r>
                        <a:rPr lang="pt-BR" sz="1000" b="0" i="0" u="none" strike="noStrike">
                          <a:solidFill>
                            <a:srgbClr val="000000"/>
                          </a:solidFill>
                          <a:effectLst/>
                          <a:latin typeface="+mj-lt"/>
                        </a:rPr>
                        <a:t>EMAE</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0.42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29%</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974880860"/>
                  </a:ext>
                </a:extLst>
              </a:tr>
              <a:tr h="148759">
                <a:tc>
                  <a:txBody>
                    <a:bodyPr/>
                    <a:lstStyle/>
                    <a:p>
                      <a:pPr algn="l" fontAlgn="ctr"/>
                      <a:r>
                        <a:rPr lang="pt-BR" sz="1000" b="0" i="0" u="none" strike="noStrike">
                          <a:solidFill>
                            <a:srgbClr val="000000"/>
                          </a:solidFill>
                          <a:effectLst/>
                          <a:latin typeface="+mj-lt"/>
                        </a:rPr>
                        <a:t>CEMIG</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0.42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367449031"/>
                  </a:ext>
                </a:extLst>
              </a:tr>
              <a:tr h="148759">
                <a:tc>
                  <a:txBody>
                    <a:bodyPr/>
                    <a:lstStyle/>
                    <a:p>
                      <a:pPr algn="l" fontAlgn="ctr"/>
                      <a:r>
                        <a:rPr lang="pt-BR" sz="1000" b="0" i="0" u="none" strike="noStrike">
                          <a:solidFill>
                            <a:srgbClr val="000000"/>
                          </a:solidFill>
                          <a:effectLst/>
                          <a:latin typeface="+mj-lt"/>
                        </a:rPr>
                        <a:t>NEOENERGIA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0.41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8%</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193471140"/>
                  </a:ext>
                </a:extLst>
              </a:tr>
              <a:tr h="148759">
                <a:tc>
                  <a:txBody>
                    <a:bodyPr/>
                    <a:lstStyle/>
                    <a:p>
                      <a:pPr algn="l" fontAlgn="ctr"/>
                      <a:r>
                        <a:rPr lang="pt-BR" sz="1000" b="0" i="0" u="none" strike="noStrike">
                          <a:solidFill>
                            <a:srgbClr val="000000"/>
                          </a:solidFill>
                          <a:effectLst/>
                          <a:latin typeface="+mj-lt"/>
                        </a:rPr>
                        <a:t>CEEE-G</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0.40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22%</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1313405138"/>
                  </a:ext>
                </a:extLst>
              </a:tr>
              <a:tr h="148759">
                <a:tc>
                  <a:txBody>
                    <a:bodyPr/>
                    <a:lstStyle/>
                    <a:p>
                      <a:pPr algn="l" fontAlgn="ctr"/>
                      <a:r>
                        <a:rPr lang="pt-BR" sz="1000" b="0" i="0" u="none" strike="noStrike">
                          <a:solidFill>
                            <a:srgbClr val="000000"/>
                          </a:solidFill>
                          <a:effectLst/>
                          <a:latin typeface="+mj-lt"/>
                        </a:rPr>
                        <a:t>LIGHT</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0.38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997335521"/>
                  </a:ext>
                </a:extLst>
              </a:tr>
              <a:tr h="148759">
                <a:tc>
                  <a:txBody>
                    <a:bodyPr/>
                    <a:lstStyle/>
                    <a:p>
                      <a:pPr algn="l" fontAlgn="ctr"/>
                      <a:r>
                        <a:rPr lang="pt-BR" sz="1000" b="0" i="0" u="none" strike="noStrike">
                          <a:solidFill>
                            <a:srgbClr val="000000"/>
                          </a:solidFill>
                          <a:effectLst/>
                          <a:latin typeface="+mj-lt"/>
                        </a:rPr>
                        <a:t>CELESC</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0.37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706560327"/>
                  </a:ext>
                </a:extLst>
              </a:tr>
              <a:tr h="148759">
                <a:tc>
                  <a:txBody>
                    <a:bodyPr/>
                    <a:lstStyle/>
                    <a:p>
                      <a:pPr algn="l" fontAlgn="ctr"/>
                      <a:r>
                        <a:rPr lang="pt-BR" sz="1000" b="0" i="0" u="none" strike="noStrike">
                          <a:solidFill>
                            <a:srgbClr val="000000"/>
                          </a:solidFill>
                          <a:effectLst/>
                          <a:latin typeface="+mj-lt"/>
                        </a:rPr>
                        <a:t>SAFIRA HOLDING</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0.36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604762143"/>
                  </a:ext>
                </a:extLst>
              </a:tr>
              <a:tr h="148759">
                <a:tc>
                  <a:txBody>
                    <a:bodyPr/>
                    <a:lstStyle/>
                    <a:p>
                      <a:pPr algn="l" fontAlgn="ctr"/>
                      <a:r>
                        <a:rPr lang="pt-BR" sz="1000" b="0" i="0" u="none" strike="noStrike">
                          <a:solidFill>
                            <a:srgbClr val="000000"/>
                          </a:solidFill>
                          <a:effectLst/>
                          <a:latin typeface="+mj-lt"/>
                        </a:rPr>
                        <a:t>COMERC</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0.36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221324967"/>
                  </a:ext>
                </a:extLst>
              </a:tr>
            </a:tbl>
          </a:graphicData>
        </a:graphic>
      </p:graphicFrame>
      <p:sp>
        <p:nvSpPr>
          <p:cNvPr id="8" name="Espaço Reservado para Texto 3">
            <a:extLst>
              <a:ext uri="{FF2B5EF4-FFF2-40B4-BE49-F238E27FC236}">
                <a16:creationId xmlns:a16="http://schemas.microsoft.com/office/drawing/2014/main" id="{F9BEB093-0368-2C40-3B46-69CF9A798AF6}"/>
              </a:ext>
            </a:extLst>
          </p:cNvPr>
          <p:cNvSpPr>
            <a:spLocks noGrp="1"/>
          </p:cNvSpPr>
          <p:nvPr>
            <p:ph type="body" sz="quarter" idx="11"/>
          </p:nvPr>
        </p:nvSpPr>
        <p:spPr>
          <a:xfrm>
            <a:off x="338066" y="2392371"/>
            <a:ext cx="3319533" cy="946730"/>
          </a:xfrm>
        </p:spPr>
        <p:txBody>
          <a:bodyPr/>
          <a:lstStyle/>
          <a:p>
            <a:r>
              <a:rPr lang="pt-BR">
                <a:latin typeface="Votorantim Sans"/>
              </a:rPr>
              <a:t>Fator Performance com duas respectivas variáveis de carga</a:t>
            </a:r>
          </a:p>
        </p:txBody>
      </p:sp>
    </p:spTree>
    <p:extLst>
      <p:ext uri="{BB962C8B-B14F-4D97-AF65-F5344CB8AC3E}">
        <p14:creationId xmlns:p14="http://schemas.microsoft.com/office/powerpoint/2010/main" val="28738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91EF1-C1F6-A460-0343-68190E4777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EBE932-4A18-448A-B319-820830F61E46}"/>
              </a:ext>
            </a:extLst>
          </p:cNvPr>
          <p:cNvSpPr>
            <a:spLocks noGrp="1"/>
          </p:cNvSpPr>
          <p:nvPr>
            <p:ph type="title"/>
          </p:nvPr>
        </p:nvSpPr>
        <p:spPr>
          <a:xfrm>
            <a:off x="338068" y="2292441"/>
            <a:ext cx="2642356" cy="315686"/>
          </a:xfrm>
        </p:spPr>
        <p:txBody>
          <a:bodyPr/>
          <a:lstStyle/>
          <a:p>
            <a:r>
              <a:rPr lang="pt-BR"/>
              <a:t>Back-up</a:t>
            </a:r>
          </a:p>
        </p:txBody>
      </p:sp>
      <p:sp>
        <p:nvSpPr>
          <p:cNvPr id="8" name="Espaço Reservado para Texto 3">
            <a:extLst>
              <a:ext uri="{FF2B5EF4-FFF2-40B4-BE49-F238E27FC236}">
                <a16:creationId xmlns:a16="http://schemas.microsoft.com/office/drawing/2014/main" id="{F9BEB093-0368-2C40-3B46-69CF9A798AF6}"/>
              </a:ext>
            </a:extLst>
          </p:cNvPr>
          <p:cNvSpPr>
            <a:spLocks noGrp="1"/>
          </p:cNvSpPr>
          <p:nvPr>
            <p:ph type="body" sz="quarter" idx="11"/>
          </p:nvPr>
        </p:nvSpPr>
        <p:spPr>
          <a:xfrm>
            <a:off x="338066" y="2608127"/>
            <a:ext cx="3134598" cy="1439889"/>
          </a:xfrm>
        </p:spPr>
        <p:txBody>
          <a:bodyPr/>
          <a:lstStyle/>
          <a:p>
            <a:r>
              <a:rPr lang="pt-BR">
                <a:latin typeface="Votorantim Sans"/>
              </a:rPr>
              <a:t>Fator Rentabilidade com duas respectivas variáveis de carga</a:t>
            </a:r>
          </a:p>
        </p:txBody>
      </p:sp>
      <p:graphicFrame>
        <p:nvGraphicFramePr>
          <p:cNvPr id="11" name="Tabela 10">
            <a:extLst>
              <a:ext uri="{FF2B5EF4-FFF2-40B4-BE49-F238E27FC236}">
                <a16:creationId xmlns:a16="http://schemas.microsoft.com/office/drawing/2014/main" id="{A2771E3E-B7FB-FEFB-2F66-2D9BA9B38A73}"/>
              </a:ext>
            </a:extLst>
          </p:cNvPr>
          <p:cNvGraphicFramePr>
            <a:graphicFrameLocks noGrp="1"/>
          </p:cNvGraphicFramePr>
          <p:nvPr>
            <p:extLst>
              <p:ext uri="{D42A27DB-BD31-4B8C-83A1-F6EECF244321}">
                <p14:modId xmlns:p14="http://schemas.microsoft.com/office/powerpoint/2010/main" val="4005712928"/>
              </p:ext>
            </p:extLst>
          </p:nvPr>
        </p:nvGraphicFramePr>
        <p:xfrm>
          <a:off x="3965873" y="327915"/>
          <a:ext cx="6219198" cy="6202170"/>
        </p:xfrm>
        <a:graphic>
          <a:graphicData uri="http://schemas.openxmlformats.org/drawingml/2006/table">
            <a:tbl>
              <a:tblPr/>
              <a:tblGrid>
                <a:gridCol w="1894758">
                  <a:extLst>
                    <a:ext uri="{9D8B030D-6E8A-4147-A177-3AD203B41FA5}">
                      <a16:colId xmlns:a16="http://schemas.microsoft.com/office/drawing/2014/main" val="1664646649"/>
                    </a:ext>
                  </a:extLst>
                </a:gridCol>
                <a:gridCol w="1549052">
                  <a:extLst>
                    <a:ext uri="{9D8B030D-6E8A-4147-A177-3AD203B41FA5}">
                      <a16:colId xmlns:a16="http://schemas.microsoft.com/office/drawing/2014/main" val="2007843459"/>
                    </a:ext>
                  </a:extLst>
                </a:gridCol>
                <a:gridCol w="709981">
                  <a:extLst>
                    <a:ext uri="{9D8B030D-6E8A-4147-A177-3AD203B41FA5}">
                      <a16:colId xmlns:a16="http://schemas.microsoft.com/office/drawing/2014/main" val="1816655438"/>
                    </a:ext>
                  </a:extLst>
                </a:gridCol>
                <a:gridCol w="860585">
                  <a:extLst>
                    <a:ext uri="{9D8B030D-6E8A-4147-A177-3AD203B41FA5}">
                      <a16:colId xmlns:a16="http://schemas.microsoft.com/office/drawing/2014/main" val="3073011354"/>
                    </a:ext>
                  </a:extLst>
                </a:gridCol>
                <a:gridCol w="602411">
                  <a:extLst>
                    <a:ext uri="{9D8B030D-6E8A-4147-A177-3AD203B41FA5}">
                      <a16:colId xmlns:a16="http://schemas.microsoft.com/office/drawing/2014/main" val="1080397383"/>
                    </a:ext>
                  </a:extLst>
                </a:gridCol>
                <a:gridCol w="602411">
                  <a:extLst>
                    <a:ext uri="{9D8B030D-6E8A-4147-A177-3AD203B41FA5}">
                      <a16:colId xmlns:a16="http://schemas.microsoft.com/office/drawing/2014/main" val="1768050399"/>
                    </a:ext>
                  </a:extLst>
                </a:gridCol>
              </a:tblGrid>
              <a:tr h="163215">
                <a:tc>
                  <a:txBody>
                    <a:bodyPr/>
                    <a:lstStyle/>
                    <a:p>
                      <a:pPr algn="l" fontAlgn="ctr"/>
                      <a:r>
                        <a:rPr lang="pt-BR" sz="1000" b="1" i="0" u="none" strike="noStrike">
                          <a:solidFill>
                            <a:srgbClr val="000000"/>
                          </a:solidFill>
                          <a:effectLst/>
                          <a:latin typeface="Votorantim Sans" panose="02010503030202050203" pitchFamily="2" charset="0"/>
                        </a:rPr>
                        <a:t>Empresa</a:t>
                      </a:r>
                    </a:p>
                  </a:txBody>
                  <a:tcPr marL="4404" marR="4404" marT="4404"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Votorantim Sans" panose="02010503030202050203" pitchFamily="2" charset="0"/>
                        </a:rPr>
                        <a:t>Rentabilidade</a:t>
                      </a:r>
                    </a:p>
                  </a:txBody>
                  <a:tcPr marL="4404" marR="4404" marT="4404"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Votorantim Sans" panose="02010503030202050203" pitchFamily="2" charset="0"/>
                        </a:rPr>
                        <a:t>ROIC</a:t>
                      </a:r>
                    </a:p>
                  </a:txBody>
                  <a:tcPr marL="4404" marR="4404" marT="4404"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Votorantim Sans" panose="02010503030202050203" pitchFamily="2" charset="0"/>
                        </a:rPr>
                        <a:t>ROIC aj</a:t>
                      </a:r>
                    </a:p>
                  </a:txBody>
                  <a:tcPr marL="4404" marR="4404" marT="4404"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Votorantim Sans" panose="02010503030202050203" pitchFamily="2" charset="0"/>
                        </a:rPr>
                        <a:t>ROE</a:t>
                      </a:r>
                    </a:p>
                  </a:txBody>
                  <a:tcPr marL="4404" marR="4404" marT="4404"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Votorantim Sans" panose="02010503030202050203" pitchFamily="2" charset="0"/>
                        </a:rPr>
                        <a:t>ROA</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2079127289"/>
                  </a:ext>
                </a:extLst>
              </a:tr>
              <a:tr h="163215">
                <a:tc>
                  <a:txBody>
                    <a:bodyPr/>
                    <a:lstStyle/>
                    <a:p>
                      <a:pPr algn="l" fontAlgn="ctr"/>
                      <a:r>
                        <a:rPr lang="pt-BR" sz="1000" b="0" i="0" u="none" strike="noStrike">
                          <a:solidFill>
                            <a:srgbClr val="000000"/>
                          </a:solidFill>
                          <a:effectLst/>
                          <a:latin typeface="Votorantim Sans" panose="02010503030202050203" pitchFamily="2" charset="0"/>
                        </a:rPr>
                        <a:t>ESSENTIA PCHS</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0.56</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39%</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8%</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469946115"/>
                  </a:ext>
                </a:extLst>
              </a:tr>
              <a:tr h="163215">
                <a:tc>
                  <a:txBody>
                    <a:bodyPr/>
                    <a:lstStyle/>
                    <a:p>
                      <a:pPr algn="l" fontAlgn="ctr"/>
                      <a:r>
                        <a:rPr lang="pt-BR" sz="1000" b="0" i="0" u="none" strike="noStrike">
                          <a:solidFill>
                            <a:srgbClr val="000000"/>
                          </a:solidFill>
                          <a:effectLst/>
                          <a:latin typeface="Votorantim Sans" panose="02010503030202050203" pitchFamily="2" charset="0"/>
                        </a:rPr>
                        <a:t>SAFIRA HOLDING</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0.54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30%</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730415069"/>
                  </a:ext>
                </a:extLst>
              </a:tr>
              <a:tr h="163215">
                <a:tc>
                  <a:txBody>
                    <a:bodyPr/>
                    <a:lstStyle/>
                    <a:p>
                      <a:pPr algn="l" fontAlgn="ctr"/>
                      <a:r>
                        <a:rPr lang="pt-BR" sz="1000" b="0" i="0" u="none" strike="noStrike">
                          <a:solidFill>
                            <a:srgbClr val="000000"/>
                          </a:solidFill>
                          <a:effectLst/>
                          <a:latin typeface="Votorantim Sans" panose="02010503030202050203" pitchFamily="2" charset="0"/>
                        </a:rPr>
                        <a:t>LIGHT ENERGIA</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0.54</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19%</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35%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3954278764"/>
                  </a:ext>
                </a:extLst>
              </a:tr>
              <a:tr h="163215">
                <a:tc>
                  <a:txBody>
                    <a:bodyPr/>
                    <a:lstStyle/>
                    <a:p>
                      <a:pPr algn="l" fontAlgn="ctr"/>
                      <a:r>
                        <a:rPr lang="pt-BR" sz="1000" b="0" i="0" u="none" strike="noStrike">
                          <a:solidFill>
                            <a:srgbClr val="000000"/>
                          </a:solidFill>
                          <a:effectLst/>
                          <a:latin typeface="Votorantim Sans" panose="02010503030202050203" pitchFamily="2" charset="0"/>
                        </a:rPr>
                        <a:t>TRACTEBEL ENERGIA</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0.53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19%</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21%</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31%</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1311652368"/>
                  </a:ext>
                </a:extLst>
              </a:tr>
              <a:tr h="163215">
                <a:tc>
                  <a:txBody>
                    <a:bodyPr/>
                    <a:lstStyle/>
                    <a:p>
                      <a:pPr algn="l" fontAlgn="ctr"/>
                      <a:r>
                        <a:rPr lang="pt-BR" sz="1000" b="0" i="0" u="none" strike="noStrike">
                          <a:solidFill>
                            <a:srgbClr val="000000"/>
                          </a:solidFill>
                          <a:effectLst/>
                          <a:latin typeface="Votorantim Sans" panose="02010503030202050203" pitchFamily="2" charset="0"/>
                        </a:rPr>
                        <a:t>TRANSMISSORA ALIANÇA</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0.52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17%</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18%</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26%</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3073660670"/>
                  </a:ext>
                </a:extLst>
              </a:tr>
              <a:tr h="163215">
                <a:tc>
                  <a:txBody>
                    <a:bodyPr/>
                    <a:lstStyle/>
                    <a:p>
                      <a:pPr algn="l" fontAlgn="ctr"/>
                      <a:r>
                        <a:rPr lang="pt-BR" sz="1000" b="0" i="0" u="none" strike="noStrike">
                          <a:solidFill>
                            <a:srgbClr val="000000"/>
                          </a:solidFill>
                          <a:effectLst/>
                          <a:latin typeface="Votorantim Sans" panose="02010503030202050203" pitchFamily="2" charset="0"/>
                        </a:rPr>
                        <a:t>CPFL GERAÇÂO</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0.51</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19%</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18%</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448084903"/>
                  </a:ext>
                </a:extLst>
              </a:tr>
              <a:tr h="163215">
                <a:tc>
                  <a:txBody>
                    <a:bodyPr/>
                    <a:lstStyle/>
                    <a:p>
                      <a:pPr algn="l" fontAlgn="ctr"/>
                      <a:r>
                        <a:rPr lang="pt-BR" sz="1000" b="0" i="0" u="none" strike="noStrike">
                          <a:solidFill>
                            <a:srgbClr val="000000"/>
                          </a:solidFill>
                          <a:effectLst/>
                          <a:latin typeface="Votorantim Sans" panose="02010503030202050203" pitchFamily="2" charset="0"/>
                        </a:rPr>
                        <a:t>DUKE ENERGY</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0.48</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18%</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18%</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16%</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2320787113"/>
                  </a:ext>
                </a:extLst>
              </a:tr>
              <a:tr h="163215">
                <a:tc>
                  <a:txBody>
                    <a:bodyPr/>
                    <a:lstStyle/>
                    <a:p>
                      <a:pPr algn="l" fontAlgn="ctr"/>
                      <a:r>
                        <a:rPr lang="pt-BR" sz="1000" b="0" i="0" u="none" strike="noStrike">
                          <a:solidFill>
                            <a:srgbClr val="000000"/>
                          </a:solidFill>
                          <a:effectLst/>
                          <a:latin typeface="Votorantim Sans" panose="02010503030202050203" pitchFamily="2" charset="0"/>
                        </a:rPr>
                        <a:t>CTEEP</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0.47</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17%</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10%</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2793599500"/>
                  </a:ext>
                </a:extLst>
              </a:tr>
              <a:tr h="163215">
                <a:tc>
                  <a:txBody>
                    <a:bodyPr/>
                    <a:lstStyle/>
                    <a:p>
                      <a:pPr algn="l" fontAlgn="ctr"/>
                      <a:r>
                        <a:rPr lang="pt-BR" sz="1000" b="0" i="0" u="none" strike="noStrike">
                          <a:solidFill>
                            <a:srgbClr val="000000"/>
                          </a:solidFill>
                          <a:effectLst/>
                          <a:latin typeface="Votorantim Sans" panose="02010503030202050203" pitchFamily="2" charset="0"/>
                        </a:rPr>
                        <a:t>ALUPAR INVESTIMENTO</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0.47</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18%</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1508672482"/>
                  </a:ext>
                </a:extLst>
              </a:tr>
              <a:tr h="163215">
                <a:tc>
                  <a:txBody>
                    <a:bodyPr/>
                    <a:lstStyle/>
                    <a:p>
                      <a:pPr algn="l" fontAlgn="ctr"/>
                      <a:r>
                        <a:rPr lang="pt-BR" sz="1000" b="0" i="0" u="none" strike="noStrike">
                          <a:solidFill>
                            <a:srgbClr val="000000"/>
                          </a:solidFill>
                          <a:effectLst/>
                          <a:latin typeface="Votorantim Sans" panose="02010503030202050203" pitchFamily="2" charset="0"/>
                        </a:rPr>
                        <a:t>CEEE-GT</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0.47</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18%</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8%</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1298981536"/>
                  </a:ext>
                </a:extLst>
              </a:tr>
              <a:tr h="163215">
                <a:tc>
                  <a:txBody>
                    <a:bodyPr/>
                    <a:lstStyle/>
                    <a:p>
                      <a:pPr algn="l" fontAlgn="ctr"/>
                      <a:r>
                        <a:rPr lang="pt-BR" sz="1000" b="0" i="0" u="none" strike="noStrike">
                          <a:solidFill>
                            <a:srgbClr val="000000"/>
                          </a:solidFill>
                          <a:effectLst/>
                          <a:latin typeface="Votorantim Sans" panose="02010503030202050203" pitchFamily="2" charset="0"/>
                        </a:rPr>
                        <a:t>CPFL ENERGIA</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0.46</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21%</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494673038"/>
                  </a:ext>
                </a:extLst>
              </a:tr>
              <a:tr h="163215">
                <a:tc>
                  <a:txBody>
                    <a:bodyPr/>
                    <a:lstStyle/>
                    <a:p>
                      <a:pPr algn="l" fontAlgn="ctr"/>
                      <a:r>
                        <a:rPr lang="pt-BR" sz="1000" b="0" i="0" u="none" strike="noStrike">
                          <a:solidFill>
                            <a:srgbClr val="000000"/>
                          </a:solidFill>
                          <a:effectLst/>
                          <a:latin typeface="Votorantim Sans" panose="02010503030202050203" pitchFamily="2" charset="0"/>
                        </a:rPr>
                        <a:t>REDE ENERGIA PARTICIPAÇÕES</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230565434"/>
                  </a:ext>
                </a:extLst>
              </a:tr>
              <a:tr h="163215">
                <a:tc>
                  <a:txBody>
                    <a:bodyPr/>
                    <a:lstStyle/>
                    <a:p>
                      <a:pPr algn="l" fontAlgn="ctr"/>
                      <a:r>
                        <a:rPr lang="pt-BR" sz="1000" b="0" i="0" u="none" strike="noStrike">
                          <a:solidFill>
                            <a:srgbClr val="000000"/>
                          </a:solidFill>
                          <a:effectLst/>
                          <a:latin typeface="Votorantim Sans" panose="02010503030202050203" pitchFamily="2" charset="0"/>
                        </a:rPr>
                        <a:t>CEMIG GT</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0.46</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18%</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16%</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3111103041"/>
                  </a:ext>
                </a:extLst>
              </a:tr>
              <a:tr h="163215">
                <a:tc>
                  <a:txBody>
                    <a:bodyPr/>
                    <a:lstStyle/>
                    <a:p>
                      <a:pPr algn="l" fontAlgn="ctr"/>
                      <a:r>
                        <a:rPr lang="pt-BR" sz="1000" b="0" i="0" u="none" strike="noStrike">
                          <a:solidFill>
                            <a:srgbClr val="000000"/>
                          </a:solidFill>
                          <a:effectLst/>
                          <a:latin typeface="Votorantim Sans" panose="02010503030202050203" pitchFamily="2" charset="0"/>
                        </a:rPr>
                        <a:t>EQUATORIAL ENERGIA</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11%</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3743137199"/>
                  </a:ext>
                </a:extLst>
              </a:tr>
              <a:tr h="163215">
                <a:tc>
                  <a:txBody>
                    <a:bodyPr/>
                    <a:lstStyle/>
                    <a:p>
                      <a:pPr algn="l" fontAlgn="ctr"/>
                      <a:r>
                        <a:rPr lang="pt-BR" sz="1000" b="0" i="0" u="none" strike="noStrike">
                          <a:solidFill>
                            <a:srgbClr val="000000"/>
                          </a:solidFill>
                          <a:effectLst/>
                          <a:latin typeface="Votorantim Sans" panose="02010503030202050203" pitchFamily="2" charset="0"/>
                        </a:rPr>
                        <a:t>CTG</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14%</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347416761"/>
                  </a:ext>
                </a:extLst>
              </a:tr>
              <a:tr h="163215">
                <a:tc>
                  <a:txBody>
                    <a:bodyPr/>
                    <a:lstStyle/>
                    <a:p>
                      <a:pPr algn="l" fontAlgn="ctr"/>
                      <a:r>
                        <a:rPr lang="pt-BR" sz="1000" b="0" i="0" u="none" strike="noStrike">
                          <a:solidFill>
                            <a:srgbClr val="000000"/>
                          </a:solidFill>
                          <a:effectLst/>
                          <a:latin typeface="Votorantim Sans" panose="02010503030202050203" pitchFamily="2" charset="0"/>
                        </a:rPr>
                        <a:t>COPEL GT</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913604178"/>
                  </a:ext>
                </a:extLst>
              </a:tr>
              <a:tr h="163215">
                <a:tc>
                  <a:txBody>
                    <a:bodyPr/>
                    <a:lstStyle/>
                    <a:p>
                      <a:pPr algn="l" fontAlgn="ctr"/>
                      <a:r>
                        <a:rPr lang="pt-BR" sz="1000" b="0" i="0" u="none" strike="noStrike">
                          <a:solidFill>
                            <a:srgbClr val="000000"/>
                          </a:solidFill>
                          <a:effectLst/>
                          <a:latin typeface="Votorantim Sans" panose="02010503030202050203" pitchFamily="2" charset="0"/>
                        </a:rPr>
                        <a:t>CELESC</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0.44</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14%</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17%</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3%</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1251272894"/>
                  </a:ext>
                </a:extLst>
              </a:tr>
              <a:tr h="163215">
                <a:tc>
                  <a:txBody>
                    <a:bodyPr/>
                    <a:lstStyle/>
                    <a:p>
                      <a:pPr algn="l" fontAlgn="ctr"/>
                      <a:r>
                        <a:rPr lang="pt-BR" sz="1000" b="0" i="0" u="none" strike="noStrike">
                          <a:solidFill>
                            <a:srgbClr val="000000"/>
                          </a:solidFill>
                          <a:effectLst/>
                          <a:latin typeface="Votorantim Sans" panose="02010503030202050203" pitchFamily="2" charset="0"/>
                        </a:rPr>
                        <a:t>CEMIG</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11%</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2821253650"/>
                  </a:ext>
                </a:extLst>
              </a:tr>
              <a:tr h="163215">
                <a:tc>
                  <a:txBody>
                    <a:bodyPr/>
                    <a:lstStyle/>
                    <a:p>
                      <a:pPr algn="l" fontAlgn="ctr"/>
                      <a:r>
                        <a:rPr lang="pt-BR" sz="1000" b="0" i="0" u="none" strike="noStrike">
                          <a:solidFill>
                            <a:srgbClr val="000000"/>
                          </a:solidFill>
                          <a:effectLst/>
                          <a:latin typeface="Votorantim Sans" panose="02010503030202050203" pitchFamily="2" charset="0"/>
                        </a:rPr>
                        <a:t>EDP ENERGIAS DO BRASIL</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0.44</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11%</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14%</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2837165368"/>
                  </a:ext>
                </a:extLst>
              </a:tr>
              <a:tr h="163215">
                <a:tc>
                  <a:txBody>
                    <a:bodyPr/>
                    <a:lstStyle/>
                    <a:p>
                      <a:pPr algn="l" fontAlgn="ctr"/>
                      <a:r>
                        <a:rPr lang="pt-BR" sz="1000" b="0" i="0" u="none" strike="noStrike">
                          <a:solidFill>
                            <a:srgbClr val="000000"/>
                          </a:solidFill>
                          <a:effectLst/>
                          <a:latin typeface="Votorantim Sans" panose="02010503030202050203" pitchFamily="2" charset="0"/>
                        </a:rPr>
                        <a:t>CPFL RENOVÁVEIS</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0.44</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3162672755"/>
                  </a:ext>
                </a:extLst>
              </a:tr>
              <a:tr h="163215">
                <a:tc>
                  <a:txBody>
                    <a:bodyPr/>
                    <a:lstStyle/>
                    <a:p>
                      <a:pPr algn="l" fontAlgn="ctr"/>
                      <a:r>
                        <a:rPr lang="pt-BR" sz="1000" b="0" i="0" u="none" strike="noStrike">
                          <a:solidFill>
                            <a:srgbClr val="000000"/>
                          </a:solidFill>
                          <a:effectLst/>
                          <a:latin typeface="Votorantim Sans" panose="02010503030202050203" pitchFamily="2" charset="0"/>
                        </a:rPr>
                        <a:t>COPEL</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11%</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3826015938"/>
                  </a:ext>
                </a:extLst>
              </a:tr>
              <a:tr h="163215">
                <a:tc>
                  <a:txBody>
                    <a:bodyPr/>
                    <a:lstStyle/>
                    <a:p>
                      <a:pPr algn="l" fontAlgn="ctr"/>
                      <a:r>
                        <a:rPr lang="pt-BR" sz="1000" b="0" i="0" u="none" strike="noStrike">
                          <a:solidFill>
                            <a:srgbClr val="000000"/>
                          </a:solidFill>
                          <a:effectLst/>
                          <a:latin typeface="Votorantim Sans" panose="02010503030202050203" pitchFamily="2" charset="0"/>
                        </a:rPr>
                        <a:t>ENERGISA</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20%</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124475431"/>
                  </a:ext>
                </a:extLst>
              </a:tr>
              <a:tr h="163215">
                <a:tc>
                  <a:txBody>
                    <a:bodyPr/>
                    <a:lstStyle/>
                    <a:p>
                      <a:pPr algn="l" fontAlgn="ctr"/>
                      <a:r>
                        <a:rPr lang="pt-BR" sz="1000" b="0" i="0" u="none" strike="noStrike">
                          <a:solidFill>
                            <a:srgbClr val="000000"/>
                          </a:solidFill>
                          <a:effectLst/>
                          <a:latin typeface="Votorantim Sans" panose="02010503030202050203" pitchFamily="2" charset="0"/>
                        </a:rPr>
                        <a:t>EMAE</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14%</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8%</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885086629"/>
                  </a:ext>
                </a:extLst>
              </a:tr>
              <a:tr h="163215">
                <a:tc>
                  <a:txBody>
                    <a:bodyPr/>
                    <a:lstStyle/>
                    <a:p>
                      <a:pPr algn="l" fontAlgn="ctr"/>
                      <a:r>
                        <a:rPr lang="pt-BR" sz="1000" b="0" i="0" u="none" strike="noStrike">
                          <a:solidFill>
                            <a:srgbClr val="000000"/>
                          </a:solidFill>
                          <a:effectLst/>
                          <a:latin typeface="Votorantim Sans" panose="02010503030202050203" pitchFamily="2" charset="0"/>
                        </a:rPr>
                        <a:t>CHESF</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10%</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1053605794"/>
                  </a:ext>
                </a:extLst>
              </a:tr>
              <a:tr h="163215">
                <a:tc>
                  <a:txBody>
                    <a:bodyPr/>
                    <a:lstStyle/>
                    <a:p>
                      <a:pPr algn="l" fontAlgn="ctr"/>
                      <a:r>
                        <a:rPr lang="pt-BR" sz="1000" b="0" i="0" u="none" strike="noStrike">
                          <a:solidFill>
                            <a:srgbClr val="000000"/>
                          </a:solidFill>
                          <a:effectLst/>
                          <a:latin typeface="Votorantim Sans" panose="02010503030202050203" pitchFamily="2" charset="0"/>
                        </a:rPr>
                        <a:t>NEOENERGIA</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1789791351"/>
                  </a:ext>
                </a:extLst>
              </a:tr>
              <a:tr h="163215">
                <a:tc>
                  <a:txBody>
                    <a:bodyPr/>
                    <a:lstStyle/>
                    <a:p>
                      <a:pPr algn="l" fontAlgn="ctr"/>
                      <a:r>
                        <a:rPr lang="pt-BR" sz="1000" b="0" i="0" u="none" strike="noStrike">
                          <a:solidFill>
                            <a:srgbClr val="000000"/>
                          </a:solidFill>
                          <a:effectLst/>
                          <a:latin typeface="Votorantim Sans" panose="02010503030202050203" pitchFamily="2" charset="0"/>
                        </a:rPr>
                        <a:t>CESP</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0.40</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10%</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475835486"/>
                  </a:ext>
                </a:extLst>
              </a:tr>
              <a:tr h="163215">
                <a:tc>
                  <a:txBody>
                    <a:bodyPr/>
                    <a:lstStyle/>
                    <a:p>
                      <a:pPr algn="l" fontAlgn="ctr"/>
                      <a:r>
                        <a:rPr lang="pt-BR" sz="1000" b="0" i="0" u="none" strike="noStrike">
                          <a:solidFill>
                            <a:srgbClr val="000000"/>
                          </a:solidFill>
                          <a:effectLst/>
                          <a:latin typeface="Votorantim Sans" panose="02010503030202050203" pitchFamily="2" charset="0"/>
                        </a:rPr>
                        <a:t>ELETROBRAS</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0.40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3%</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1256414267"/>
                  </a:ext>
                </a:extLst>
              </a:tr>
              <a:tr h="163215">
                <a:tc>
                  <a:txBody>
                    <a:bodyPr/>
                    <a:lstStyle/>
                    <a:p>
                      <a:pPr algn="l" fontAlgn="ctr"/>
                      <a:r>
                        <a:rPr lang="pt-BR" sz="1000" b="0" i="0" u="none" strike="noStrike">
                          <a:solidFill>
                            <a:srgbClr val="000000"/>
                          </a:solidFill>
                          <a:effectLst/>
                          <a:latin typeface="Votorantim Sans" panose="02010503030202050203" pitchFamily="2" charset="0"/>
                        </a:rPr>
                        <a:t>ENEVA SA</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0.39</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8%</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8%</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4010503248"/>
                  </a:ext>
                </a:extLst>
              </a:tr>
              <a:tr h="163215">
                <a:tc>
                  <a:txBody>
                    <a:bodyPr/>
                    <a:lstStyle/>
                    <a:p>
                      <a:pPr algn="l" fontAlgn="ctr"/>
                      <a:r>
                        <a:rPr lang="pt-BR" sz="1000" b="0" i="0" u="none" strike="noStrike">
                          <a:solidFill>
                            <a:srgbClr val="000000"/>
                          </a:solidFill>
                          <a:effectLst/>
                          <a:latin typeface="Votorantim Sans" panose="02010503030202050203" pitchFamily="2" charset="0"/>
                        </a:rPr>
                        <a:t>AUREN</a:t>
                      </a:r>
                    </a:p>
                  </a:txBody>
                  <a:tcPr marL="4404" marR="4404" marT="4404"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Votorantim Sans" panose="02010503030202050203" pitchFamily="2" charset="0"/>
                        </a:rPr>
                        <a:t>0.38</a:t>
                      </a:r>
                    </a:p>
                  </a:txBody>
                  <a:tcPr marL="4404" marR="4404" marT="4404"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102269440"/>
                  </a:ext>
                </a:extLst>
              </a:tr>
              <a:tr h="163215">
                <a:tc>
                  <a:txBody>
                    <a:bodyPr/>
                    <a:lstStyle/>
                    <a:p>
                      <a:pPr algn="l" fontAlgn="ctr"/>
                      <a:r>
                        <a:rPr lang="pt-BR" sz="1000" b="0" i="0" u="none" strike="noStrike">
                          <a:solidFill>
                            <a:srgbClr val="000000"/>
                          </a:solidFill>
                          <a:effectLst/>
                          <a:latin typeface="Votorantim Sans" panose="02010503030202050203" pitchFamily="2" charset="0"/>
                        </a:rPr>
                        <a:t>STATKRAFT</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0.38</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3070548560"/>
                  </a:ext>
                </a:extLst>
              </a:tr>
              <a:tr h="163215">
                <a:tc>
                  <a:txBody>
                    <a:bodyPr/>
                    <a:lstStyle/>
                    <a:p>
                      <a:pPr algn="l" fontAlgn="ctr"/>
                      <a:r>
                        <a:rPr lang="pt-BR" sz="1000" b="0" i="0" u="none" strike="noStrike">
                          <a:solidFill>
                            <a:srgbClr val="000000"/>
                          </a:solidFill>
                          <a:effectLst/>
                          <a:latin typeface="Votorantim Sans" panose="02010503030202050203" pitchFamily="2" charset="0"/>
                        </a:rPr>
                        <a:t>OMEGA ENERGIA</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0.37</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1502134956"/>
                  </a:ext>
                </a:extLst>
              </a:tr>
              <a:tr h="163215">
                <a:tc>
                  <a:txBody>
                    <a:bodyPr/>
                    <a:lstStyle/>
                    <a:p>
                      <a:pPr algn="l" fontAlgn="ctr"/>
                      <a:r>
                        <a:rPr lang="pt-BR" sz="1000" b="0" i="0" u="none" strike="noStrike">
                          <a:solidFill>
                            <a:srgbClr val="000000"/>
                          </a:solidFill>
                          <a:effectLst/>
                          <a:latin typeface="Votorantim Sans" panose="02010503030202050203" pitchFamily="2" charset="0"/>
                        </a:rPr>
                        <a:t>OMEGA GERAÇÃO</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0.36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294787139"/>
                  </a:ext>
                </a:extLst>
              </a:tr>
              <a:tr h="163215">
                <a:tc>
                  <a:txBody>
                    <a:bodyPr/>
                    <a:lstStyle/>
                    <a:p>
                      <a:pPr algn="l" fontAlgn="ctr"/>
                      <a:r>
                        <a:rPr lang="pt-BR" sz="1000" b="0" i="0" u="none" strike="noStrike">
                          <a:solidFill>
                            <a:srgbClr val="000000"/>
                          </a:solidFill>
                          <a:effectLst/>
                          <a:latin typeface="Votorantim Sans" panose="02010503030202050203" pitchFamily="2" charset="0"/>
                        </a:rPr>
                        <a:t>CEEE-G</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0.35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11%</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4%</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43365568"/>
                  </a:ext>
                </a:extLst>
              </a:tr>
              <a:tr h="163215">
                <a:tc>
                  <a:txBody>
                    <a:bodyPr/>
                    <a:lstStyle/>
                    <a:p>
                      <a:pPr algn="l" fontAlgn="ctr"/>
                      <a:r>
                        <a:rPr lang="pt-BR" sz="1000" b="0" i="0" u="none" strike="noStrike">
                          <a:solidFill>
                            <a:srgbClr val="000000"/>
                          </a:solidFill>
                          <a:effectLst/>
                          <a:latin typeface="Votorantim Sans" panose="02010503030202050203" pitchFamily="2" charset="0"/>
                        </a:rPr>
                        <a:t>COMERC</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0.33</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7%</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-1%</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2260028593"/>
                  </a:ext>
                </a:extLst>
              </a:tr>
              <a:tr h="163215">
                <a:tc>
                  <a:txBody>
                    <a:bodyPr/>
                    <a:lstStyle/>
                    <a:p>
                      <a:pPr algn="l" fontAlgn="ctr"/>
                      <a:r>
                        <a:rPr lang="pt-BR" sz="1000" b="0" i="0" u="none" strike="noStrike">
                          <a:solidFill>
                            <a:srgbClr val="000000"/>
                          </a:solidFill>
                          <a:effectLst/>
                          <a:latin typeface="Votorantim Sans" panose="02010503030202050203" pitchFamily="2" charset="0"/>
                        </a:rPr>
                        <a:t>FOZ DO RIO CLARO ENERGIA</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0.33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2%</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1682164608"/>
                  </a:ext>
                </a:extLst>
              </a:tr>
              <a:tr h="163215">
                <a:tc>
                  <a:txBody>
                    <a:bodyPr/>
                    <a:lstStyle/>
                    <a:p>
                      <a:pPr algn="l" fontAlgn="ctr"/>
                      <a:r>
                        <a:rPr lang="pt-BR" sz="1000" b="0" i="0" u="none" strike="noStrike">
                          <a:solidFill>
                            <a:srgbClr val="000000"/>
                          </a:solidFill>
                          <a:effectLst/>
                          <a:latin typeface="Votorantim Sans" panose="02010503030202050203" pitchFamily="2" charset="0"/>
                        </a:rPr>
                        <a:t>LIGHT</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0.32</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5%</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6%</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-9%</a:t>
                      </a:r>
                    </a:p>
                  </a:txBody>
                  <a:tcPr marL="4404" marR="4404" marT="4404"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Votorantim Sans" panose="02010503030202050203" pitchFamily="2" charset="0"/>
                        </a:rPr>
                        <a:t>-2%</a:t>
                      </a:r>
                    </a:p>
                  </a:txBody>
                  <a:tcPr marL="4404" marR="4404" marT="4404" marB="0" anchor="ctr">
                    <a:lnL>
                      <a:noFill/>
                    </a:lnL>
                    <a:lnR>
                      <a:noFill/>
                    </a:lnR>
                    <a:lnT>
                      <a:noFill/>
                    </a:lnT>
                    <a:lnB>
                      <a:noFill/>
                    </a:lnB>
                    <a:solidFill>
                      <a:srgbClr val="FFFFFF"/>
                    </a:solidFill>
                  </a:tcPr>
                </a:tc>
                <a:extLst>
                  <a:ext uri="{0D108BD9-81ED-4DB2-BD59-A6C34878D82A}">
                    <a16:rowId xmlns:a16="http://schemas.microsoft.com/office/drawing/2014/main" val="3694645430"/>
                  </a:ext>
                </a:extLst>
              </a:tr>
              <a:tr h="163215">
                <a:tc>
                  <a:txBody>
                    <a:bodyPr/>
                    <a:lstStyle/>
                    <a:p>
                      <a:pPr algn="l" fontAlgn="ctr"/>
                      <a:r>
                        <a:rPr lang="pt-BR" sz="1000" b="0" i="0" u="none" strike="noStrike">
                          <a:solidFill>
                            <a:srgbClr val="000000"/>
                          </a:solidFill>
                          <a:effectLst/>
                          <a:latin typeface="Votorantim Sans" panose="02010503030202050203" pitchFamily="2" charset="0"/>
                        </a:rPr>
                        <a:t>ASA BRANCA HOLDING</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0.25</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-10%</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-3%</a:t>
                      </a:r>
                    </a:p>
                  </a:txBody>
                  <a:tcPr marL="4404" marR="4404" marT="4404"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Votorantim Sans" panose="02010503030202050203" pitchFamily="2" charset="0"/>
                        </a:rPr>
                        <a:t>0%</a:t>
                      </a:r>
                    </a:p>
                  </a:txBody>
                  <a:tcPr marL="4404" marR="4404" marT="4404" marB="0" anchor="ctr">
                    <a:lnL>
                      <a:noFill/>
                    </a:lnL>
                    <a:lnR>
                      <a:noFill/>
                    </a:lnR>
                    <a:lnT>
                      <a:noFill/>
                    </a:lnT>
                    <a:lnB>
                      <a:noFill/>
                    </a:lnB>
                    <a:solidFill>
                      <a:srgbClr val="F5F5F5"/>
                    </a:solidFill>
                  </a:tcPr>
                </a:tc>
                <a:extLst>
                  <a:ext uri="{0D108BD9-81ED-4DB2-BD59-A6C34878D82A}">
                    <a16:rowId xmlns:a16="http://schemas.microsoft.com/office/drawing/2014/main" val="3173976579"/>
                  </a:ext>
                </a:extLst>
              </a:tr>
            </a:tbl>
          </a:graphicData>
        </a:graphic>
      </p:graphicFrame>
    </p:spTree>
    <p:extLst>
      <p:ext uri="{BB962C8B-B14F-4D97-AF65-F5344CB8AC3E}">
        <p14:creationId xmlns:p14="http://schemas.microsoft.com/office/powerpoint/2010/main" val="179483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91EF1-C1F6-A460-0343-68190E4777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EBE932-4A18-448A-B319-820830F61E46}"/>
              </a:ext>
            </a:extLst>
          </p:cNvPr>
          <p:cNvSpPr>
            <a:spLocks noGrp="1"/>
          </p:cNvSpPr>
          <p:nvPr>
            <p:ph type="title"/>
          </p:nvPr>
        </p:nvSpPr>
        <p:spPr/>
        <p:txBody>
          <a:bodyPr/>
          <a:lstStyle/>
          <a:p>
            <a:r>
              <a:rPr lang="pt-BR"/>
              <a:t>Back-up</a:t>
            </a:r>
          </a:p>
        </p:txBody>
      </p:sp>
      <p:graphicFrame>
        <p:nvGraphicFramePr>
          <p:cNvPr id="4" name="Tabela 3">
            <a:extLst>
              <a:ext uri="{FF2B5EF4-FFF2-40B4-BE49-F238E27FC236}">
                <a16:creationId xmlns:a16="http://schemas.microsoft.com/office/drawing/2014/main" id="{FBD17EE4-A7C4-9808-DF33-380EF75D616B}"/>
              </a:ext>
            </a:extLst>
          </p:cNvPr>
          <p:cNvGraphicFramePr>
            <a:graphicFrameLocks noGrp="1"/>
          </p:cNvGraphicFramePr>
          <p:nvPr>
            <p:extLst>
              <p:ext uri="{D42A27DB-BD31-4B8C-83A1-F6EECF244321}">
                <p14:modId xmlns:p14="http://schemas.microsoft.com/office/powerpoint/2010/main" val="206958854"/>
              </p:ext>
            </p:extLst>
          </p:nvPr>
        </p:nvGraphicFramePr>
        <p:xfrm>
          <a:off x="2504991" y="248619"/>
          <a:ext cx="9338667" cy="6037018"/>
        </p:xfrm>
        <a:graphic>
          <a:graphicData uri="http://schemas.openxmlformats.org/drawingml/2006/table">
            <a:tbl>
              <a:tblPr/>
              <a:tblGrid>
                <a:gridCol w="1893848">
                  <a:extLst>
                    <a:ext uri="{9D8B030D-6E8A-4147-A177-3AD203B41FA5}">
                      <a16:colId xmlns:a16="http://schemas.microsoft.com/office/drawing/2014/main" val="601558324"/>
                    </a:ext>
                  </a:extLst>
                </a:gridCol>
                <a:gridCol w="768311">
                  <a:extLst>
                    <a:ext uri="{9D8B030D-6E8A-4147-A177-3AD203B41FA5}">
                      <a16:colId xmlns:a16="http://schemas.microsoft.com/office/drawing/2014/main" val="4250195122"/>
                    </a:ext>
                  </a:extLst>
                </a:gridCol>
                <a:gridCol w="982638">
                  <a:extLst>
                    <a:ext uri="{9D8B030D-6E8A-4147-A177-3AD203B41FA5}">
                      <a16:colId xmlns:a16="http://schemas.microsoft.com/office/drawing/2014/main" val="350018361"/>
                    </a:ext>
                  </a:extLst>
                </a:gridCol>
                <a:gridCol w="815936">
                  <a:extLst>
                    <a:ext uri="{9D8B030D-6E8A-4147-A177-3AD203B41FA5}">
                      <a16:colId xmlns:a16="http://schemas.microsoft.com/office/drawing/2014/main" val="1219636635"/>
                    </a:ext>
                  </a:extLst>
                </a:gridCol>
                <a:gridCol w="1498561">
                  <a:extLst>
                    <a:ext uri="{9D8B030D-6E8A-4147-A177-3AD203B41FA5}">
                      <a16:colId xmlns:a16="http://schemas.microsoft.com/office/drawing/2014/main" val="1464224305"/>
                    </a:ext>
                  </a:extLst>
                </a:gridCol>
                <a:gridCol w="655093">
                  <a:extLst>
                    <a:ext uri="{9D8B030D-6E8A-4147-A177-3AD203B41FA5}">
                      <a16:colId xmlns:a16="http://schemas.microsoft.com/office/drawing/2014/main" val="849793678"/>
                    </a:ext>
                  </a:extLst>
                </a:gridCol>
                <a:gridCol w="1017548">
                  <a:extLst>
                    <a:ext uri="{9D8B030D-6E8A-4147-A177-3AD203B41FA5}">
                      <a16:colId xmlns:a16="http://schemas.microsoft.com/office/drawing/2014/main" val="1285246816"/>
                    </a:ext>
                  </a:extLst>
                </a:gridCol>
                <a:gridCol w="1004848">
                  <a:extLst>
                    <a:ext uri="{9D8B030D-6E8A-4147-A177-3AD203B41FA5}">
                      <a16:colId xmlns:a16="http://schemas.microsoft.com/office/drawing/2014/main" val="2168696001"/>
                    </a:ext>
                  </a:extLst>
                </a:gridCol>
                <a:gridCol w="701884">
                  <a:extLst>
                    <a:ext uri="{9D8B030D-6E8A-4147-A177-3AD203B41FA5}">
                      <a16:colId xmlns:a16="http://schemas.microsoft.com/office/drawing/2014/main" val="4212515097"/>
                    </a:ext>
                  </a:extLst>
                </a:gridCol>
              </a:tblGrid>
              <a:tr h="121125">
                <a:tc>
                  <a:txBody>
                    <a:bodyPr/>
                    <a:lstStyle/>
                    <a:p>
                      <a:pPr algn="l" fontAlgn="ctr"/>
                      <a:r>
                        <a:rPr lang="pt-BR" sz="1000" b="1" i="0" u="none" strike="noStrike">
                          <a:solidFill>
                            <a:srgbClr val="000000"/>
                          </a:solidFill>
                          <a:effectLst/>
                          <a:latin typeface="+mn-lt"/>
                        </a:rPr>
                        <a:t>Empresa</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n-lt"/>
                        </a:rPr>
                        <a:t>Estrutura</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n-lt"/>
                        </a:rPr>
                        <a:t>Alavancagem</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n-lt"/>
                        </a:rPr>
                        <a:t>I Endiv. PL</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n-lt"/>
                        </a:rPr>
                        <a:t>Part. Cap. Terceiros</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err="1">
                          <a:solidFill>
                            <a:srgbClr val="000000"/>
                          </a:solidFill>
                          <a:effectLst/>
                          <a:latin typeface="+mn-lt"/>
                        </a:rPr>
                        <a:t>Imob</a:t>
                      </a:r>
                      <a:r>
                        <a:rPr lang="pt-BR" sz="1000" b="1" i="0" u="none" strike="noStrike">
                          <a:solidFill>
                            <a:srgbClr val="000000"/>
                          </a:solidFill>
                          <a:effectLst/>
                          <a:latin typeface="+mn-lt"/>
                        </a:rPr>
                        <a:t>. PL</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err="1">
                          <a:solidFill>
                            <a:srgbClr val="000000"/>
                          </a:solidFill>
                          <a:effectLst/>
                          <a:latin typeface="+mn-lt"/>
                        </a:rPr>
                        <a:t>Liq</a:t>
                      </a:r>
                      <a:r>
                        <a:rPr lang="pt-BR" sz="1000" b="1" i="0" u="none" strike="noStrike">
                          <a:solidFill>
                            <a:srgbClr val="000000"/>
                          </a:solidFill>
                          <a:effectLst/>
                          <a:latin typeface="+mn-lt"/>
                        </a:rPr>
                        <a:t>. Corrente</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err="1">
                          <a:solidFill>
                            <a:srgbClr val="000000"/>
                          </a:solidFill>
                          <a:effectLst/>
                          <a:latin typeface="+mn-lt"/>
                        </a:rPr>
                        <a:t>Liq</a:t>
                      </a:r>
                      <a:r>
                        <a:rPr lang="pt-BR" sz="1000" b="1" i="0" u="none" strike="noStrike">
                          <a:solidFill>
                            <a:srgbClr val="000000"/>
                          </a:solidFill>
                          <a:effectLst/>
                          <a:latin typeface="+mn-lt"/>
                        </a:rPr>
                        <a:t>. Imediata</a:t>
                      </a:r>
                    </a:p>
                  </a:txBody>
                  <a:tcPr marL="3949" marR="3949" marT="3949" marB="0" anchor="ctr">
                    <a:lnL>
                      <a:noFill/>
                    </a:lnL>
                    <a:lnR>
                      <a:noFill/>
                    </a:lnR>
                    <a:lnT>
                      <a:noFill/>
                    </a:lnT>
                    <a:lnB>
                      <a:noFill/>
                    </a:lnB>
                    <a:solidFill>
                      <a:srgbClr val="FFFFFF"/>
                    </a:solidFill>
                  </a:tcPr>
                </a:tc>
                <a:tc>
                  <a:txBody>
                    <a:bodyPr/>
                    <a:lstStyle/>
                    <a:p>
                      <a:pPr algn="r" fontAlgn="ctr"/>
                      <a:r>
                        <a:rPr lang="pt-BR" sz="1000" b="1" i="0" u="none" strike="noStrike" err="1">
                          <a:solidFill>
                            <a:srgbClr val="000000"/>
                          </a:solidFill>
                          <a:effectLst/>
                          <a:latin typeface="+mn-lt"/>
                        </a:rPr>
                        <a:t>Liq</a:t>
                      </a:r>
                      <a:r>
                        <a:rPr lang="pt-BR" sz="1000" b="1" i="0" u="none" strike="noStrike">
                          <a:solidFill>
                            <a:srgbClr val="000000"/>
                          </a:solidFill>
                          <a:effectLst/>
                          <a:latin typeface="+mn-lt"/>
                        </a:rPr>
                        <a:t>. Seca</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872553599"/>
                  </a:ext>
                </a:extLst>
              </a:tr>
              <a:tr h="121125">
                <a:tc>
                  <a:txBody>
                    <a:bodyPr/>
                    <a:lstStyle/>
                    <a:p>
                      <a:pPr algn="l" fontAlgn="ctr"/>
                      <a:r>
                        <a:rPr lang="pt-BR" sz="1000" b="0" i="0" u="none" strike="noStrike">
                          <a:solidFill>
                            <a:srgbClr val="000000"/>
                          </a:solidFill>
                          <a:effectLst/>
                          <a:latin typeface="+mn-lt"/>
                        </a:rPr>
                        <a:t>CEEE - G</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1.00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2.74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1.63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6.04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4.83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6.02</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425134511"/>
                  </a:ext>
                </a:extLst>
              </a:tr>
              <a:tr h="124475">
                <a:tc>
                  <a:txBody>
                    <a:bodyPr/>
                    <a:lstStyle/>
                    <a:p>
                      <a:pPr algn="l" fontAlgn="ctr"/>
                      <a:r>
                        <a:rPr lang="pt-BR" sz="1000" b="0" i="0" u="none" strike="noStrike">
                          <a:solidFill>
                            <a:srgbClr val="000000"/>
                          </a:solidFill>
                          <a:effectLst/>
                          <a:latin typeface="+mn-lt"/>
                        </a:rPr>
                        <a:t>EMAE</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0.94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-3.74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44%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0.26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3.36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1.99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3.35</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349010044"/>
                  </a:ext>
                </a:extLst>
              </a:tr>
              <a:tr h="121125">
                <a:tc>
                  <a:txBody>
                    <a:bodyPr/>
                    <a:lstStyle/>
                    <a:p>
                      <a:pPr algn="l" fontAlgn="ctr"/>
                      <a:r>
                        <a:rPr lang="pt-BR" sz="1000" b="0" i="0" u="none" strike="noStrike">
                          <a:solidFill>
                            <a:srgbClr val="000000"/>
                          </a:solidFill>
                          <a:effectLst/>
                          <a:latin typeface="+mn-lt"/>
                        </a:rPr>
                        <a:t>CTEEP</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1.42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0.03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3.52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0.48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3.49</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636791332"/>
                  </a:ext>
                </a:extLst>
              </a:tr>
              <a:tr h="121125">
                <a:tc>
                  <a:txBody>
                    <a:bodyPr/>
                    <a:lstStyle/>
                    <a:p>
                      <a:pPr algn="l" fontAlgn="ctr"/>
                      <a:r>
                        <a:rPr lang="pt-BR" sz="1000" b="0" i="0" u="none" strike="noStrike">
                          <a:solidFill>
                            <a:srgbClr val="000000"/>
                          </a:solidFill>
                          <a:effectLst/>
                          <a:latin typeface="+mn-lt"/>
                        </a:rPr>
                        <a:t>CHESF</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42%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0.13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2.00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0.05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1.97</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810308987"/>
                  </a:ext>
                </a:extLst>
              </a:tr>
              <a:tr h="165669">
                <a:tc>
                  <a:txBody>
                    <a:bodyPr/>
                    <a:lstStyle/>
                    <a:p>
                      <a:pPr algn="l" fontAlgn="ctr"/>
                      <a:r>
                        <a:rPr lang="pt-BR" sz="1000" b="0" i="0" u="none" strike="noStrike">
                          <a:solidFill>
                            <a:srgbClr val="000000"/>
                          </a:solidFill>
                          <a:effectLst/>
                          <a:latin typeface="+mn-lt"/>
                        </a:rPr>
                        <a:t>TRANSMISSORA ALIANÇA</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0.77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3.03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1.27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56%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0.03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2.70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0.45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2.70</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1023695402"/>
                  </a:ext>
                </a:extLst>
              </a:tr>
              <a:tr h="121125">
                <a:tc>
                  <a:txBody>
                    <a:bodyPr/>
                    <a:lstStyle/>
                    <a:p>
                      <a:pPr algn="l" fontAlgn="ctr"/>
                      <a:r>
                        <a:rPr lang="pt-BR" sz="1000" b="0" i="0" u="none" strike="noStrike">
                          <a:solidFill>
                            <a:srgbClr val="000000"/>
                          </a:solidFill>
                          <a:effectLst/>
                          <a:latin typeface="+mn-lt"/>
                        </a:rPr>
                        <a:t>CEEE-GT</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54%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0.22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2.04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0.01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2.00</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138678047"/>
                  </a:ext>
                </a:extLst>
              </a:tr>
              <a:tr h="121125">
                <a:tc>
                  <a:txBody>
                    <a:bodyPr/>
                    <a:lstStyle/>
                    <a:p>
                      <a:pPr algn="l" fontAlgn="ctr"/>
                      <a:r>
                        <a:rPr lang="pt-BR" sz="1000" b="0" i="0" u="none" strike="noStrike">
                          <a:solidFill>
                            <a:srgbClr val="000000"/>
                          </a:solidFill>
                          <a:effectLst/>
                          <a:latin typeface="+mn-lt"/>
                        </a:rPr>
                        <a:t>ALUPAR INVESTIMENTO</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0.74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1.78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1.50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0.59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2.21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0.59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2.21</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165968770"/>
                  </a:ext>
                </a:extLst>
              </a:tr>
              <a:tr h="121125">
                <a:tc>
                  <a:txBody>
                    <a:bodyPr/>
                    <a:lstStyle/>
                    <a:p>
                      <a:pPr algn="l" fontAlgn="ctr"/>
                      <a:r>
                        <a:rPr lang="pt-BR" sz="1000" b="0" i="0" u="none" strike="noStrike">
                          <a:solidFill>
                            <a:srgbClr val="000000"/>
                          </a:solidFill>
                          <a:effectLst/>
                          <a:latin typeface="+mn-lt"/>
                        </a:rPr>
                        <a:t>AUREN</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0.70</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2.16</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1.13</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53%</a:t>
                      </a:r>
                    </a:p>
                  </a:txBody>
                  <a:tcPr marL="6350" marR="6350" marT="6350"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1.00</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1.49</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0.81</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1.49</a:t>
                      </a:r>
                    </a:p>
                  </a:txBody>
                  <a:tcPr marL="3949" marR="3949" marT="3949" marB="0" anchor="ctr">
                    <a:lnL>
                      <a:noFill/>
                    </a:lnL>
                    <a:lnR>
                      <a:noFill/>
                    </a:lnR>
                    <a:lnT>
                      <a:noFill/>
                    </a:lnT>
                    <a:lnB>
                      <a:noFill/>
                    </a:lnB>
                    <a:solidFill>
                      <a:srgbClr val="DAE9F8"/>
                    </a:solidFill>
                  </a:tcPr>
                </a:tc>
                <a:extLst>
                  <a:ext uri="{0D108BD9-81ED-4DB2-BD59-A6C34878D82A}">
                    <a16:rowId xmlns:a16="http://schemas.microsoft.com/office/drawing/2014/main" val="1989910393"/>
                  </a:ext>
                </a:extLst>
              </a:tr>
              <a:tr h="121125">
                <a:tc>
                  <a:txBody>
                    <a:bodyPr/>
                    <a:lstStyle/>
                    <a:p>
                      <a:pPr algn="l" fontAlgn="ctr"/>
                      <a:r>
                        <a:rPr lang="pt-BR" sz="1000" b="0" i="0" u="none" strike="noStrike">
                          <a:solidFill>
                            <a:srgbClr val="000000"/>
                          </a:solidFill>
                          <a:effectLst/>
                          <a:latin typeface="+mn-lt"/>
                        </a:rPr>
                        <a:t>STATKRAFT</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0.70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1.90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1.55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1.29</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1900730441"/>
                  </a:ext>
                </a:extLst>
              </a:tr>
              <a:tr h="121125">
                <a:tc>
                  <a:txBody>
                    <a:bodyPr/>
                    <a:lstStyle/>
                    <a:p>
                      <a:pPr algn="l" fontAlgn="ctr"/>
                      <a:r>
                        <a:rPr lang="pt-BR" sz="1000" b="0" i="0" u="none" strike="noStrike">
                          <a:solidFill>
                            <a:srgbClr val="000000"/>
                          </a:solidFill>
                          <a:effectLst/>
                          <a:latin typeface="+mn-lt"/>
                        </a:rPr>
                        <a:t>CESP</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0.69</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0.95</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0.81</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45%</a:t>
                      </a:r>
                    </a:p>
                  </a:txBody>
                  <a:tcPr marL="6350" marR="6350" marT="6350"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0.95</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1.05</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0.33</a:t>
                      </a:r>
                    </a:p>
                  </a:txBody>
                  <a:tcPr marL="3949" marR="3949" marT="3949" marB="0" anchor="ctr">
                    <a:lnL>
                      <a:noFill/>
                    </a:lnL>
                    <a:lnR>
                      <a:noFill/>
                    </a:lnR>
                    <a:lnT>
                      <a:noFill/>
                    </a:lnT>
                    <a:lnB>
                      <a:noFill/>
                    </a:lnB>
                    <a:solidFill>
                      <a:srgbClr val="DAE9F8"/>
                    </a:solidFill>
                  </a:tcPr>
                </a:tc>
                <a:tc>
                  <a:txBody>
                    <a:bodyPr/>
                    <a:lstStyle/>
                    <a:p>
                      <a:pPr algn="r" fontAlgn="ctr"/>
                      <a:r>
                        <a:rPr lang="pt-BR" sz="1000" b="0" i="0" u="none" strike="noStrike">
                          <a:solidFill>
                            <a:srgbClr val="000000"/>
                          </a:solidFill>
                          <a:effectLst/>
                          <a:latin typeface="+mn-lt"/>
                        </a:rPr>
                        <a:t>1.05</a:t>
                      </a:r>
                    </a:p>
                  </a:txBody>
                  <a:tcPr marL="3949" marR="3949" marT="3949" marB="0" anchor="ctr">
                    <a:lnL>
                      <a:noFill/>
                    </a:lnL>
                    <a:lnR>
                      <a:noFill/>
                    </a:lnR>
                    <a:lnT>
                      <a:noFill/>
                    </a:lnT>
                    <a:lnB>
                      <a:noFill/>
                    </a:lnB>
                    <a:solidFill>
                      <a:srgbClr val="DAE9F8"/>
                    </a:solidFill>
                  </a:tcPr>
                </a:tc>
                <a:extLst>
                  <a:ext uri="{0D108BD9-81ED-4DB2-BD59-A6C34878D82A}">
                    <a16:rowId xmlns:a16="http://schemas.microsoft.com/office/drawing/2014/main" val="824188539"/>
                  </a:ext>
                </a:extLst>
              </a:tr>
              <a:tr h="121125">
                <a:tc>
                  <a:txBody>
                    <a:bodyPr/>
                    <a:lstStyle/>
                    <a:p>
                      <a:pPr algn="l" fontAlgn="ctr"/>
                      <a:r>
                        <a:rPr lang="pt-BR" sz="1000" b="0" i="0" u="none" strike="noStrike">
                          <a:solidFill>
                            <a:srgbClr val="000000"/>
                          </a:solidFill>
                          <a:effectLst/>
                          <a:latin typeface="+mn-lt"/>
                        </a:rPr>
                        <a:t>CTG</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0.57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0.75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0.39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0.84</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954798542"/>
                  </a:ext>
                </a:extLst>
              </a:tr>
              <a:tr h="121125">
                <a:tc>
                  <a:txBody>
                    <a:bodyPr/>
                    <a:lstStyle/>
                    <a:p>
                      <a:pPr algn="l" fontAlgn="ctr"/>
                      <a:r>
                        <a:rPr lang="pt-BR" sz="1000" b="0" i="0" u="none" strike="noStrike">
                          <a:solidFill>
                            <a:srgbClr val="000000"/>
                          </a:solidFill>
                          <a:effectLst/>
                          <a:latin typeface="+mn-lt"/>
                        </a:rPr>
                        <a:t>COPEL</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1.87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55%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0.94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0.36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1.20</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508212869"/>
                  </a:ext>
                </a:extLst>
              </a:tr>
              <a:tr h="121125">
                <a:tc>
                  <a:txBody>
                    <a:bodyPr/>
                    <a:lstStyle/>
                    <a:p>
                      <a:pPr algn="l" fontAlgn="ctr"/>
                      <a:r>
                        <a:rPr lang="pt-BR" sz="1000" b="0" i="0" u="none" strike="noStrike">
                          <a:solidFill>
                            <a:srgbClr val="000000"/>
                          </a:solidFill>
                          <a:effectLst/>
                          <a:latin typeface="+mn-lt"/>
                        </a:rPr>
                        <a:t>COPEL GT</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1.57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0.94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0.97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0.45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0.86</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59951051"/>
                  </a:ext>
                </a:extLst>
              </a:tr>
              <a:tr h="121125">
                <a:tc>
                  <a:txBody>
                    <a:bodyPr/>
                    <a:lstStyle/>
                    <a:p>
                      <a:pPr algn="l" fontAlgn="ctr"/>
                      <a:r>
                        <a:rPr lang="pt-BR" sz="1000" b="0" i="0" u="none" strike="noStrike">
                          <a:solidFill>
                            <a:srgbClr val="000000"/>
                          </a:solidFill>
                          <a:effectLst/>
                          <a:latin typeface="+mn-lt"/>
                        </a:rPr>
                        <a:t>EDP ENERGIAS DO BRASIL</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1.86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1.66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62%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0.82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0.41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1.17</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913426436"/>
                  </a:ext>
                </a:extLst>
              </a:tr>
              <a:tr h="121125">
                <a:tc>
                  <a:txBody>
                    <a:bodyPr/>
                    <a:lstStyle/>
                    <a:p>
                      <a:pPr algn="l" fontAlgn="ctr"/>
                      <a:r>
                        <a:rPr lang="pt-BR" sz="1000" b="0" i="0" u="none" strike="noStrike">
                          <a:solidFill>
                            <a:srgbClr val="000000"/>
                          </a:solidFill>
                          <a:effectLst/>
                          <a:latin typeface="+mn-lt"/>
                        </a:rPr>
                        <a:t>DUKE ENERGY</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52%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1.79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0.86</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977958625"/>
                  </a:ext>
                </a:extLst>
              </a:tr>
              <a:tr h="121125">
                <a:tc>
                  <a:txBody>
                    <a:bodyPr/>
                    <a:lstStyle/>
                    <a:p>
                      <a:pPr algn="l" fontAlgn="ctr"/>
                      <a:r>
                        <a:rPr lang="pt-BR" sz="1000" b="0" i="0" u="none" strike="noStrike">
                          <a:solidFill>
                            <a:srgbClr val="000000"/>
                          </a:solidFill>
                          <a:effectLst/>
                          <a:latin typeface="+mn-lt"/>
                        </a:rPr>
                        <a:t>CEMIG</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2.19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1.93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65%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0.84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0.09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1.24</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411475338"/>
                  </a:ext>
                </a:extLst>
              </a:tr>
              <a:tr h="121125">
                <a:tc>
                  <a:txBody>
                    <a:bodyPr/>
                    <a:lstStyle/>
                    <a:p>
                      <a:pPr algn="l" fontAlgn="ctr"/>
                      <a:r>
                        <a:rPr lang="pt-BR" sz="1000" b="0" i="0" u="none" strike="noStrike">
                          <a:solidFill>
                            <a:srgbClr val="000000"/>
                          </a:solidFill>
                          <a:effectLst/>
                          <a:latin typeface="+mn-lt"/>
                        </a:rPr>
                        <a:t>CEMIG GT</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2.63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2.07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71%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0.45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1.23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0.09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1.23</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008806835"/>
                  </a:ext>
                </a:extLst>
              </a:tr>
              <a:tr h="121125">
                <a:tc>
                  <a:txBody>
                    <a:bodyPr/>
                    <a:lstStyle/>
                    <a:p>
                      <a:pPr algn="l" fontAlgn="ctr"/>
                      <a:r>
                        <a:rPr lang="pt-BR" sz="1000" b="0" i="0" u="none" strike="noStrike">
                          <a:solidFill>
                            <a:srgbClr val="000000"/>
                          </a:solidFill>
                          <a:effectLst/>
                          <a:latin typeface="+mn-lt"/>
                        </a:rPr>
                        <a:t>ELETROBRAS</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4.57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1.73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64%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1.50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0.16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1.47</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199985013"/>
                  </a:ext>
                </a:extLst>
              </a:tr>
              <a:tr h="121125">
                <a:tc>
                  <a:txBody>
                    <a:bodyPr/>
                    <a:lstStyle/>
                    <a:p>
                      <a:pPr algn="l" fontAlgn="ctr"/>
                      <a:r>
                        <a:rPr lang="pt-BR" sz="1000" b="0" i="0" u="none" strike="noStrike">
                          <a:solidFill>
                            <a:srgbClr val="000000"/>
                          </a:solidFill>
                          <a:effectLst/>
                          <a:latin typeface="+mn-lt"/>
                        </a:rPr>
                        <a:t>OMEGA GERAÇÃO</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0.64</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4.30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1.70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1.87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1.67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1.67</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09744413"/>
                  </a:ext>
                </a:extLst>
              </a:tr>
              <a:tr h="121125">
                <a:tc>
                  <a:txBody>
                    <a:bodyPr/>
                    <a:lstStyle/>
                    <a:p>
                      <a:pPr algn="l" fontAlgn="ctr"/>
                      <a:r>
                        <a:rPr lang="pt-BR" sz="1000" b="0" i="0" u="none" strike="noStrike">
                          <a:solidFill>
                            <a:srgbClr val="000000"/>
                          </a:solidFill>
                          <a:effectLst/>
                          <a:latin typeface="+mn-lt"/>
                        </a:rPr>
                        <a:t>ENEVA AS</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4.22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1.59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69%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1.66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1.44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1.29</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587727327"/>
                  </a:ext>
                </a:extLst>
              </a:tr>
              <a:tr h="121125">
                <a:tc>
                  <a:txBody>
                    <a:bodyPr/>
                    <a:lstStyle/>
                    <a:p>
                      <a:pPr algn="l" fontAlgn="ctr"/>
                      <a:r>
                        <a:rPr lang="pt-BR" sz="1000" b="0" i="0" u="none" strike="noStrike">
                          <a:solidFill>
                            <a:srgbClr val="000000"/>
                          </a:solidFill>
                          <a:effectLst/>
                          <a:latin typeface="+mn-lt"/>
                        </a:rPr>
                        <a:t>NEOENERGIA</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3.78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2.10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0.92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1.17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0.37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1.17</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400701645"/>
                  </a:ext>
                </a:extLst>
              </a:tr>
              <a:tr h="121125">
                <a:tc>
                  <a:txBody>
                    <a:bodyPr/>
                    <a:lstStyle/>
                    <a:p>
                      <a:pPr algn="l" fontAlgn="ctr"/>
                      <a:r>
                        <a:rPr lang="pt-BR" sz="1000" b="0" i="0" u="none" strike="noStrike">
                          <a:solidFill>
                            <a:srgbClr val="000000"/>
                          </a:solidFill>
                          <a:effectLst/>
                          <a:latin typeface="+mn-lt"/>
                        </a:rPr>
                        <a:t>CPFL RENOVÁVEIS</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1.86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1.37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58%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1.96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0.27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0.72</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335378345"/>
                  </a:ext>
                </a:extLst>
              </a:tr>
              <a:tr h="121125">
                <a:tc>
                  <a:txBody>
                    <a:bodyPr/>
                    <a:lstStyle/>
                    <a:p>
                      <a:pPr algn="l" fontAlgn="ctr"/>
                      <a:r>
                        <a:rPr lang="pt-BR" sz="1000" b="0" i="0" u="none" strike="noStrike">
                          <a:solidFill>
                            <a:srgbClr val="000000"/>
                          </a:solidFill>
                          <a:effectLst/>
                          <a:latin typeface="+mn-lt"/>
                        </a:rPr>
                        <a:t>CPFL GERAÇÂO</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1.59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1.57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1.88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0.70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0.30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0.70</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910908670"/>
                  </a:ext>
                </a:extLst>
              </a:tr>
              <a:tr h="121125">
                <a:tc>
                  <a:txBody>
                    <a:bodyPr/>
                    <a:lstStyle/>
                    <a:p>
                      <a:pPr algn="l" fontAlgn="ctr"/>
                      <a:r>
                        <a:rPr lang="pt-BR" sz="1000" b="0" i="0" u="none" strike="noStrike">
                          <a:solidFill>
                            <a:srgbClr val="000000"/>
                          </a:solidFill>
                          <a:effectLst/>
                          <a:latin typeface="+mn-lt"/>
                        </a:rPr>
                        <a:t>CPFL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2.47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2.46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73%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1.03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0.24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1.02</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676799986"/>
                  </a:ext>
                </a:extLst>
              </a:tr>
              <a:tr h="121125">
                <a:tc>
                  <a:txBody>
                    <a:bodyPr/>
                    <a:lstStyle/>
                    <a:p>
                      <a:pPr algn="l" fontAlgn="ctr"/>
                      <a:r>
                        <a:rPr lang="pt-BR" sz="1000" b="0" i="0" u="none" strike="noStrike">
                          <a:solidFill>
                            <a:srgbClr val="000000"/>
                          </a:solidFill>
                          <a:effectLst/>
                          <a:latin typeface="+mn-lt"/>
                        </a:rPr>
                        <a:t>REDE ENERGIA PARTICIPAÇÕES</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2.37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3.13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76%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1.20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0.08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1.36</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167963161"/>
                  </a:ext>
                </a:extLst>
              </a:tr>
              <a:tr h="121125">
                <a:tc>
                  <a:txBody>
                    <a:bodyPr/>
                    <a:lstStyle/>
                    <a:p>
                      <a:pPr algn="l" fontAlgn="ctr"/>
                      <a:r>
                        <a:rPr lang="pt-BR" sz="1000" b="0" i="0" u="none" strike="noStrike">
                          <a:solidFill>
                            <a:srgbClr val="000000"/>
                          </a:solidFill>
                          <a:effectLst/>
                          <a:latin typeface="+mn-lt"/>
                        </a:rPr>
                        <a:t>EQUATORIAL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3.47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3.10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71%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1.50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0.32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1.49</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210218618"/>
                  </a:ext>
                </a:extLst>
              </a:tr>
              <a:tr h="121125">
                <a:tc>
                  <a:txBody>
                    <a:bodyPr/>
                    <a:lstStyle/>
                    <a:p>
                      <a:pPr algn="l" fontAlgn="ctr"/>
                      <a:r>
                        <a:rPr lang="pt-BR" sz="1000" b="0" i="0" u="none" strike="noStrike">
                          <a:solidFill>
                            <a:srgbClr val="000000"/>
                          </a:solidFill>
                          <a:effectLst/>
                          <a:latin typeface="+mn-lt"/>
                        </a:rPr>
                        <a:t>SAFIRA HOLDING</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0.60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0.38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4.48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82%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0.22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1.17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0.06</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1.17</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780526979"/>
                  </a:ext>
                </a:extLst>
              </a:tr>
              <a:tr h="121125">
                <a:tc>
                  <a:txBody>
                    <a:bodyPr/>
                    <a:lstStyle/>
                    <a:p>
                      <a:pPr algn="l" fontAlgn="ctr"/>
                      <a:r>
                        <a:rPr lang="pt-BR" sz="1000" b="0" i="0" u="none" strike="noStrike">
                          <a:solidFill>
                            <a:srgbClr val="000000"/>
                          </a:solidFill>
                          <a:effectLst/>
                          <a:latin typeface="+mn-lt"/>
                        </a:rPr>
                        <a:t>TRACTEBEL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1.68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3.18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76%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2.27</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0.61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1.16</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663052572"/>
                  </a:ext>
                </a:extLst>
              </a:tr>
              <a:tr h="121125">
                <a:tc>
                  <a:txBody>
                    <a:bodyPr/>
                    <a:lstStyle/>
                    <a:p>
                      <a:pPr algn="l" fontAlgn="ctr"/>
                      <a:r>
                        <a:rPr lang="pt-BR" sz="1000" b="0" i="0" u="none" strike="noStrike">
                          <a:solidFill>
                            <a:srgbClr val="000000"/>
                          </a:solidFill>
                          <a:effectLst/>
                          <a:latin typeface="+mn-lt"/>
                        </a:rPr>
                        <a:t>CELESC</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0.55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1.12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4.19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84%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1.81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1.00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0.22</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1.00</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927865671"/>
                  </a:ext>
                </a:extLst>
              </a:tr>
              <a:tr h="121125">
                <a:tc>
                  <a:txBody>
                    <a:bodyPr/>
                    <a:lstStyle/>
                    <a:p>
                      <a:pPr algn="l" fontAlgn="ctr"/>
                      <a:r>
                        <a:rPr lang="pt-BR" sz="1000" b="0" i="0" u="none" strike="noStrike">
                          <a:solidFill>
                            <a:srgbClr val="000000"/>
                          </a:solidFill>
                          <a:effectLst/>
                          <a:latin typeface="+mn-lt"/>
                        </a:rPr>
                        <a:t>OMEGA ENERGIA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6.79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2.11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68%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2.06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1.13</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2829930259"/>
                  </a:ext>
                </a:extLst>
              </a:tr>
              <a:tr h="124475">
                <a:tc>
                  <a:txBody>
                    <a:bodyPr/>
                    <a:lstStyle/>
                    <a:p>
                      <a:pPr algn="l" fontAlgn="ctr"/>
                      <a:r>
                        <a:rPr lang="pt-BR" sz="1000" b="0" i="0" u="none" strike="noStrike">
                          <a:solidFill>
                            <a:srgbClr val="000000"/>
                          </a:solidFill>
                          <a:effectLst/>
                          <a:latin typeface="+mn-lt"/>
                        </a:rPr>
                        <a:t>LIGHT</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0.53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6.48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3.27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77%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1.05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0.09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1.04</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458277429"/>
                  </a:ext>
                </a:extLst>
              </a:tr>
              <a:tr h="121125">
                <a:tc>
                  <a:txBody>
                    <a:bodyPr/>
                    <a:lstStyle/>
                    <a:p>
                      <a:pPr algn="l" fontAlgn="ctr"/>
                      <a:r>
                        <a:rPr lang="pt-BR" sz="1000" b="0" i="0" u="none" strike="noStrike">
                          <a:solidFill>
                            <a:srgbClr val="000000"/>
                          </a:solidFill>
                          <a:effectLst/>
                          <a:latin typeface="+mn-lt"/>
                        </a:rPr>
                        <a:t>ENERGISA</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3.32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4.55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82%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1.94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0.09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1.21</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435753532"/>
                  </a:ext>
                </a:extLst>
              </a:tr>
              <a:tr h="121125">
                <a:tc>
                  <a:txBody>
                    <a:bodyPr/>
                    <a:lstStyle/>
                    <a:p>
                      <a:pPr algn="l" fontAlgn="ctr"/>
                      <a:r>
                        <a:rPr lang="pt-BR" sz="1000" b="0" i="0" u="none" strike="noStrike">
                          <a:solidFill>
                            <a:srgbClr val="000000"/>
                          </a:solidFill>
                          <a:effectLst/>
                          <a:latin typeface="+mn-lt"/>
                        </a:rPr>
                        <a:t>COMERC</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0.51</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7.87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3.48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78%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2.00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0.53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1.39</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2988900634"/>
                  </a:ext>
                </a:extLst>
              </a:tr>
              <a:tr h="121125">
                <a:tc>
                  <a:txBody>
                    <a:bodyPr/>
                    <a:lstStyle/>
                    <a:p>
                      <a:pPr algn="l" fontAlgn="ctr"/>
                      <a:r>
                        <a:rPr lang="pt-BR" sz="1000" b="0" i="0" u="none" strike="noStrike">
                          <a:solidFill>
                            <a:srgbClr val="000000"/>
                          </a:solidFill>
                          <a:effectLst/>
                          <a:latin typeface="+mn-lt"/>
                        </a:rPr>
                        <a:t>ESSENTIA PCHS</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0.46</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2.73</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3.99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80%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3.79</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0.51</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0.25</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0.50</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1463380771"/>
                  </a:ext>
                </a:extLst>
              </a:tr>
              <a:tr h="121125">
                <a:tc>
                  <a:txBody>
                    <a:bodyPr/>
                    <a:lstStyle/>
                    <a:p>
                      <a:pPr algn="l" fontAlgn="ctr"/>
                      <a:r>
                        <a:rPr lang="pt-BR" sz="1000" b="0" i="0" u="none" strike="noStrike">
                          <a:solidFill>
                            <a:srgbClr val="000000"/>
                          </a:solidFill>
                          <a:effectLst/>
                          <a:latin typeface="+mn-lt"/>
                        </a:rPr>
                        <a:t>LIGHT ENERGIA</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0.45</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1.93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5.53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85%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3.48</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0.97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0.09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0.96</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780439500"/>
                  </a:ext>
                </a:extLst>
              </a:tr>
              <a:tr h="121125">
                <a:tc>
                  <a:txBody>
                    <a:bodyPr/>
                    <a:lstStyle/>
                    <a:p>
                      <a:pPr algn="l" fontAlgn="ctr"/>
                      <a:r>
                        <a:rPr lang="pt-BR" sz="1000" b="0" i="0" u="none" strike="noStrike">
                          <a:solidFill>
                            <a:srgbClr val="000000"/>
                          </a:solidFill>
                          <a:effectLst/>
                          <a:latin typeface="+mn-lt"/>
                        </a:rPr>
                        <a:t>ASA BRANCA HOLDING</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0.44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2.88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4.84</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83%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4.40</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0.78</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0.52</a:t>
                      </a:r>
                    </a:p>
                  </a:txBody>
                  <a:tcPr marL="3949" marR="3949" marT="3949"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n-lt"/>
                        </a:rPr>
                        <a:t>0.76</a:t>
                      </a:r>
                    </a:p>
                  </a:txBody>
                  <a:tcPr marL="3949" marR="3949" marT="3949" marB="0" anchor="ctr">
                    <a:lnL>
                      <a:noFill/>
                    </a:lnL>
                    <a:lnR>
                      <a:noFill/>
                    </a:lnR>
                    <a:lnT>
                      <a:noFill/>
                    </a:lnT>
                    <a:lnB>
                      <a:noFill/>
                    </a:lnB>
                    <a:solidFill>
                      <a:srgbClr val="FFFFFF"/>
                    </a:solidFill>
                  </a:tcPr>
                </a:tc>
                <a:extLst>
                  <a:ext uri="{0D108BD9-81ED-4DB2-BD59-A6C34878D82A}">
                    <a16:rowId xmlns:a16="http://schemas.microsoft.com/office/drawing/2014/main" val="3871957084"/>
                  </a:ext>
                </a:extLst>
              </a:tr>
              <a:tr h="121125">
                <a:tc>
                  <a:txBody>
                    <a:bodyPr/>
                    <a:lstStyle/>
                    <a:p>
                      <a:pPr algn="l" fontAlgn="ctr"/>
                      <a:r>
                        <a:rPr lang="pt-BR" sz="1000" b="0" i="0" u="none" strike="noStrike">
                          <a:solidFill>
                            <a:srgbClr val="000000"/>
                          </a:solidFill>
                          <a:effectLst/>
                          <a:latin typeface="+mn-lt"/>
                        </a:rPr>
                        <a:t>FOZ DO RIO CLARO ENERGIA</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0.39</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13.93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2.57</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72%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2.83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0.83</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0.10</a:t>
                      </a:r>
                    </a:p>
                  </a:txBody>
                  <a:tcPr marL="3949" marR="3949" marT="3949"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n-lt"/>
                        </a:rPr>
                        <a:t>0.83</a:t>
                      </a:r>
                    </a:p>
                  </a:txBody>
                  <a:tcPr marL="3949" marR="3949" marT="3949" marB="0" anchor="ctr">
                    <a:lnL>
                      <a:noFill/>
                    </a:lnL>
                    <a:lnR>
                      <a:noFill/>
                    </a:lnR>
                    <a:lnT>
                      <a:noFill/>
                    </a:lnT>
                    <a:lnB>
                      <a:noFill/>
                    </a:lnB>
                    <a:solidFill>
                      <a:srgbClr val="F5F5F5"/>
                    </a:solidFill>
                  </a:tcPr>
                </a:tc>
                <a:extLst>
                  <a:ext uri="{0D108BD9-81ED-4DB2-BD59-A6C34878D82A}">
                    <a16:rowId xmlns:a16="http://schemas.microsoft.com/office/drawing/2014/main" val="3334669367"/>
                  </a:ext>
                </a:extLst>
              </a:tr>
            </a:tbl>
          </a:graphicData>
        </a:graphic>
      </p:graphicFrame>
      <p:sp>
        <p:nvSpPr>
          <p:cNvPr id="5" name="Espaço Reservado para Texto 3">
            <a:extLst>
              <a:ext uri="{FF2B5EF4-FFF2-40B4-BE49-F238E27FC236}">
                <a16:creationId xmlns:a16="http://schemas.microsoft.com/office/drawing/2014/main" id="{548509E9-B224-590A-176A-FBA43DBC2380}"/>
              </a:ext>
            </a:extLst>
          </p:cNvPr>
          <p:cNvSpPr>
            <a:spLocks noGrp="1"/>
          </p:cNvSpPr>
          <p:nvPr>
            <p:ph type="body" sz="quarter" idx="11"/>
          </p:nvPr>
        </p:nvSpPr>
        <p:spPr>
          <a:xfrm>
            <a:off x="348342" y="460829"/>
            <a:ext cx="1922248" cy="1676195"/>
          </a:xfrm>
        </p:spPr>
        <p:txBody>
          <a:bodyPr/>
          <a:lstStyle/>
          <a:p>
            <a:r>
              <a:rPr lang="pt-BR">
                <a:latin typeface="Votorantim Sans"/>
              </a:rPr>
              <a:t>Fator Estrutura com duas respectivas variáveis de carga</a:t>
            </a:r>
          </a:p>
        </p:txBody>
      </p:sp>
    </p:spTree>
    <p:extLst>
      <p:ext uri="{BB962C8B-B14F-4D97-AF65-F5344CB8AC3E}">
        <p14:creationId xmlns:p14="http://schemas.microsoft.com/office/powerpoint/2010/main" val="3458778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91EF1-C1F6-A460-0343-68190E4777A3}"/>
            </a:ext>
          </a:extLst>
        </p:cNvPr>
        <p:cNvGrpSpPr/>
        <p:nvPr/>
      </p:nvGrpSpPr>
      <p:grpSpPr>
        <a:xfrm>
          <a:off x="0" y="0"/>
          <a:ext cx="0" cy="0"/>
          <a:chOff x="0" y="0"/>
          <a:chExt cx="0" cy="0"/>
        </a:xfrm>
      </p:grpSpPr>
      <p:graphicFrame>
        <p:nvGraphicFramePr>
          <p:cNvPr id="8" name="Tabela 7">
            <a:extLst>
              <a:ext uri="{FF2B5EF4-FFF2-40B4-BE49-F238E27FC236}">
                <a16:creationId xmlns:a16="http://schemas.microsoft.com/office/drawing/2014/main" id="{CDD7B1CC-4463-D8B3-E3F4-642841A10CE0}"/>
              </a:ext>
            </a:extLst>
          </p:cNvPr>
          <p:cNvGraphicFramePr>
            <a:graphicFrameLocks noGrp="1"/>
          </p:cNvGraphicFramePr>
          <p:nvPr>
            <p:extLst>
              <p:ext uri="{D42A27DB-BD31-4B8C-83A1-F6EECF244321}">
                <p14:modId xmlns:p14="http://schemas.microsoft.com/office/powerpoint/2010/main" val="886272501"/>
              </p:ext>
            </p:extLst>
          </p:nvPr>
        </p:nvGraphicFramePr>
        <p:xfrm>
          <a:off x="140415" y="537030"/>
          <a:ext cx="11839254" cy="6048692"/>
        </p:xfrm>
        <a:graphic>
          <a:graphicData uri="http://schemas.openxmlformats.org/drawingml/2006/table">
            <a:tbl>
              <a:tblPr/>
              <a:tblGrid>
                <a:gridCol w="1812439">
                  <a:extLst>
                    <a:ext uri="{9D8B030D-6E8A-4147-A177-3AD203B41FA5}">
                      <a16:colId xmlns:a16="http://schemas.microsoft.com/office/drawing/2014/main" val="1818876885"/>
                    </a:ext>
                  </a:extLst>
                </a:gridCol>
                <a:gridCol w="693303">
                  <a:extLst>
                    <a:ext uri="{9D8B030D-6E8A-4147-A177-3AD203B41FA5}">
                      <a16:colId xmlns:a16="http://schemas.microsoft.com/office/drawing/2014/main" val="2386516917"/>
                    </a:ext>
                  </a:extLst>
                </a:gridCol>
                <a:gridCol w="825023">
                  <a:extLst>
                    <a:ext uri="{9D8B030D-6E8A-4147-A177-3AD203B41FA5}">
                      <a16:colId xmlns:a16="http://schemas.microsoft.com/office/drawing/2014/main" val="2038549708"/>
                    </a:ext>
                  </a:extLst>
                </a:gridCol>
                <a:gridCol w="760314">
                  <a:extLst>
                    <a:ext uri="{9D8B030D-6E8A-4147-A177-3AD203B41FA5}">
                      <a16:colId xmlns:a16="http://schemas.microsoft.com/office/drawing/2014/main" val="3548929763"/>
                    </a:ext>
                  </a:extLst>
                </a:gridCol>
                <a:gridCol w="825023">
                  <a:extLst>
                    <a:ext uri="{9D8B030D-6E8A-4147-A177-3AD203B41FA5}">
                      <a16:colId xmlns:a16="http://schemas.microsoft.com/office/drawing/2014/main" val="6120565"/>
                    </a:ext>
                  </a:extLst>
                </a:gridCol>
                <a:gridCol w="825023">
                  <a:extLst>
                    <a:ext uri="{9D8B030D-6E8A-4147-A177-3AD203B41FA5}">
                      <a16:colId xmlns:a16="http://schemas.microsoft.com/office/drawing/2014/main" val="2738757349"/>
                    </a:ext>
                  </a:extLst>
                </a:gridCol>
                <a:gridCol w="792669">
                  <a:extLst>
                    <a:ext uri="{9D8B030D-6E8A-4147-A177-3AD203B41FA5}">
                      <a16:colId xmlns:a16="http://schemas.microsoft.com/office/drawing/2014/main" val="2401224079"/>
                    </a:ext>
                  </a:extLst>
                </a:gridCol>
                <a:gridCol w="792669">
                  <a:extLst>
                    <a:ext uri="{9D8B030D-6E8A-4147-A177-3AD203B41FA5}">
                      <a16:colId xmlns:a16="http://schemas.microsoft.com/office/drawing/2014/main" val="881169048"/>
                    </a:ext>
                  </a:extLst>
                </a:gridCol>
                <a:gridCol w="792669">
                  <a:extLst>
                    <a:ext uri="{9D8B030D-6E8A-4147-A177-3AD203B41FA5}">
                      <a16:colId xmlns:a16="http://schemas.microsoft.com/office/drawing/2014/main" val="1736618335"/>
                    </a:ext>
                  </a:extLst>
                </a:gridCol>
                <a:gridCol w="792669">
                  <a:extLst>
                    <a:ext uri="{9D8B030D-6E8A-4147-A177-3AD203B41FA5}">
                      <a16:colId xmlns:a16="http://schemas.microsoft.com/office/drawing/2014/main" val="1949604307"/>
                    </a:ext>
                  </a:extLst>
                </a:gridCol>
                <a:gridCol w="1031177">
                  <a:extLst>
                    <a:ext uri="{9D8B030D-6E8A-4147-A177-3AD203B41FA5}">
                      <a16:colId xmlns:a16="http://schemas.microsoft.com/office/drawing/2014/main" val="2940972208"/>
                    </a:ext>
                  </a:extLst>
                </a:gridCol>
                <a:gridCol w="503714">
                  <a:extLst>
                    <a:ext uri="{9D8B030D-6E8A-4147-A177-3AD203B41FA5}">
                      <a16:colId xmlns:a16="http://schemas.microsoft.com/office/drawing/2014/main" val="378390438"/>
                    </a:ext>
                  </a:extLst>
                </a:gridCol>
                <a:gridCol w="599893">
                  <a:extLst>
                    <a:ext uri="{9D8B030D-6E8A-4147-A177-3AD203B41FA5}">
                      <a16:colId xmlns:a16="http://schemas.microsoft.com/office/drawing/2014/main" val="677856229"/>
                    </a:ext>
                  </a:extLst>
                </a:gridCol>
                <a:gridCol w="792669">
                  <a:extLst>
                    <a:ext uri="{9D8B030D-6E8A-4147-A177-3AD203B41FA5}">
                      <a16:colId xmlns:a16="http://schemas.microsoft.com/office/drawing/2014/main" val="3810332449"/>
                    </a:ext>
                  </a:extLst>
                </a:gridCol>
              </a:tblGrid>
              <a:tr h="157182">
                <a:tc>
                  <a:txBody>
                    <a:bodyPr/>
                    <a:lstStyle/>
                    <a:p>
                      <a:pPr algn="l" fontAlgn="ctr"/>
                      <a:r>
                        <a:rPr lang="pt-BR" sz="1000" b="1" i="0" u="none" strike="noStrike">
                          <a:solidFill>
                            <a:srgbClr val="000000"/>
                          </a:solidFill>
                          <a:effectLst/>
                          <a:latin typeface="+mj-lt"/>
                        </a:rPr>
                        <a:t>Empresa</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Dimensão</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Ativo</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AC</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ANC</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Passivo</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PC</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PNC</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DL</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PL</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Lucro/</a:t>
                      </a:r>
                      <a:r>
                        <a:rPr lang="pt-BR" sz="1000" b="1" i="0" u="none" strike="noStrike" err="1">
                          <a:solidFill>
                            <a:srgbClr val="000000"/>
                          </a:solidFill>
                          <a:effectLst/>
                          <a:latin typeface="+mj-lt"/>
                        </a:rPr>
                        <a:t>Prejuizo</a:t>
                      </a:r>
                      <a:endParaRPr lang="pt-BR" sz="1000" b="1" i="0" u="none" strike="noStrike">
                        <a:solidFill>
                          <a:srgbClr val="000000"/>
                        </a:solidFill>
                        <a:effectLst/>
                        <a:latin typeface="+mj-lt"/>
                      </a:endParaRP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EBIT </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EBITDA </a:t>
                      </a:r>
                    </a:p>
                  </a:txBody>
                  <a:tcPr marL="4308" marR="4308" marT="4308" marB="0" anchor="ctr">
                    <a:lnL>
                      <a:noFill/>
                    </a:lnL>
                    <a:lnR>
                      <a:noFill/>
                    </a:lnR>
                    <a:lnT>
                      <a:noFill/>
                    </a:lnT>
                    <a:lnB>
                      <a:noFill/>
                    </a:lnB>
                    <a:solidFill>
                      <a:srgbClr val="FFFFFF"/>
                    </a:solidFill>
                  </a:tcPr>
                </a:tc>
                <a:tc>
                  <a:txBody>
                    <a:bodyPr/>
                    <a:lstStyle/>
                    <a:p>
                      <a:pPr algn="r" fontAlgn="ctr"/>
                      <a:r>
                        <a:rPr lang="pt-BR" sz="1000" b="1" i="0" u="none" strike="noStrike">
                          <a:solidFill>
                            <a:srgbClr val="000000"/>
                          </a:solidFill>
                          <a:effectLst/>
                          <a:latin typeface="+mj-lt"/>
                        </a:rPr>
                        <a:t> EBITDA aj.</a:t>
                      </a:r>
                    </a:p>
                  </a:txBody>
                  <a:tcPr marL="4308" marR="4308" marT="4308" marB="0" anchor="ctr">
                    <a:lnL>
                      <a:noFill/>
                    </a:lnL>
                    <a:lnR>
                      <a:noFill/>
                    </a:lnR>
                    <a:lnT>
                      <a:noFill/>
                    </a:lnT>
                    <a:lnB>
                      <a:noFill/>
                    </a:lnB>
                    <a:solidFill>
                      <a:srgbClr val="FFFFFF"/>
                    </a:solidFill>
                  </a:tcPr>
                </a:tc>
                <a:extLst>
                  <a:ext uri="{0D108BD9-81ED-4DB2-BD59-A6C34878D82A}">
                    <a16:rowId xmlns:a16="http://schemas.microsoft.com/office/drawing/2014/main" val="479604386"/>
                  </a:ext>
                </a:extLst>
              </a:tr>
              <a:tr h="159230">
                <a:tc>
                  <a:txBody>
                    <a:bodyPr/>
                    <a:lstStyle/>
                    <a:p>
                      <a:pPr algn="l" fontAlgn="ctr"/>
                      <a:r>
                        <a:rPr lang="pt-BR" sz="1000" b="0" i="0" u="none" strike="noStrike">
                          <a:solidFill>
                            <a:srgbClr val="000000"/>
                          </a:solidFill>
                          <a:effectLst/>
                          <a:latin typeface="+mj-lt"/>
                        </a:rPr>
                        <a:t>ELETROBRAS</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0.20</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195.049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43.375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151.674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195.049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28.963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95.172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46.000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71.853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6.416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10.503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10.818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10.076</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1085551660"/>
                  </a:ext>
                </a:extLst>
              </a:tr>
              <a:tr h="159230">
                <a:tc>
                  <a:txBody>
                    <a:bodyPr/>
                    <a:lstStyle/>
                    <a:p>
                      <a:pPr algn="l" fontAlgn="ctr"/>
                      <a:r>
                        <a:rPr lang="pt-BR" sz="1000" b="0" i="0" u="none" strike="noStrike">
                          <a:solidFill>
                            <a:srgbClr val="000000"/>
                          </a:solidFill>
                          <a:effectLst/>
                          <a:latin typeface="+mj-lt"/>
                        </a:rPr>
                        <a:t>NEOENERGIA</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0.07</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64.557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15.630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48.927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64.557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13.313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30.389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23.550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20.855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2.685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5.293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6.315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6.226</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536802674"/>
                  </a:ext>
                </a:extLst>
              </a:tr>
              <a:tr h="159230">
                <a:tc>
                  <a:txBody>
                    <a:bodyPr/>
                    <a:lstStyle/>
                    <a:p>
                      <a:pPr algn="l" fontAlgn="ctr"/>
                      <a:r>
                        <a:rPr lang="pt-BR" sz="1000" b="0" i="0" u="none" strike="noStrike">
                          <a:solidFill>
                            <a:srgbClr val="000000"/>
                          </a:solidFill>
                          <a:effectLst/>
                          <a:latin typeface="+mj-lt"/>
                        </a:rPr>
                        <a:t>CPFL ENERGIA</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0.06</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52.324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12.311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40.013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52.324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12.010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26.051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18.197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15.466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3.323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5.807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7.113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7.354</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544553407"/>
                  </a:ext>
                </a:extLst>
              </a:tr>
              <a:tr h="159230">
                <a:tc>
                  <a:txBody>
                    <a:bodyPr/>
                    <a:lstStyle/>
                    <a:p>
                      <a:pPr algn="l" fontAlgn="ctr"/>
                      <a:r>
                        <a:rPr lang="pt-BR" sz="1000" b="0" i="0" u="none" strike="noStrike">
                          <a:solidFill>
                            <a:srgbClr val="000000"/>
                          </a:solidFill>
                          <a:effectLst/>
                          <a:latin typeface="+mj-lt"/>
                        </a:rPr>
                        <a:t>CEMIG</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0.05</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52.070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14.759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37.311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52.070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11.934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21.853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12.418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17.516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2.775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4.282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5.070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5.673</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763114168"/>
                  </a:ext>
                </a:extLst>
              </a:tr>
              <a:tr h="159230">
                <a:tc>
                  <a:txBody>
                    <a:bodyPr/>
                    <a:lstStyle/>
                    <a:p>
                      <a:pPr algn="l" fontAlgn="ctr"/>
                      <a:r>
                        <a:rPr lang="pt-BR" sz="1000" b="0" i="0" u="none" strike="noStrike">
                          <a:solidFill>
                            <a:srgbClr val="000000"/>
                          </a:solidFill>
                          <a:effectLst/>
                          <a:latin typeface="+mj-lt"/>
                        </a:rPr>
                        <a:t>EQUATORIAL ENERGIA</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0.05</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46.163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15.076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31.769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48.832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10.078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24.831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16.768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11.254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2.459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3.807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4.701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4.828</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2090712544"/>
                  </a:ext>
                </a:extLst>
              </a:tr>
              <a:tr h="159230">
                <a:tc>
                  <a:txBody>
                    <a:bodyPr/>
                    <a:lstStyle/>
                    <a:p>
                      <a:pPr algn="l" fontAlgn="ctr"/>
                      <a:r>
                        <a:rPr lang="pt-BR" sz="1000" b="0" i="0" u="none" strike="noStrike">
                          <a:solidFill>
                            <a:srgbClr val="000000"/>
                          </a:solidFill>
                          <a:effectLst/>
                          <a:latin typeface="+mj-lt"/>
                        </a:rPr>
                        <a:t>ENERGISA</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0.05</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42.880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12.065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30.815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42.880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9.849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25.301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18.034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7.730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1.522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3.251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5.513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5.427</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171629143"/>
                  </a:ext>
                </a:extLst>
              </a:tr>
              <a:tr h="159230">
                <a:tc>
                  <a:txBody>
                    <a:bodyPr/>
                    <a:lstStyle/>
                    <a:p>
                      <a:pPr algn="l" fontAlgn="ctr"/>
                      <a:r>
                        <a:rPr lang="pt-BR" sz="1000" b="0" i="0" u="none" strike="noStrike">
                          <a:solidFill>
                            <a:srgbClr val="000000"/>
                          </a:solidFill>
                          <a:effectLst/>
                          <a:latin typeface="+mj-lt"/>
                        </a:rPr>
                        <a:t>COPEL</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0.04</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42.238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8.702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33.536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42.238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7.157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16.248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8.648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18.834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2.455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3.409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4.160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4.616</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2226916677"/>
                  </a:ext>
                </a:extLst>
              </a:tr>
              <a:tr h="159230">
                <a:tc>
                  <a:txBody>
                    <a:bodyPr/>
                    <a:lstStyle/>
                    <a:p>
                      <a:pPr algn="l" fontAlgn="ctr"/>
                      <a:r>
                        <a:rPr lang="pt-BR" sz="1000" b="0" i="0" u="none" strike="noStrike">
                          <a:solidFill>
                            <a:srgbClr val="000000"/>
                          </a:solidFill>
                          <a:effectLst/>
                          <a:latin typeface="+mj-lt"/>
                        </a:rPr>
                        <a:t>TRACTEBEL ENERGIA</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0.03</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30.821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6.445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24.377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30.821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5.479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17.964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10.891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7.378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2.276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4.513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5.367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6.491</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836341968"/>
                  </a:ext>
                </a:extLst>
              </a:tr>
              <a:tr h="159230">
                <a:tc>
                  <a:txBody>
                    <a:bodyPr/>
                    <a:lstStyle/>
                    <a:p>
                      <a:pPr algn="l" fontAlgn="ctr"/>
                      <a:r>
                        <a:rPr lang="pt-BR" sz="1000" b="0" i="0" u="none" strike="noStrike">
                          <a:solidFill>
                            <a:srgbClr val="000000"/>
                          </a:solidFill>
                          <a:effectLst/>
                          <a:latin typeface="+mj-lt"/>
                        </a:rPr>
                        <a:t>CTG</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0.03</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29.401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4.015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25.386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29.401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4.769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8.425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2.415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16.207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2.012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3.599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4.194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4.236</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4062537036"/>
                  </a:ext>
                </a:extLst>
              </a:tr>
              <a:tr h="159230">
                <a:tc>
                  <a:txBody>
                    <a:bodyPr/>
                    <a:lstStyle/>
                    <a:p>
                      <a:pPr algn="l" fontAlgn="ctr"/>
                      <a:r>
                        <a:rPr lang="pt-BR" sz="1000" b="0" i="0" u="none" strike="noStrike">
                          <a:solidFill>
                            <a:srgbClr val="000000"/>
                          </a:solidFill>
                          <a:effectLst/>
                          <a:latin typeface="+mj-lt"/>
                        </a:rPr>
                        <a:t>EDP ENERGIAS DO BRASIL</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0.03</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28.590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7.907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20.683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28.590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6.505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11.337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6.596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10.748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1.480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2.694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3.358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3.538</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148669634"/>
                  </a:ext>
                </a:extLst>
              </a:tr>
              <a:tr h="159230">
                <a:tc>
                  <a:txBody>
                    <a:bodyPr/>
                    <a:lstStyle/>
                    <a:p>
                      <a:pPr algn="l" fontAlgn="ctr"/>
                      <a:r>
                        <a:rPr lang="pt-BR" sz="1000" b="0" i="0" u="none" strike="noStrike">
                          <a:solidFill>
                            <a:srgbClr val="000000"/>
                          </a:solidFill>
                          <a:effectLst/>
                          <a:latin typeface="+mj-lt"/>
                        </a:rPr>
                        <a:t>CHESF</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0.03</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27.058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5.780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21.278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27.058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2.889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8.342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1.461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15.826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1.563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1.277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1.335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1.943</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4152991518"/>
                  </a:ext>
                </a:extLst>
              </a:tr>
              <a:tr h="159230">
                <a:tc>
                  <a:txBody>
                    <a:bodyPr/>
                    <a:lstStyle/>
                    <a:p>
                      <a:pPr algn="l" fontAlgn="ctr"/>
                      <a:r>
                        <a:rPr lang="pt-BR" sz="1000" b="0" i="0" u="none" strike="noStrike">
                          <a:solidFill>
                            <a:srgbClr val="000000"/>
                          </a:solidFill>
                          <a:effectLst/>
                          <a:latin typeface="+mj-lt"/>
                        </a:rPr>
                        <a:t>CTEEP</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0.03</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23.868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4.067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19.801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23.868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1.154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9.812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4.157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13.619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2.300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3.200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2.884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2.929</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230160625"/>
                  </a:ext>
                </a:extLst>
              </a:tr>
              <a:tr h="159230">
                <a:tc>
                  <a:txBody>
                    <a:bodyPr/>
                    <a:lstStyle/>
                    <a:p>
                      <a:pPr algn="l" fontAlgn="ctr"/>
                      <a:r>
                        <a:rPr lang="pt-BR" sz="1000" b="0" i="0" u="none" strike="noStrike">
                          <a:solidFill>
                            <a:srgbClr val="000000"/>
                          </a:solidFill>
                          <a:effectLst/>
                          <a:latin typeface="+mj-lt"/>
                        </a:rPr>
                        <a:t>AUREN</a:t>
                      </a:r>
                    </a:p>
                  </a:txBody>
                  <a:tcPr marL="4308" marR="4308" marT="4308"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0.03</a:t>
                      </a:r>
                    </a:p>
                  </a:txBody>
                  <a:tcPr marL="4308" marR="4308" marT="4308"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25.923</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4.310</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21.612</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25.923</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2.900</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10.872</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2.935</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12.150</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1.104</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984</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1.524</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1.358</a:t>
                      </a:r>
                    </a:p>
                  </a:txBody>
                  <a:tcPr marL="6350" marR="6350" marT="6350" marB="0"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2280237274"/>
                  </a:ext>
                </a:extLst>
              </a:tr>
              <a:tr h="159230">
                <a:tc>
                  <a:txBody>
                    <a:bodyPr/>
                    <a:lstStyle/>
                    <a:p>
                      <a:pPr algn="l" fontAlgn="ctr"/>
                      <a:r>
                        <a:rPr lang="pt-BR" sz="1000" b="0" i="0" u="none" strike="noStrike">
                          <a:solidFill>
                            <a:srgbClr val="000000"/>
                          </a:solidFill>
                          <a:effectLst/>
                          <a:latin typeface="+mj-lt"/>
                        </a:rPr>
                        <a:t>LIGHT</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22.572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6.200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16.373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22.572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5.917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11.371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9.109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5.284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(494)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740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1.418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1.405</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3979109589"/>
                  </a:ext>
                </a:extLst>
              </a:tr>
              <a:tr h="159230">
                <a:tc>
                  <a:txBody>
                    <a:bodyPr/>
                    <a:lstStyle/>
                    <a:p>
                      <a:pPr algn="l" fontAlgn="ctr"/>
                      <a:r>
                        <a:rPr lang="pt-BR" sz="1000" b="0" i="0" u="none" strike="noStrike">
                          <a:solidFill>
                            <a:srgbClr val="000000"/>
                          </a:solidFill>
                          <a:effectLst/>
                          <a:latin typeface="+mj-lt"/>
                        </a:rPr>
                        <a:t>REDE ENERGIA Part.</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20.209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5.828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14.381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20.209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4.252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11.069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7.719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4.888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1.129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1.962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3.210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3.262</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623165167"/>
                  </a:ext>
                </a:extLst>
              </a:tr>
              <a:tr h="159230">
                <a:tc>
                  <a:txBody>
                    <a:bodyPr/>
                    <a:lstStyle/>
                    <a:p>
                      <a:pPr algn="l" fontAlgn="ctr"/>
                      <a:r>
                        <a:rPr lang="pt-BR" sz="1000" b="0" i="0" u="none" strike="noStrike">
                          <a:solidFill>
                            <a:srgbClr val="000000"/>
                          </a:solidFill>
                          <a:effectLst/>
                          <a:latin typeface="+mj-lt"/>
                        </a:rPr>
                        <a:t>COPEL GT</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20.686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2.338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18.348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21.128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2.698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7.304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4.307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10.684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1.485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2.387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2.692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2.745</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1514783933"/>
                  </a:ext>
                </a:extLst>
              </a:tr>
              <a:tr h="159230">
                <a:tc>
                  <a:txBody>
                    <a:bodyPr/>
                    <a:lstStyle/>
                    <a:p>
                      <a:pPr algn="l" fontAlgn="ctr"/>
                      <a:r>
                        <a:rPr lang="pt-BR" sz="1000" b="0" i="0" u="none" strike="noStrike">
                          <a:solidFill>
                            <a:srgbClr val="000000"/>
                          </a:solidFill>
                          <a:effectLst/>
                          <a:latin typeface="+mj-lt"/>
                        </a:rPr>
                        <a:t>ALUPAR INVESTIMENTO</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20.278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4.647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15.631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20.278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2.103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10.055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4.528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8.121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1.490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2.446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2.549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2.541</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3242381479"/>
                  </a:ext>
                </a:extLst>
              </a:tr>
              <a:tr h="159230">
                <a:tc>
                  <a:txBody>
                    <a:bodyPr/>
                    <a:lstStyle/>
                    <a:p>
                      <a:pPr algn="l" fontAlgn="ctr"/>
                      <a:r>
                        <a:rPr lang="pt-BR" sz="1000" b="0" i="0" u="none" strike="noStrike">
                          <a:solidFill>
                            <a:srgbClr val="000000"/>
                          </a:solidFill>
                          <a:effectLst/>
                          <a:latin typeface="+mj-lt"/>
                        </a:rPr>
                        <a:t>CEMIG GT</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18.620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3.800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14.820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18.346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3.078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9.870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7.094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6.269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989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2.132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2.498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2.697</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1187339417"/>
                  </a:ext>
                </a:extLst>
              </a:tr>
              <a:tr h="159230">
                <a:tc>
                  <a:txBody>
                    <a:bodyPr/>
                    <a:lstStyle/>
                    <a:p>
                      <a:pPr algn="l" fontAlgn="ctr"/>
                      <a:r>
                        <a:rPr lang="pt-BR" sz="1000" b="0" i="0" u="none" strike="noStrike">
                          <a:solidFill>
                            <a:srgbClr val="000000"/>
                          </a:solidFill>
                          <a:effectLst/>
                          <a:latin typeface="+mj-lt"/>
                        </a:rPr>
                        <a:t>ENEVA SA</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18.874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3.092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15.782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18.874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2.149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10.899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6.870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8.204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689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1.131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1.703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1.627</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4148286625"/>
                  </a:ext>
                </a:extLst>
              </a:tr>
              <a:tr h="159230">
                <a:tc>
                  <a:txBody>
                    <a:bodyPr/>
                    <a:lstStyle/>
                    <a:p>
                      <a:pPr algn="l" fontAlgn="ctr"/>
                      <a:r>
                        <a:rPr lang="pt-BR" sz="1000" b="0" i="0" u="none" strike="noStrike">
                          <a:solidFill>
                            <a:srgbClr val="000000"/>
                          </a:solidFill>
                          <a:effectLst/>
                          <a:latin typeface="+mj-lt"/>
                        </a:rPr>
                        <a:t>CPFL GERAÇÂO</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15.932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2.121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14.014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16.135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3.012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6.841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4.031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6.282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1.479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2.192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2.525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2.538</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3699263537"/>
                  </a:ext>
                </a:extLst>
              </a:tr>
              <a:tr h="159230">
                <a:tc>
                  <a:txBody>
                    <a:bodyPr/>
                    <a:lstStyle/>
                    <a:p>
                      <a:pPr algn="l" fontAlgn="ctr"/>
                      <a:r>
                        <a:rPr lang="pt-BR" sz="1000" b="0" i="0" u="none" strike="noStrike">
                          <a:solidFill>
                            <a:srgbClr val="000000"/>
                          </a:solidFill>
                          <a:effectLst/>
                          <a:latin typeface="+mj-lt"/>
                        </a:rPr>
                        <a:t>OMEGA ENERGIA</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0.02</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14.771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2.622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12.149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14.771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2.315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7.713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5.994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4.743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295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694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895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883</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431407154"/>
                  </a:ext>
                </a:extLst>
              </a:tr>
              <a:tr h="159230">
                <a:tc>
                  <a:txBody>
                    <a:bodyPr/>
                    <a:lstStyle/>
                    <a:p>
                      <a:pPr algn="l" fontAlgn="ctr"/>
                      <a:r>
                        <a:rPr lang="pt-BR" sz="1000" b="0" i="0" u="none" strike="noStrike">
                          <a:solidFill>
                            <a:srgbClr val="000000"/>
                          </a:solidFill>
                          <a:effectLst/>
                          <a:latin typeface="+mj-lt"/>
                        </a:rPr>
                        <a:t>CESP</a:t>
                      </a:r>
                    </a:p>
                  </a:txBody>
                  <a:tcPr marL="4308" marR="4308" marT="4308"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0.01</a:t>
                      </a:r>
                    </a:p>
                  </a:txBody>
                  <a:tcPr marL="4308" marR="4308" marT="4308"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14.542</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1.249</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13.293</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14.542</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1.187</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5.336</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1.018</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8.019</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833</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897</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1.298</a:t>
                      </a:r>
                    </a:p>
                  </a:txBody>
                  <a:tcPr marL="6350" marR="6350" marT="6350" marB="0" anchor="ctr">
                    <a:lnL>
                      <a:noFill/>
                    </a:lnL>
                    <a:lnR>
                      <a:noFill/>
                    </a:lnR>
                    <a:lnT>
                      <a:noFill/>
                    </a:lnT>
                    <a:lnB>
                      <a:noFill/>
                    </a:lnB>
                    <a:solidFill>
                      <a:schemeClr val="bg2">
                        <a:lumMod val="20000"/>
                        <a:lumOff val="80000"/>
                      </a:schemeClr>
                    </a:solidFill>
                  </a:tcPr>
                </a:tc>
                <a:tc>
                  <a:txBody>
                    <a:bodyPr/>
                    <a:lstStyle/>
                    <a:p>
                      <a:pPr algn="r" fontAlgn="ctr"/>
                      <a:r>
                        <a:rPr lang="pt-BR" sz="1000" b="0" i="0" u="none" strike="noStrike">
                          <a:solidFill>
                            <a:srgbClr val="000000"/>
                          </a:solidFill>
                          <a:effectLst/>
                          <a:latin typeface="+mj-lt"/>
                        </a:rPr>
                        <a:t>1.070</a:t>
                      </a:r>
                    </a:p>
                  </a:txBody>
                  <a:tcPr marL="6350" marR="6350" marT="6350" marB="0"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4108725761"/>
                  </a:ext>
                </a:extLst>
              </a:tr>
              <a:tr h="159230">
                <a:tc>
                  <a:txBody>
                    <a:bodyPr/>
                    <a:lstStyle/>
                    <a:p>
                      <a:pPr algn="l" fontAlgn="ctr"/>
                      <a:r>
                        <a:rPr lang="pt-BR" sz="1000" b="0" i="0" u="none" strike="noStrike">
                          <a:solidFill>
                            <a:srgbClr val="000000"/>
                          </a:solidFill>
                          <a:effectLst/>
                          <a:latin typeface="+mj-lt"/>
                        </a:rPr>
                        <a:t>ALIANÇA</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0.01</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12.546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2.505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10.041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12.546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928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6.086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5.056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5.532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1.459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2.157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1.663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1.669</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3960330626"/>
                  </a:ext>
                </a:extLst>
              </a:tr>
              <a:tr h="159230">
                <a:tc>
                  <a:txBody>
                    <a:bodyPr/>
                    <a:lstStyle/>
                    <a:p>
                      <a:pPr algn="l" fontAlgn="ctr"/>
                      <a:r>
                        <a:rPr lang="pt-BR" sz="1000" b="0" i="0" u="none" strike="noStrike">
                          <a:solidFill>
                            <a:srgbClr val="000000"/>
                          </a:solidFill>
                          <a:effectLst/>
                          <a:latin typeface="+mj-lt"/>
                        </a:rPr>
                        <a:t>CPFL RENOVÁVEIS</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0.01</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12.105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1.387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10.718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12.105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1.936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5.051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3.223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5.118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642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1.056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1.697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1.737</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2332131181"/>
                  </a:ext>
                </a:extLst>
              </a:tr>
              <a:tr h="159230">
                <a:tc>
                  <a:txBody>
                    <a:bodyPr/>
                    <a:lstStyle/>
                    <a:p>
                      <a:pPr algn="l" fontAlgn="ctr"/>
                      <a:r>
                        <a:rPr lang="pt-BR" sz="1000" b="0" i="0" u="none" strike="noStrike">
                          <a:solidFill>
                            <a:srgbClr val="000000"/>
                          </a:solidFill>
                          <a:effectLst/>
                          <a:latin typeface="+mj-lt"/>
                        </a:rPr>
                        <a:t>CELESC</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0.01</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10.444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3.664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6.781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10.444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3.653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5.096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813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2.090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356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580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770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725</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3226900194"/>
                  </a:ext>
                </a:extLst>
              </a:tr>
              <a:tr h="159230">
                <a:tc>
                  <a:txBody>
                    <a:bodyPr/>
                    <a:lstStyle/>
                    <a:p>
                      <a:pPr algn="l" fontAlgn="ctr"/>
                      <a:r>
                        <a:rPr lang="pt-BR" sz="1000" b="0" i="0" u="none" strike="noStrike">
                          <a:solidFill>
                            <a:srgbClr val="000000"/>
                          </a:solidFill>
                          <a:effectLst/>
                          <a:latin typeface="+mj-lt"/>
                        </a:rPr>
                        <a:t>OMEGA GERAÇÃO</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0.01</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8.453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1.308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7.145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8.453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784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4.533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3.554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3.136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543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838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827</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3033804088"/>
                  </a:ext>
                </a:extLst>
              </a:tr>
              <a:tr h="159230">
                <a:tc>
                  <a:txBody>
                    <a:bodyPr/>
                    <a:lstStyle/>
                    <a:p>
                      <a:pPr algn="l" fontAlgn="ctr"/>
                      <a:r>
                        <a:rPr lang="pt-BR" sz="1000" b="0" i="0" u="none" strike="noStrike">
                          <a:solidFill>
                            <a:srgbClr val="000000"/>
                          </a:solidFill>
                          <a:effectLst/>
                          <a:latin typeface="+mj-lt"/>
                        </a:rPr>
                        <a:t>COMERC</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0.01</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5.468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2.251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3.216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5.468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1.617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2.631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878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1.220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112</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3502083257"/>
                  </a:ext>
                </a:extLst>
              </a:tr>
              <a:tr h="159230">
                <a:tc>
                  <a:txBody>
                    <a:bodyPr/>
                    <a:lstStyle/>
                    <a:p>
                      <a:pPr algn="l" fontAlgn="ctr"/>
                      <a:r>
                        <a:rPr lang="pt-BR" sz="1000" b="0" i="0" u="none" strike="noStrike">
                          <a:solidFill>
                            <a:srgbClr val="000000"/>
                          </a:solidFill>
                          <a:effectLst/>
                          <a:latin typeface="+mj-lt"/>
                        </a:rPr>
                        <a:t>CEEE-GT</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0.01</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5.002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1.427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3.479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5.002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700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2.016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667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2.285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401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572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524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597</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920171500"/>
                  </a:ext>
                </a:extLst>
              </a:tr>
              <a:tr h="159230">
                <a:tc>
                  <a:txBody>
                    <a:bodyPr/>
                    <a:lstStyle/>
                    <a:p>
                      <a:pPr algn="l" fontAlgn="ctr"/>
                      <a:r>
                        <a:rPr lang="pt-BR" sz="1000" b="0" i="0" u="none" strike="noStrike">
                          <a:solidFill>
                            <a:srgbClr val="000000"/>
                          </a:solidFill>
                          <a:effectLst/>
                          <a:latin typeface="+mj-lt"/>
                        </a:rPr>
                        <a:t>DUKE ENERGY</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4.465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1.083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3.383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4.465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1.256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1.086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521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1.762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280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572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811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809</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555666201"/>
                  </a:ext>
                </a:extLst>
              </a:tr>
              <a:tr h="159230">
                <a:tc>
                  <a:txBody>
                    <a:bodyPr/>
                    <a:lstStyle/>
                    <a:p>
                      <a:pPr algn="l" fontAlgn="ctr"/>
                      <a:r>
                        <a:rPr lang="pt-BR" sz="1000" b="0" i="0" u="none" strike="noStrike">
                          <a:solidFill>
                            <a:srgbClr val="000000"/>
                          </a:solidFill>
                          <a:effectLst/>
                          <a:latin typeface="+mj-lt"/>
                        </a:rPr>
                        <a:t>LIGHT ENERGIA</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2.970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1.211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1.759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2.970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1.253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1.262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1.114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455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160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452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576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576</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3187648162"/>
                  </a:ext>
                </a:extLst>
              </a:tr>
              <a:tr h="159230">
                <a:tc>
                  <a:txBody>
                    <a:bodyPr/>
                    <a:lstStyle/>
                    <a:p>
                      <a:pPr algn="l" fontAlgn="ctr"/>
                      <a:r>
                        <a:rPr lang="pt-BR" sz="1000" b="0" i="0" u="none" strike="noStrike">
                          <a:solidFill>
                            <a:srgbClr val="000000"/>
                          </a:solidFill>
                          <a:effectLst/>
                          <a:latin typeface="+mj-lt"/>
                        </a:rPr>
                        <a:t>STATKRAFT</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2.777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412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2.365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2.777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315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816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470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1.646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241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247</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2772711217"/>
                  </a:ext>
                </a:extLst>
              </a:tr>
              <a:tr h="159230">
                <a:tc>
                  <a:txBody>
                    <a:bodyPr/>
                    <a:lstStyle/>
                    <a:p>
                      <a:pPr algn="l" fontAlgn="ctr"/>
                      <a:r>
                        <a:rPr lang="pt-BR" sz="1000" b="0" i="0" u="none" strike="noStrike">
                          <a:solidFill>
                            <a:srgbClr val="000000"/>
                          </a:solidFill>
                          <a:effectLst/>
                          <a:latin typeface="+mj-lt"/>
                        </a:rPr>
                        <a:t>CEEE - G</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2.394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723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1.671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2.394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120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1.364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373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911</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136</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3734266638"/>
                  </a:ext>
                </a:extLst>
              </a:tr>
              <a:tr h="159230">
                <a:tc>
                  <a:txBody>
                    <a:bodyPr/>
                    <a:lstStyle/>
                    <a:p>
                      <a:pPr algn="l" fontAlgn="ctr"/>
                      <a:r>
                        <a:rPr lang="pt-BR" sz="1000" b="0" i="0" u="none" strike="noStrike">
                          <a:solidFill>
                            <a:srgbClr val="000000"/>
                          </a:solidFill>
                          <a:effectLst/>
                          <a:latin typeface="+mj-lt"/>
                        </a:rPr>
                        <a:t>EMAE</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1.570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575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995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1.570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171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522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(290)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877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122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78</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2154445304"/>
                  </a:ext>
                </a:extLst>
              </a:tr>
              <a:tr h="159230">
                <a:tc>
                  <a:txBody>
                    <a:bodyPr/>
                    <a:lstStyle/>
                    <a:p>
                      <a:pPr algn="l" fontAlgn="ctr"/>
                      <a:r>
                        <a:rPr lang="pt-BR" sz="1000" b="0" i="0" u="none" strike="noStrike">
                          <a:solidFill>
                            <a:srgbClr val="000000"/>
                          </a:solidFill>
                          <a:effectLst/>
                          <a:latin typeface="+mj-lt"/>
                        </a:rPr>
                        <a:t>ESSENTIA PCHS</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1.128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1.019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1.128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214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687</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610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89</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172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224</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224</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2457555563"/>
                  </a:ext>
                </a:extLst>
              </a:tr>
              <a:tr h="159230">
                <a:tc>
                  <a:txBody>
                    <a:bodyPr/>
                    <a:lstStyle/>
                    <a:p>
                      <a:pPr algn="l" fontAlgn="ctr"/>
                      <a:r>
                        <a:rPr lang="pt-BR" sz="1000" b="0" i="0" u="none" strike="noStrike">
                          <a:solidFill>
                            <a:srgbClr val="000000"/>
                          </a:solidFill>
                          <a:effectLst/>
                          <a:latin typeface="+mj-lt"/>
                        </a:rPr>
                        <a:t>FOZ DO RIO CLARO ENERGIA</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691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133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557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691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160</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457</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193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288609890"/>
                  </a:ext>
                </a:extLst>
              </a:tr>
              <a:tr h="159230">
                <a:tc>
                  <a:txBody>
                    <a:bodyPr/>
                    <a:lstStyle/>
                    <a:p>
                      <a:pPr algn="l" fontAlgn="ctr"/>
                      <a:r>
                        <a:rPr lang="pt-BR" sz="1000" b="0" i="0" u="none" strike="noStrike">
                          <a:solidFill>
                            <a:srgbClr val="000000"/>
                          </a:solidFill>
                          <a:effectLst/>
                          <a:latin typeface="+mj-lt"/>
                        </a:rPr>
                        <a:t>ASA BRANCA HOLDING</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600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142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458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600</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182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315</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222</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103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(3)</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46</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78</a:t>
                      </a:r>
                    </a:p>
                  </a:txBody>
                  <a:tcPr marL="6350" marR="6350" marT="6350" marB="0" anchor="ctr">
                    <a:lnL>
                      <a:noFill/>
                    </a:lnL>
                    <a:lnR>
                      <a:noFill/>
                    </a:lnR>
                    <a:lnT>
                      <a:noFill/>
                    </a:lnT>
                    <a:lnB>
                      <a:noFill/>
                    </a:lnB>
                    <a:solidFill>
                      <a:srgbClr val="FFFFFF"/>
                    </a:solidFill>
                  </a:tcPr>
                </a:tc>
                <a:tc>
                  <a:txBody>
                    <a:bodyPr/>
                    <a:lstStyle/>
                    <a:p>
                      <a:pPr algn="r" fontAlgn="ctr"/>
                      <a:r>
                        <a:rPr lang="pt-BR" sz="1000" b="0" i="0" u="none" strike="noStrike">
                          <a:solidFill>
                            <a:srgbClr val="000000"/>
                          </a:solidFill>
                          <a:effectLst/>
                          <a:latin typeface="+mj-lt"/>
                        </a:rPr>
                        <a:t>77</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782410427"/>
                  </a:ext>
                </a:extLst>
              </a:tr>
              <a:tr h="159230">
                <a:tc>
                  <a:txBody>
                    <a:bodyPr/>
                    <a:lstStyle/>
                    <a:p>
                      <a:pPr algn="l" fontAlgn="ctr"/>
                      <a:r>
                        <a:rPr lang="pt-BR" sz="1000" b="0" i="0" u="none" strike="noStrike">
                          <a:solidFill>
                            <a:srgbClr val="000000"/>
                          </a:solidFill>
                          <a:effectLst/>
                          <a:latin typeface="+mj-lt"/>
                        </a:rPr>
                        <a:t>SAFIRA HOLDING</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0.00</a:t>
                      </a:r>
                    </a:p>
                  </a:txBody>
                  <a:tcPr marL="4308" marR="4308" marT="4308"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444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336</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108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444</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288</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75</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81</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19</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32</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a:t>
                      </a:r>
                    </a:p>
                  </a:txBody>
                  <a:tcPr marL="6350" marR="6350" marT="6350" marB="0" anchor="ctr">
                    <a:lnL>
                      <a:noFill/>
                    </a:lnL>
                    <a:lnR>
                      <a:noFill/>
                    </a:lnR>
                    <a:lnT>
                      <a:noFill/>
                    </a:lnT>
                    <a:lnB>
                      <a:noFill/>
                    </a:lnB>
                    <a:solidFill>
                      <a:srgbClr val="F5F5F5"/>
                    </a:solidFill>
                  </a:tcPr>
                </a:tc>
                <a:tc>
                  <a:txBody>
                    <a:bodyPr/>
                    <a:lstStyle/>
                    <a:p>
                      <a:pPr algn="r" fontAlgn="ctr"/>
                      <a:r>
                        <a:rPr lang="pt-BR" sz="1000" b="0" i="0" u="none" strike="noStrike">
                          <a:solidFill>
                            <a:srgbClr val="000000"/>
                          </a:solidFill>
                          <a:effectLst/>
                          <a:latin typeface="+mj-lt"/>
                        </a:rPr>
                        <a:t>33</a:t>
                      </a:r>
                    </a:p>
                  </a:txBody>
                  <a:tcPr marL="6350" marR="6350" marT="6350" marB="0" anchor="ctr">
                    <a:lnL>
                      <a:noFill/>
                    </a:lnL>
                    <a:lnR>
                      <a:noFill/>
                    </a:lnR>
                    <a:lnT>
                      <a:noFill/>
                    </a:lnT>
                    <a:lnB>
                      <a:noFill/>
                    </a:lnB>
                    <a:solidFill>
                      <a:srgbClr val="F5F5F5"/>
                    </a:solidFill>
                  </a:tcPr>
                </a:tc>
                <a:extLst>
                  <a:ext uri="{0D108BD9-81ED-4DB2-BD59-A6C34878D82A}">
                    <a16:rowId xmlns:a16="http://schemas.microsoft.com/office/drawing/2014/main" val="2194877865"/>
                  </a:ext>
                </a:extLst>
              </a:tr>
            </a:tbl>
          </a:graphicData>
        </a:graphic>
      </p:graphicFrame>
      <p:sp>
        <p:nvSpPr>
          <p:cNvPr id="3" name="Espaço Reservado para Texto 2">
            <a:extLst>
              <a:ext uri="{FF2B5EF4-FFF2-40B4-BE49-F238E27FC236}">
                <a16:creationId xmlns:a16="http://schemas.microsoft.com/office/drawing/2014/main" id="{2ABCC90E-F877-19CC-6E4F-51814EEA7714}"/>
              </a:ext>
            </a:extLst>
          </p:cNvPr>
          <p:cNvSpPr>
            <a:spLocks noGrp="1"/>
          </p:cNvSpPr>
          <p:nvPr>
            <p:ph type="body" sz="quarter" idx="11"/>
          </p:nvPr>
        </p:nvSpPr>
        <p:spPr>
          <a:xfrm>
            <a:off x="140415" y="79862"/>
            <a:ext cx="2594304" cy="384831"/>
          </a:xfrm>
        </p:spPr>
        <p:txBody>
          <a:bodyPr/>
          <a:lstStyle/>
          <a:p>
            <a:r>
              <a:rPr lang="pt-BR" sz="1200"/>
              <a:t>(Em milhões de reais)</a:t>
            </a:r>
          </a:p>
        </p:txBody>
      </p:sp>
    </p:spTree>
    <p:extLst>
      <p:ext uri="{BB962C8B-B14F-4D97-AF65-F5344CB8AC3E}">
        <p14:creationId xmlns:p14="http://schemas.microsoft.com/office/powerpoint/2010/main" val="59858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7334B18-B8DD-2A6A-4480-3A5E6DC2F1A4}"/>
              </a:ext>
            </a:extLst>
          </p:cNvPr>
          <p:cNvSpPr>
            <a:spLocks noGrp="1"/>
          </p:cNvSpPr>
          <p:nvPr>
            <p:ph type="body" sz="quarter" idx="12"/>
          </p:nvPr>
        </p:nvSpPr>
        <p:spPr>
          <a:xfrm>
            <a:off x="4022453" y="4353055"/>
            <a:ext cx="3553200" cy="1733300"/>
          </a:xfrm>
        </p:spPr>
        <p:txBody>
          <a:bodyPr vert="horz" lIns="0" tIns="108000" rIns="0" bIns="45720" rtlCol="0" anchor="t">
            <a:normAutofit/>
          </a:bodyPr>
          <a:lstStyle/>
          <a:p>
            <a:r>
              <a:rPr lang="pt-BR">
                <a:latin typeface="Votorantim Sans"/>
              </a:rPr>
              <a:t>Conseguir comparar o desempenho operacional da empresa com seus pares, utilizando indicadores padronizados</a:t>
            </a:r>
            <a:endParaRPr lang="pt-BR"/>
          </a:p>
        </p:txBody>
      </p:sp>
      <p:sp>
        <p:nvSpPr>
          <p:cNvPr id="3" name="Espaço Reservado para Texto 2">
            <a:extLst>
              <a:ext uri="{FF2B5EF4-FFF2-40B4-BE49-F238E27FC236}">
                <a16:creationId xmlns:a16="http://schemas.microsoft.com/office/drawing/2014/main" id="{5C5D0235-EF6F-D832-C38E-73F857B12956}"/>
              </a:ext>
            </a:extLst>
          </p:cNvPr>
          <p:cNvSpPr>
            <a:spLocks noGrp="1"/>
          </p:cNvSpPr>
          <p:nvPr>
            <p:ph type="body" sz="quarter" idx="13"/>
          </p:nvPr>
        </p:nvSpPr>
        <p:spPr>
          <a:xfrm>
            <a:off x="289465" y="4353055"/>
            <a:ext cx="3554182" cy="1733300"/>
          </a:xfrm>
        </p:spPr>
        <p:txBody>
          <a:bodyPr vert="horz" lIns="0" tIns="108000" rIns="0" bIns="45720" rtlCol="0" anchor="t">
            <a:normAutofit/>
          </a:bodyPr>
          <a:lstStyle/>
          <a:p>
            <a:r>
              <a:rPr lang="pt-BR">
                <a:solidFill>
                  <a:srgbClr val="170054"/>
                </a:solidFill>
                <a:latin typeface="Votorantim Sans"/>
              </a:rPr>
              <a:t>Padronizar</a:t>
            </a:r>
            <a:r>
              <a:rPr lang="pt-BR">
                <a:latin typeface="Votorantim Sans"/>
              </a:rPr>
              <a:t> indicadores, de forma dinâmica e eliminando variações decorrentes de diferenças de tamanho, estrutura de capital e outros fatores</a:t>
            </a:r>
            <a:endParaRPr lang="pt-BR"/>
          </a:p>
        </p:txBody>
      </p:sp>
      <p:sp>
        <p:nvSpPr>
          <p:cNvPr id="4" name="Espaço Reservado para Texto 3">
            <a:extLst>
              <a:ext uri="{FF2B5EF4-FFF2-40B4-BE49-F238E27FC236}">
                <a16:creationId xmlns:a16="http://schemas.microsoft.com/office/drawing/2014/main" id="{D5AC1888-E02A-3E95-898D-AA81D6D74EEC}"/>
              </a:ext>
            </a:extLst>
          </p:cNvPr>
          <p:cNvSpPr>
            <a:spLocks noGrp="1"/>
          </p:cNvSpPr>
          <p:nvPr>
            <p:ph type="body" sz="quarter" idx="14"/>
          </p:nvPr>
        </p:nvSpPr>
        <p:spPr/>
        <p:txBody>
          <a:bodyPr vert="horz" lIns="0" tIns="108000" rIns="0" bIns="45720" rtlCol="0" anchor="t">
            <a:normAutofit/>
          </a:bodyPr>
          <a:lstStyle/>
          <a:p>
            <a:r>
              <a:rPr lang="pt-BR">
                <a:latin typeface="Votorantim Sans"/>
              </a:rPr>
              <a:t>Extração de informações públicas das empresas de capital aberto; processamentos da massa de dados em compilação em indicadores  financeira para análise</a:t>
            </a:r>
          </a:p>
        </p:txBody>
      </p:sp>
      <p:pic>
        <p:nvPicPr>
          <p:cNvPr id="12" name="Espaço Reservado para Imagem 11">
            <a:extLst>
              <a:ext uri="{FF2B5EF4-FFF2-40B4-BE49-F238E27FC236}">
                <a16:creationId xmlns:a16="http://schemas.microsoft.com/office/drawing/2014/main" id="{5F1A13E8-9394-BEFC-3C76-EBE83159644E}"/>
              </a:ext>
            </a:extLst>
          </p:cNvPr>
          <p:cNvPicPr>
            <a:picLocks noGrp="1" noChangeAspect="1"/>
          </p:cNvPicPr>
          <p:nvPr>
            <p:ph type="pic" sz="quarter" idx="15"/>
          </p:nvPr>
        </p:nvPicPr>
        <p:blipFill>
          <a:blip r:embed="rId2"/>
          <a:srcRect t="5055" b="5055"/>
          <a:stretch/>
        </p:blipFill>
        <p:spPr/>
      </p:pic>
      <p:pic>
        <p:nvPicPr>
          <p:cNvPr id="13" name="Espaço Reservado para Imagem 12" descr="Uma imagem contendo Forma&#10;&#10;Descrição gerada automaticamente">
            <a:extLst>
              <a:ext uri="{FF2B5EF4-FFF2-40B4-BE49-F238E27FC236}">
                <a16:creationId xmlns:a16="http://schemas.microsoft.com/office/drawing/2014/main" id="{40321CE4-18D7-4A96-F698-D41F56405E2E}"/>
              </a:ext>
            </a:extLst>
          </p:cNvPr>
          <p:cNvPicPr>
            <a:picLocks noGrp="1" noChangeAspect="1"/>
          </p:cNvPicPr>
          <p:nvPr>
            <p:ph type="pic" sz="quarter" idx="16"/>
          </p:nvPr>
        </p:nvPicPr>
        <p:blipFill>
          <a:blip r:embed="rId3"/>
          <a:srcRect t="7980" b="7980"/>
          <a:stretch/>
        </p:blipFill>
        <p:spPr/>
      </p:pic>
      <p:pic>
        <p:nvPicPr>
          <p:cNvPr id="14" name="Espaço Reservado para Imagem 13">
            <a:extLst>
              <a:ext uri="{FF2B5EF4-FFF2-40B4-BE49-F238E27FC236}">
                <a16:creationId xmlns:a16="http://schemas.microsoft.com/office/drawing/2014/main" id="{0D7A1627-C773-2C1E-8D63-CFCBCD648A1A}"/>
              </a:ext>
            </a:extLst>
          </p:cNvPr>
          <p:cNvPicPr>
            <a:picLocks noGrp="1" noChangeAspect="1"/>
          </p:cNvPicPr>
          <p:nvPr>
            <p:ph type="pic" sz="quarter" idx="17"/>
          </p:nvPr>
        </p:nvPicPr>
        <p:blipFill>
          <a:blip r:embed="rId4"/>
          <a:srcRect l="480" r="480"/>
          <a:stretch/>
        </p:blipFill>
        <p:spPr/>
      </p:pic>
      <p:sp>
        <p:nvSpPr>
          <p:cNvPr id="8" name="Espaço Reservado para Texto 7">
            <a:extLst>
              <a:ext uri="{FF2B5EF4-FFF2-40B4-BE49-F238E27FC236}">
                <a16:creationId xmlns:a16="http://schemas.microsoft.com/office/drawing/2014/main" id="{21C65A5E-E1E1-FBB4-130C-02705D24C3DB}"/>
              </a:ext>
            </a:extLst>
          </p:cNvPr>
          <p:cNvSpPr>
            <a:spLocks noGrp="1"/>
          </p:cNvSpPr>
          <p:nvPr>
            <p:ph type="body" sz="quarter" idx="18"/>
          </p:nvPr>
        </p:nvSpPr>
        <p:spPr/>
        <p:txBody>
          <a:bodyPr/>
          <a:lstStyle/>
          <a:p>
            <a:r>
              <a:rPr lang="pt-BR"/>
              <a:t>Objetivo</a:t>
            </a:r>
          </a:p>
        </p:txBody>
      </p:sp>
      <p:sp>
        <p:nvSpPr>
          <p:cNvPr id="9" name="Espaço Reservado para Texto 8">
            <a:extLst>
              <a:ext uri="{FF2B5EF4-FFF2-40B4-BE49-F238E27FC236}">
                <a16:creationId xmlns:a16="http://schemas.microsoft.com/office/drawing/2014/main" id="{AEC21962-A456-0359-4508-AF915FB991D5}"/>
              </a:ext>
            </a:extLst>
          </p:cNvPr>
          <p:cNvSpPr>
            <a:spLocks noGrp="1"/>
          </p:cNvSpPr>
          <p:nvPr>
            <p:ph type="body" sz="quarter" idx="19"/>
          </p:nvPr>
        </p:nvSpPr>
        <p:spPr/>
        <p:txBody>
          <a:bodyPr/>
          <a:lstStyle/>
          <a:p>
            <a:r>
              <a:rPr lang="pt-BR"/>
              <a:t>Problemática</a:t>
            </a:r>
          </a:p>
        </p:txBody>
      </p:sp>
      <p:sp>
        <p:nvSpPr>
          <p:cNvPr id="10" name="Espaço Reservado para Texto 9">
            <a:extLst>
              <a:ext uri="{FF2B5EF4-FFF2-40B4-BE49-F238E27FC236}">
                <a16:creationId xmlns:a16="http://schemas.microsoft.com/office/drawing/2014/main" id="{A4EC4E1D-E3A0-1DEC-5A5B-4600ED1C4638}"/>
              </a:ext>
            </a:extLst>
          </p:cNvPr>
          <p:cNvSpPr>
            <a:spLocks noGrp="1"/>
          </p:cNvSpPr>
          <p:nvPr>
            <p:ph type="body" sz="quarter" idx="20"/>
          </p:nvPr>
        </p:nvSpPr>
        <p:spPr/>
        <p:txBody>
          <a:bodyPr/>
          <a:lstStyle/>
          <a:p>
            <a:r>
              <a:rPr lang="pt-BR"/>
              <a:t>Ferramentas e métodos</a:t>
            </a:r>
          </a:p>
        </p:txBody>
      </p:sp>
      <p:sp>
        <p:nvSpPr>
          <p:cNvPr id="11" name="Título 10">
            <a:extLst>
              <a:ext uri="{FF2B5EF4-FFF2-40B4-BE49-F238E27FC236}">
                <a16:creationId xmlns:a16="http://schemas.microsoft.com/office/drawing/2014/main" id="{68AB5478-834A-C83E-B73C-EDC93FCEF035}"/>
              </a:ext>
            </a:extLst>
          </p:cNvPr>
          <p:cNvSpPr>
            <a:spLocks noGrp="1"/>
          </p:cNvSpPr>
          <p:nvPr>
            <p:ph type="title"/>
          </p:nvPr>
        </p:nvSpPr>
        <p:spPr/>
        <p:txBody>
          <a:bodyPr/>
          <a:lstStyle/>
          <a:p>
            <a:r>
              <a:rPr lang="pt-BR"/>
              <a:t>Introdução</a:t>
            </a:r>
          </a:p>
        </p:txBody>
      </p:sp>
    </p:spTree>
    <p:extLst>
      <p:ext uri="{BB962C8B-B14F-4D97-AF65-F5344CB8AC3E}">
        <p14:creationId xmlns:p14="http://schemas.microsoft.com/office/powerpoint/2010/main" val="231957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00580-6180-9AE9-130E-17FD020F246C}"/>
            </a:ext>
          </a:extLst>
        </p:cNvPr>
        <p:cNvGrpSpPr/>
        <p:nvPr/>
      </p:nvGrpSpPr>
      <p:grpSpPr>
        <a:xfrm>
          <a:off x="0" y="0"/>
          <a:ext cx="0" cy="0"/>
          <a:chOff x="0" y="0"/>
          <a:chExt cx="0" cy="0"/>
        </a:xfrm>
      </p:grpSpPr>
      <p:pic>
        <p:nvPicPr>
          <p:cNvPr id="8" name="Espaço Reservado para Imagem 7" descr="Sol se pondo no campo&#10;&#10;Descrição gerada automaticamente com confiança média">
            <a:extLst>
              <a:ext uri="{FF2B5EF4-FFF2-40B4-BE49-F238E27FC236}">
                <a16:creationId xmlns:a16="http://schemas.microsoft.com/office/drawing/2014/main" id="{EEE81898-27EC-F7BC-8BF8-F04FF4647282}"/>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E1151CE7-DA30-5D2D-5FC0-DC209A62B44B}"/>
              </a:ext>
            </a:extLst>
          </p:cNvPr>
          <p:cNvSpPr>
            <a:spLocks noGrp="1"/>
          </p:cNvSpPr>
          <p:nvPr>
            <p:ph type="title"/>
          </p:nvPr>
        </p:nvSpPr>
        <p:spPr>
          <a:xfrm>
            <a:off x="569913" y="1433509"/>
            <a:ext cx="4468984" cy="633226"/>
          </a:xfrm>
        </p:spPr>
        <p:txBody>
          <a:bodyPr/>
          <a:lstStyle/>
          <a:p>
            <a:r>
              <a:rPr lang="pt-BR" sz="3600"/>
              <a:t>Agenda</a:t>
            </a:r>
          </a:p>
        </p:txBody>
      </p:sp>
      <p:sp>
        <p:nvSpPr>
          <p:cNvPr id="4" name="Text Placeholder 3">
            <a:extLst>
              <a:ext uri="{FF2B5EF4-FFF2-40B4-BE49-F238E27FC236}">
                <a16:creationId xmlns:a16="http://schemas.microsoft.com/office/drawing/2014/main" id="{EC1F3E71-3754-BECB-579B-A12E8ED86C09}"/>
              </a:ext>
            </a:extLst>
          </p:cNvPr>
          <p:cNvSpPr>
            <a:spLocks noGrp="1"/>
          </p:cNvSpPr>
          <p:nvPr>
            <p:ph type="body" sz="quarter" idx="10"/>
          </p:nvPr>
        </p:nvSpPr>
        <p:spPr>
          <a:xfrm>
            <a:off x="569914" y="2516490"/>
            <a:ext cx="4468984" cy="4017874"/>
          </a:xfrm>
        </p:spPr>
        <p:txBody>
          <a:bodyPr vert="horz" lIns="0" tIns="0" rIns="0" bIns="45720" rtlCol="0" anchor="t">
            <a:noAutofit/>
          </a:bodyPr>
          <a:lstStyle/>
          <a:p>
            <a:pPr marL="0" indent="0">
              <a:buNone/>
            </a:pPr>
            <a:r>
              <a:rPr lang="pt-BR" b="1">
                <a:solidFill>
                  <a:schemeClr val="tx2">
                    <a:lumMod val="20000"/>
                    <a:lumOff val="80000"/>
                  </a:schemeClr>
                </a:solidFill>
                <a:latin typeface="Votorantim Sans"/>
              </a:rPr>
              <a:t>Introdução</a:t>
            </a:r>
          </a:p>
          <a:p>
            <a:pPr marL="0" indent="0">
              <a:buNone/>
            </a:pPr>
            <a:r>
              <a:rPr lang="pt-BR" b="1">
                <a:latin typeface="Votorantim Sans"/>
              </a:rPr>
              <a:t>Metodologia</a:t>
            </a:r>
          </a:p>
          <a:p>
            <a:pPr marL="285750" indent="-285750">
              <a:lnSpc>
                <a:spcPct val="100000"/>
              </a:lnSpc>
              <a:buClr>
                <a:srgbClr val="E52397"/>
              </a:buClr>
              <a:buFont typeface="Wingdings" panose="05000000000000000000" pitchFamily="2" charset="2"/>
              <a:buChar char="§"/>
            </a:pPr>
            <a:r>
              <a:rPr lang="pt-BR" sz="1400">
                <a:latin typeface="Votorantim Sans"/>
              </a:rPr>
              <a:t>Base de dados</a:t>
            </a:r>
          </a:p>
          <a:p>
            <a:pPr marL="285750" indent="-285750">
              <a:lnSpc>
                <a:spcPct val="100000"/>
              </a:lnSpc>
              <a:buClr>
                <a:srgbClr val="E52397"/>
              </a:buClr>
              <a:buFont typeface="Wingdings" panose="05000000000000000000" pitchFamily="2" charset="2"/>
              <a:buChar char="§"/>
            </a:pPr>
            <a:r>
              <a:rPr lang="pt-BR" sz="1400">
                <a:latin typeface="Votorantim Sans"/>
              </a:rPr>
              <a:t>Indicadores</a:t>
            </a:r>
          </a:p>
          <a:p>
            <a:pPr marL="285750" indent="-285750">
              <a:lnSpc>
                <a:spcPct val="100000"/>
              </a:lnSpc>
              <a:buClr>
                <a:srgbClr val="E52397"/>
              </a:buClr>
              <a:buFont typeface="Wingdings" panose="05000000000000000000" pitchFamily="2" charset="2"/>
              <a:buChar char="§"/>
            </a:pPr>
            <a:r>
              <a:rPr lang="pt-BR" sz="1400">
                <a:latin typeface="Votorantim Sans"/>
              </a:rPr>
              <a:t>Análise exploratória</a:t>
            </a:r>
          </a:p>
          <a:p>
            <a:pPr marL="285750" indent="-285750">
              <a:lnSpc>
                <a:spcPct val="100000"/>
              </a:lnSpc>
              <a:buClr>
                <a:srgbClr val="E52397"/>
              </a:buClr>
              <a:buFont typeface="Wingdings" panose="05000000000000000000" pitchFamily="2" charset="2"/>
              <a:buChar char="§"/>
            </a:pPr>
            <a:r>
              <a:rPr lang="pt-BR" sz="1400">
                <a:latin typeface="Votorantim Sans"/>
              </a:rPr>
              <a:t>Análise fatorial</a:t>
            </a:r>
          </a:p>
          <a:p>
            <a:pPr marL="0" indent="0">
              <a:buNone/>
            </a:pPr>
            <a:r>
              <a:rPr lang="pt-BR" b="1">
                <a:solidFill>
                  <a:schemeClr val="tx2">
                    <a:lumMod val="20000"/>
                    <a:lumOff val="80000"/>
                  </a:schemeClr>
                </a:solidFill>
                <a:latin typeface="Votorantim Sans"/>
              </a:rPr>
              <a:t>Resultados</a:t>
            </a:r>
            <a:endParaRPr lang="pt-BR" b="1">
              <a:solidFill>
                <a:schemeClr val="tx2">
                  <a:lumMod val="20000"/>
                  <a:lumOff val="80000"/>
                </a:schemeClr>
              </a:solidFill>
            </a:endParaRPr>
          </a:p>
          <a:p>
            <a:pPr marL="0" indent="0">
              <a:buNone/>
            </a:pPr>
            <a:r>
              <a:rPr lang="pt-BR" b="1">
                <a:solidFill>
                  <a:schemeClr val="tx2">
                    <a:lumMod val="20000"/>
                    <a:lumOff val="80000"/>
                  </a:schemeClr>
                </a:solidFill>
                <a:latin typeface="Votorantim Sans"/>
              </a:rPr>
              <a:t>Conclusão</a:t>
            </a:r>
            <a:r>
              <a:rPr lang="pt-BR">
                <a:solidFill>
                  <a:schemeClr val="tx2">
                    <a:lumMod val="20000"/>
                    <a:lumOff val="80000"/>
                  </a:schemeClr>
                </a:solidFill>
                <a:latin typeface="Votorantim Sans"/>
              </a:rPr>
              <a:t>	</a:t>
            </a:r>
            <a:r>
              <a:rPr lang="pt-BR">
                <a:latin typeface="Votorantim Sans"/>
              </a:rPr>
              <a:t>	</a:t>
            </a:r>
          </a:p>
          <a:p>
            <a:pPr marL="0" indent="0">
              <a:buNone/>
            </a:pPr>
            <a:endParaRPr lang="pt-BR"/>
          </a:p>
        </p:txBody>
      </p:sp>
      <p:sp>
        <p:nvSpPr>
          <p:cNvPr id="5" name="Retângulo 4">
            <a:extLst>
              <a:ext uri="{FF2B5EF4-FFF2-40B4-BE49-F238E27FC236}">
                <a16:creationId xmlns:a16="http://schemas.microsoft.com/office/drawing/2014/main" id="{3382CD3A-C1F6-7CAE-ACB1-F925D809BDAD}"/>
              </a:ext>
            </a:extLst>
          </p:cNvPr>
          <p:cNvSpPr/>
          <p:nvPr/>
        </p:nvSpPr>
        <p:spPr>
          <a:xfrm>
            <a:off x="548512" y="1433509"/>
            <a:ext cx="4961057" cy="942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i="0">
              <a:solidFill>
                <a:schemeClr val="accent2"/>
              </a:solidFill>
              <a:highlight>
                <a:srgbClr val="FFFF00"/>
              </a:highlight>
              <a:latin typeface="Votorantim Sans" panose="02010503030202050203" pitchFamily="2" charset="77"/>
            </a:endParaRPr>
          </a:p>
        </p:txBody>
      </p:sp>
    </p:spTree>
    <p:extLst>
      <p:ext uri="{BB962C8B-B14F-4D97-AF65-F5344CB8AC3E}">
        <p14:creationId xmlns:p14="http://schemas.microsoft.com/office/powerpoint/2010/main" val="270888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F7FB8-EA71-1D86-6972-E1DA929741CC}"/>
              </a:ext>
            </a:extLst>
          </p:cNvPr>
          <p:cNvSpPr>
            <a:spLocks noGrp="1"/>
          </p:cNvSpPr>
          <p:nvPr>
            <p:ph type="title"/>
          </p:nvPr>
        </p:nvSpPr>
        <p:spPr/>
        <p:txBody>
          <a:bodyPr/>
          <a:lstStyle/>
          <a:p>
            <a:r>
              <a:rPr lang="pt-BR"/>
              <a:t>Coleta e tratamento dos dados</a:t>
            </a:r>
          </a:p>
        </p:txBody>
      </p:sp>
      <p:sp>
        <p:nvSpPr>
          <p:cNvPr id="3" name="Espaço Reservado para Texto 2">
            <a:extLst>
              <a:ext uri="{FF2B5EF4-FFF2-40B4-BE49-F238E27FC236}">
                <a16:creationId xmlns:a16="http://schemas.microsoft.com/office/drawing/2014/main" id="{F337F90C-FBF3-43D1-FCC1-A12CC2AE4D66}"/>
              </a:ext>
            </a:extLst>
          </p:cNvPr>
          <p:cNvSpPr>
            <a:spLocks noGrp="1"/>
          </p:cNvSpPr>
          <p:nvPr>
            <p:ph type="body" sz="quarter" idx="11"/>
          </p:nvPr>
        </p:nvSpPr>
        <p:spPr>
          <a:xfrm>
            <a:off x="348341" y="460830"/>
            <a:ext cx="11509827" cy="1221725"/>
          </a:xfrm>
        </p:spPr>
        <p:txBody>
          <a:bodyPr/>
          <a:lstStyle/>
          <a:p>
            <a:r>
              <a:rPr lang="pt-BR"/>
              <a:t>A base de dados se origina a partir das informações financeiras padronizadas (DFP) das empresas de capital aberto no Brasil. Os dados são coletados no repositório da CVM, em arquivos de extensão .CSV, onde cada arquivo representa uma peça contábil de um exercício social específico (findo em 31/12). </a:t>
            </a:r>
          </a:p>
        </p:txBody>
      </p:sp>
      <p:graphicFrame>
        <p:nvGraphicFramePr>
          <p:cNvPr id="6" name="Tabela 5">
            <a:extLst>
              <a:ext uri="{FF2B5EF4-FFF2-40B4-BE49-F238E27FC236}">
                <a16:creationId xmlns:a16="http://schemas.microsoft.com/office/drawing/2014/main" id="{BFFFF33D-1FCB-6CCC-25F8-04B2020D0CDC}"/>
              </a:ext>
            </a:extLst>
          </p:cNvPr>
          <p:cNvGraphicFramePr>
            <a:graphicFrameLocks noGrp="1"/>
          </p:cNvGraphicFramePr>
          <p:nvPr>
            <p:extLst>
              <p:ext uri="{D42A27DB-BD31-4B8C-83A1-F6EECF244321}">
                <p14:modId xmlns:p14="http://schemas.microsoft.com/office/powerpoint/2010/main" val="3223414889"/>
              </p:ext>
            </p:extLst>
          </p:nvPr>
        </p:nvGraphicFramePr>
        <p:xfrm>
          <a:off x="333831" y="2134455"/>
          <a:ext cx="6924676" cy="1428108"/>
        </p:xfrm>
        <a:graphic>
          <a:graphicData uri="http://schemas.openxmlformats.org/drawingml/2006/table">
            <a:tbl>
              <a:tblPr firstRow="1" lastRow="1" bandRow="1">
                <a:tableStyleId>{3B4B98B0-60AC-42C2-AFA5-B58CD77FA1E5}</a:tableStyleId>
              </a:tblPr>
              <a:tblGrid>
                <a:gridCol w="879475">
                  <a:extLst>
                    <a:ext uri="{9D8B030D-6E8A-4147-A177-3AD203B41FA5}">
                      <a16:colId xmlns:a16="http://schemas.microsoft.com/office/drawing/2014/main" val="424960036"/>
                    </a:ext>
                  </a:extLst>
                </a:gridCol>
                <a:gridCol w="2921000">
                  <a:extLst>
                    <a:ext uri="{9D8B030D-6E8A-4147-A177-3AD203B41FA5}">
                      <a16:colId xmlns:a16="http://schemas.microsoft.com/office/drawing/2014/main" val="294500141"/>
                    </a:ext>
                  </a:extLst>
                </a:gridCol>
                <a:gridCol w="1417638">
                  <a:extLst>
                    <a:ext uri="{9D8B030D-6E8A-4147-A177-3AD203B41FA5}">
                      <a16:colId xmlns:a16="http://schemas.microsoft.com/office/drawing/2014/main" val="3762369072"/>
                    </a:ext>
                  </a:extLst>
                </a:gridCol>
                <a:gridCol w="1706563">
                  <a:extLst>
                    <a:ext uri="{9D8B030D-6E8A-4147-A177-3AD203B41FA5}">
                      <a16:colId xmlns:a16="http://schemas.microsoft.com/office/drawing/2014/main" val="1781406111"/>
                    </a:ext>
                  </a:extLst>
                </a:gridCol>
              </a:tblGrid>
              <a:tr h="238018">
                <a:tc>
                  <a:txBody>
                    <a:bodyPr/>
                    <a:lstStyle/>
                    <a:p>
                      <a:pPr algn="l" fontAlgn="b"/>
                      <a:r>
                        <a:rPr lang="pt-BR" sz="1200" b="1" u="none" strike="noStrike" err="1">
                          <a:solidFill>
                            <a:schemeClr val="tx1"/>
                          </a:solidFill>
                          <a:effectLst/>
                        </a:rPr>
                        <a:t>ID_Arquivo</a:t>
                      </a:r>
                      <a:endParaRPr lang="pt-BR" sz="1200" b="1" i="0" u="none" strike="noStrike">
                        <a:solidFill>
                          <a:schemeClr val="tx1"/>
                        </a:solidFill>
                        <a:effectLst/>
                        <a:latin typeface="+mn-lt"/>
                      </a:endParaRPr>
                    </a:p>
                  </a:txBody>
                  <a:tcPr marL="6350" marR="6350" marT="6350" marB="0" anchor="b"/>
                </a:tc>
                <a:tc>
                  <a:txBody>
                    <a:bodyPr/>
                    <a:lstStyle/>
                    <a:p>
                      <a:pPr algn="l" fontAlgn="b"/>
                      <a:r>
                        <a:rPr lang="pt-BR" sz="1200" b="1" u="none" strike="noStrike">
                          <a:solidFill>
                            <a:schemeClr val="tx1"/>
                          </a:solidFill>
                          <a:effectLst/>
                        </a:rPr>
                        <a:t>Peça contábil</a:t>
                      </a:r>
                      <a:endParaRPr lang="pt-BR" sz="1200" b="1" i="0" u="none" strike="noStrike">
                        <a:solidFill>
                          <a:schemeClr val="tx1"/>
                        </a:solidFill>
                        <a:effectLst/>
                        <a:latin typeface="+mn-lt"/>
                      </a:endParaRPr>
                    </a:p>
                  </a:txBody>
                  <a:tcPr marL="6350" marR="6350" marT="6350" marB="0" anchor="b"/>
                </a:tc>
                <a:tc>
                  <a:txBody>
                    <a:bodyPr/>
                    <a:lstStyle/>
                    <a:p>
                      <a:pPr algn="l" fontAlgn="b"/>
                      <a:r>
                        <a:rPr lang="pt-BR" sz="1200" b="1" u="none" strike="noStrike" err="1">
                          <a:solidFill>
                            <a:schemeClr val="tx1"/>
                          </a:solidFill>
                          <a:effectLst/>
                        </a:rPr>
                        <a:t>Qtd</a:t>
                      </a:r>
                      <a:r>
                        <a:rPr lang="pt-BR" sz="1200" b="1" u="none" strike="noStrike">
                          <a:solidFill>
                            <a:schemeClr val="tx1"/>
                          </a:solidFill>
                          <a:effectLst/>
                        </a:rPr>
                        <a:t> linhas/arquivo</a:t>
                      </a:r>
                      <a:endParaRPr lang="pt-BR" sz="1200" b="1" i="0" u="none" strike="noStrike">
                        <a:solidFill>
                          <a:schemeClr val="tx1"/>
                        </a:solidFill>
                        <a:effectLst/>
                        <a:latin typeface="+mn-lt"/>
                      </a:endParaRPr>
                    </a:p>
                  </a:txBody>
                  <a:tcPr marL="6350" marR="6350" marT="6350" marB="0" anchor="b"/>
                </a:tc>
                <a:tc>
                  <a:txBody>
                    <a:bodyPr/>
                    <a:lstStyle/>
                    <a:p>
                      <a:pPr algn="l" fontAlgn="b"/>
                      <a:r>
                        <a:rPr lang="pt-BR" sz="1200" b="1" u="none" strike="noStrike">
                          <a:solidFill>
                            <a:schemeClr val="tx1"/>
                          </a:solidFill>
                          <a:effectLst/>
                        </a:rPr>
                        <a:t>Total de observações¹</a:t>
                      </a:r>
                      <a:endParaRPr lang="pt-BR" sz="1200" b="1" i="0" u="none" strike="noStrike">
                        <a:solidFill>
                          <a:schemeClr val="tx1"/>
                        </a:solidFill>
                        <a:effectLst/>
                        <a:latin typeface="+mn-lt"/>
                      </a:endParaRPr>
                    </a:p>
                  </a:txBody>
                  <a:tcPr marL="6350" marR="6350" marT="6350" marB="0" anchor="b"/>
                </a:tc>
                <a:extLst>
                  <a:ext uri="{0D108BD9-81ED-4DB2-BD59-A6C34878D82A}">
                    <a16:rowId xmlns:a16="http://schemas.microsoft.com/office/drawing/2014/main" val="2363129921"/>
                  </a:ext>
                </a:extLst>
              </a:tr>
              <a:tr h="238018">
                <a:tc>
                  <a:txBody>
                    <a:bodyPr/>
                    <a:lstStyle/>
                    <a:p>
                      <a:pPr algn="l" fontAlgn="b"/>
                      <a:r>
                        <a:rPr lang="pt-BR" sz="1200" b="0" u="none" strike="noStrike">
                          <a:solidFill>
                            <a:schemeClr val="tx1"/>
                          </a:solidFill>
                          <a:effectLst/>
                        </a:rPr>
                        <a:t> BPA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Balanço Patrimonial Ativo</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63.591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381.546 </a:t>
                      </a:r>
                      <a:endParaRPr lang="pt-BR" sz="1200" b="0" i="0" u="none" strike="noStrike">
                        <a:solidFill>
                          <a:schemeClr val="tx1"/>
                        </a:solidFill>
                        <a:effectLst/>
                        <a:latin typeface="+mn-lt"/>
                      </a:endParaRPr>
                    </a:p>
                  </a:txBody>
                  <a:tcPr marL="6350" marR="6350" marT="6350" marB="0" anchor="b"/>
                </a:tc>
                <a:extLst>
                  <a:ext uri="{0D108BD9-81ED-4DB2-BD59-A6C34878D82A}">
                    <a16:rowId xmlns:a16="http://schemas.microsoft.com/office/drawing/2014/main" val="1064517184"/>
                  </a:ext>
                </a:extLst>
              </a:tr>
              <a:tr h="238018">
                <a:tc>
                  <a:txBody>
                    <a:bodyPr/>
                    <a:lstStyle/>
                    <a:p>
                      <a:pPr algn="l" fontAlgn="b"/>
                      <a:r>
                        <a:rPr lang="pt-BR" sz="1200" b="0" u="none" strike="noStrike">
                          <a:solidFill>
                            <a:schemeClr val="tx1"/>
                          </a:solidFill>
                          <a:effectLst/>
                        </a:rPr>
                        <a:t> BPP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Balanço Patrimonial Passivo</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108.779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652.674 </a:t>
                      </a:r>
                      <a:endParaRPr lang="pt-BR" sz="1200" b="0" i="0" u="none" strike="noStrike">
                        <a:solidFill>
                          <a:schemeClr val="tx1"/>
                        </a:solidFill>
                        <a:effectLst/>
                        <a:latin typeface="+mn-lt"/>
                      </a:endParaRPr>
                    </a:p>
                  </a:txBody>
                  <a:tcPr marL="6350" marR="6350" marT="6350" marB="0" anchor="b"/>
                </a:tc>
                <a:extLst>
                  <a:ext uri="{0D108BD9-81ED-4DB2-BD59-A6C34878D82A}">
                    <a16:rowId xmlns:a16="http://schemas.microsoft.com/office/drawing/2014/main" val="3516645015"/>
                  </a:ext>
                </a:extLst>
              </a:tr>
              <a:tr h="238018">
                <a:tc>
                  <a:txBody>
                    <a:bodyPr/>
                    <a:lstStyle/>
                    <a:p>
                      <a:pPr algn="l" fontAlgn="b"/>
                      <a:r>
                        <a:rPr lang="pt-BR" sz="1200" b="0" u="none" strike="noStrike">
                          <a:solidFill>
                            <a:schemeClr val="tx1"/>
                          </a:solidFill>
                          <a:effectLst/>
                        </a:rPr>
                        <a:t> DRE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Demonstração do Resultado do Exercício</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33.669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202.014 </a:t>
                      </a:r>
                      <a:endParaRPr lang="pt-BR" sz="1200" b="0" i="0" u="none" strike="noStrike">
                        <a:solidFill>
                          <a:schemeClr val="tx1"/>
                        </a:solidFill>
                        <a:effectLst/>
                        <a:latin typeface="+mn-lt"/>
                      </a:endParaRPr>
                    </a:p>
                  </a:txBody>
                  <a:tcPr marL="6350" marR="6350" marT="6350" marB="0" anchor="b"/>
                </a:tc>
                <a:extLst>
                  <a:ext uri="{0D108BD9-81ED-4DB2-BD59-A6C34878D82A}">
                    <a16:rowId xmlns:a16="http://schemas.microsoft.com/office/drawing/2014/main" val="3427116304"/>
                  </a:ext>
                </a:extLst>
              </a:tr>
              <a:tr h="238018">
                <a:tc>
                  <a:txBody>
                    <a:bodyPr/>
                    <a:lstStyle/>
                    <a:p>
                      <a:pPr algn="l" fontAlgn="b"/>
                      <a:r>
                        <a:rPr lang="pt-BR" sz="1200" b="0" u="none" strike="noStrike">
                          <a:solidFill>
                            <a:schemeClr val="tx1"/>
                          </a:solidFill>
                          <a:effectLst/>
                        </a:rPr>
                        <a:t> DFC_MI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Demonstração de Fluxo de Caixa Indireto</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49.407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296.442 </a:t>
                      </a:r>
                      <a:endParaRPr lang="pt-BR" sz="1200" b="0" i="0" u="none" strike="noStrike">
                        <a:solidFill>
                          <a:schemeClr val="tx1"/>
                        </a:solidFill>
                        <a:effectLst/>
                        <a:latin typeface="+mn-lt"/>
                      </a:endParaRPr>
                    </a:p>
                  </a:txBody>
                  <a:tcPr marL="6350" marR="6350" marT="6350" marB="0" anchor="b"/>
                </a:tc>
                <a:extLst>
                  <a:ext uri="{0D108BD9-81ED-4DB2-BD59-A6C34878D82A}">
                    <a16:rowId xmlns:a16="http://schemas.microsoft.com/office/drawing/2014/main" val="2958747506"/>
                  </a:ext>
                </a:extLst>
              </a:tr>
              <a:tr h="238018">
                <a:tc>
                  <a:txBody>
                    <a:bodyPr/>
                    <a:lstStyle/>
                    <a:p>
                      <a:pPr algn="l" fontAlgn="b"/>
                      <a:endParaRPr lang="pt-BR" sz="1200" b="0" i="0" u="none" strike="noStrike">
                        <a:solidFill>
                          <a:schemeClr val="tx1"/>
                        </a:solidFill>
                        <a:effectLst/>
                        <a:latin typeface="+mn-lt"/>
                      </a:endParaRPr>
                    </a:p>
                  </a:txBody>
                  <a:tcPr marL="6350" marR="6350" marT="6350" marB="0" anchor="b"/>
                </a:tc>
                <a:tc>
                  <a:txBody>
                    <a:bodyPr/>
                    <a:lstStyle/>
                    <a:p>
                      <a:pPr algn="l" fontAlgn="b"/>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0" u="none" strike="noStrike">
                          <a:solidFill>
                            <a:schemeClr val="tx1"/>
                          </a:solidFill>
                          <a:effectLst/>
                        </a:rPr>
                        <a:t>                 255.446 </a:t>
                      </a:r>
                      <a:endParaRPr lang="pt-BR" sz="1200" b="0" i="0" u="none" strike="noStrike">
                        <a:solidFill>
                          <a:schemeClr val="tx1"/>
                        </a:solidFill>
                        <a:effectLst/>
                        <a:latin typeface="+mn-lt"/>
                      </a:endParaRPr>
                    </a:p>
                  </a:txBody>
                  <a:tcPr marL="6350" marR="6350" marT="6350" marB="0" anchor="b"/>
                </a:tc>
                <a:tc>
                  <a:txBody>
                    <a:bodyPr/>
                    <a:lstStyle/>
                    <a:p>
                      <a:pPr algn="l" fontAlgn="b"/>
                      <a:r>
                        <a:rPr lang="pt-BR" sz="1200" b="1" u="none" strike="noStrike">
                          <a:solidFill>
                            <a:schemeClr val="tx1"/>
                          </a:solidFill>
                          <a:effectLst/>
                        </a:rPr>
                        <a:t>                    1.532.676 </a:t>
                      </a:r>
                      <a:endParaRPr lang="pt-BR" sz="1200" b="1" i="0" u="none" strike="noStrike">
                        <a:solidFill>
                          <a:schemeClr val="tx1"/>
                        </a:solidFill>
                        <a:effectLst/>
                        <a:latin typeface="+mn-lt"/>
                      </a:endParaRPr>
                    </a:p>
                  </a:txBody>
                  <a:tcPr marL="6350" marR="6350" marT="6350" marB="0" anchor="b">
                    <a:solidFill>
                      <a:schemeClr val="bg2">
                        <a:lumMod val="20000"/>
                        <a:lumOff val="80000"/>
                      </a:schemeClr>
                    </a:solidFill>
                  </a:tcPr>
                </a:tc>
                <a:extLst>
                  <a:ext uri="{0D108BD9-81ED-4DB2-BD59-A6C34878D82A}">
                    <a16:rowId xmlns:a16="http://schemas.microsoft.com/office/drawing/2014/main" val="577207924"/>
                  </a:ext>
                </a:extLst>
              </a:tr>
            </a:tbl>
          </a:graphicData>
        </a:graphic>
      </p:graphicFrame>
      <p:graphicFrame>
        <p:nvGraphicFramePr>
          <p:cNvPr id="9" name="Tabela 8">
            <a:extLst>
              <a:ext uri="{FF2B5EF4-FFF2-40B4-BE49-F238E27FC236}">
                <a16:creationId xmlns:a16="http://schemas.microsoft.com/office/drawing/2014/main" id="{FB933BFA-9017-BC84-0D14-4361CBF7C22F}"/>
              </a:ext>
            </a:extLst>
          </p:cNvPr>
          <p:cNvGraphicFramePr>
            <a:graphicFrameLocks noGrp="1"/>
          </p:cNvGraphicFramePr>
          <p:nvPr>
            <p:extLst>
              <p:ext uri="{D42A27DB-BD31-4B8C-83A1-F6EECF244321}">
                <p14:modId xmlns:p14="http://schemas.microsoft.com/office/powerpoint/2010/main" val="3959784599"/>
              </p:ext>
            </p:extLst>
          </p:nvPr>
        </p:nvGraphicFramePr>
        <p:xfrm>
          <a:off x="321590" y="4144280"/>
          <a:ext cx="6936917" cy="2003652"/>
        </p:xfrm>
        <a:graphic>
          <a:graphicData uri="http://schemas.openxmlformats.org/drawingml/2006/table">
            <a:tbl>
              <a:tblPr firstRow="1" lastRow="1" bandRow="1">
                <a:tableStyleId>{3B4B98B0-60AC-42C2-AFA5-B58CD77FA1E5}</a:tableStyleId>
              </a:tblPr>
              <a:tblGrid>
                <a:gridCol w="3462116">
                  <a:extLst>
                    <a:ext uri="{9D8B030D-6E8A-4147-A177-3AD203B41FA5}">
                      <a16:colId xmlns:a16="http://schemas.microsoft.com/office/drawing/2014/main" val="970612391"/>
                    </a:ext>
                  </a:extLst>
                </a:gridCol>
                <a:gridCol w="553983">
                  <a:extLst>
                    <a:ext uri="{9D8B030D-6E8A-4147-A177-3AD203B41FA5}">
                      <a16:colId xmlns:a16="http://schemas.microsoft.com/office/drawing/2014/main" val="806561051"/>
                    </a:ext>
                  </a:extLst>
                </a:gridCol>
                <a:gridCol w="821684">
                  <a:extLst>
                    <a:ext uri="{9D8B030D-6E8A-4147-A177-3AD203B41FA5}">
                      <a16:colId xmlns:a16="http://schemas.microsoft.com/office/drawing/2014/main" val="317381251"/>
                    </a:ext>
                  </a:extLst>
                </a:gridCol>
                <a:gridCol w="917971">
                  <a:extLst>
                    <a:ext uri="{9D8B030D-6E8A-4147-A177-3AD203B41FA5}">
                      <a16:colId xmlns:a16="http://schemas.microsoft.com/office/drawing/2014/main" val="3694837661"/>
                    </a:ext>
                  </a:extLst>
                </a:gridCol>
                <a:gridCol w="1181163">
                  <a:extLst>
                    <a:ext uri="{9D8B030D-6E8A-4147-A177-3AD203B41FA5}">
                      <a16:colId xmlns:a16="http://schemas.microsoft.com/office/drawing/2014/main" val="1166743790"/>
                    </a:ext>
                  </a:extLst>
                </a:gridCol>
              </a:tblGrid>
              <a:tr h="286236">
                <a:tc>
                  <a:txBody>
                    <a:bodyPr/>
                    <a:lstStyle/>
                    <a:p>
                      <a:pPr algn="l" rtl="0" fontAlgn="b"/>
                      <a:r>
                        <a:rPr lang="pt-BR" sz="1200" b="1" u="none" strike="noStrike">
                          <a:solidFill>
                            <a:schemeClr val="tx1"/>
                          </a:solidFill>
                          <a:effectLst/>
                          <a:latin typeface="+mj-lt"/>
                        </a:rPr>
                        <a:t>Situação Cadastral na CVM</a:t>
                      </a:r>
                      <a:endParaRPr lang="pt-BR" sz="1200" b="1" i="0" u="none" strike="noStrike">
                        <a:solidFill>
                          <a:schemeClr val="tx1"/>
                        </a:solidFill>
                        <a:effectLst/>
                        <a:latin typeface="+mj-lt"/>
                      </a:endParaRPr>
                    </a:p>
                  </a:txBody>
                  <a:tcPr marL="6350" marR="6350" marT="6350" marB="0" anchor="b"/>
                </a:tc>
                <a:tc>
                  <a:txBody>
                    <a:bodyPr/>
                    <a:lstStyle/>
                    <a:p>
                      <a:pPr algn="l" rtl="0" fontAlgn="b"/>
                      <a:r>
                        <a:rPr lang="pt-BR" sz="1200" b="1" u="none" strike="noStrike">
                          <a:solidFill>
                            <a:schemeClr val="tx1"/>
                          </a:solidFill>
                          <a:effectLst/>
                          <a:latin typeface="+mj-lt"/>
                        </a:rPr>
                        <a:t>Ativo</a:t>
                      </a:r>
                      <a:endParaRPr lang="pt-BR" sz="1200" b="1" i="0" u="none" strike="noStrike">
                        <a:solidFill>
                          <a:schemeClr val="tx1"/>
                        </a:solidFill>
                        <a:effectLst/>
                        <a:latin typeface="+mj-lt"/>
                      </a:endParaRPr>
                    </a:p>
                  </a:txBody>
                  <a:tcPr marL="6350" marR="6350" marT="6350" marB="0" anchor="b"/>
                </a:tc>
                <a:tc>
                  <a:txBody>
                    <a:bodyPr/>
                    <a:lstStyle/>
                    <a:p>
                      <a:pPr algn="l" rtl="0" fontAlgn="b"/>
                      <a:r>
                        <a:rPr lang="pt-BR" sz="1200" b="1" u="none" strike="noStrike">
                          <a:solidFill>
                            <a:schemeClr val="tx1"/>
                          </a:solidFill>
                          <a:effectLst/>
                          <a:latin typeface="+mj-lt"/>
                        </a:rPr>
                        <a:t>Cancelado</a:t>
                      </a:r>
                      <a:endParaRPr lang="pt-BR" sz="1200" b="1" i="0" u="none" strike="noStrike">
                        <a:solidFill>
                          <a:schemeClr val="tx1"/>
                        </a:solidFill>
                        <a:effectLst/>
                        <a:latin typeface="+mj-lt"/>
                      </a:endParaRPr>
                    </a:p>
                  </a:txBody>
                  <a:tcPr marL="6350" marR="6350" marT="6350" marB="0" anchor="b"/>
                </a:tc>
                <a:tc>
                  <a:txBody>
                    <a:bodyPr/>
                    <a:lstStyle/>
                    <a:p>
                      <a:pPr algn="l" rtl="0" fontAlgn="b"/>
                      <a:r>
                        <a:rPr lang="pt-BR" sz="1200" b="1" u="none" strike="noStrike">
                          <a:solidFill>
                            <a:schemeClr val="tx1"/>
                          </a:solidFill>
                          <a:effectLst/>
                          <a:latin typeface="+mj-lt"/>
                        </a:rPr>
                        <a:t>Total Geral</a:t>
                      </a:r>
                      <a:endParaRPr lang="pt-BR" sz="1200" b="1" i="0" u="none" strike="noStrike">
                        <a:solidFill>
                          <a:schemeClr val="tx1"/>
                        </a:solidFill>
                        <a:effectLst/>
                        <a:latin typeface="+mj-lt"/>
                      </a:endParaRPr>
                    </a:p>
                  </a:txBody>
                  <a:tcPr marL="6350" marR="6350" marT="6350" marB="0" anchor="b"/>
                </a:tc>
                <a:tc>
                  <a:txBody>
                    <a:bodyPr/>
                    <a:lstStyle/>
                    <a:p>
                      <a:pPr algn="l" rtl="0" fontAlgn="b"/>
                      <a:r>
                        <a:rPr lang="pt-BR" sz="1200" b="1" u="none" strike="noStrike">
                          <a:solidFill>
                            <a:schemeClr val="tx1"/>
                          </a:solidFill>
                          <a:effectLst/>
                          <a:latin typeface="+mj-lt"/>
                        </a:rPr>
                        <a:t>Total Elegíveis</a:t>
                      </a:r>
                      <a:endParaRPr lang="pt-BR" sz="1200" b="1" i="0" u="none" strike="noStrike">
                        <a:solidFill>
                          <a:schemeClr val="tx1"/>
                        </a:solidFill>
                        <a:effectLst/>
                        <a:latin typeface="+mj-lt"/>
                      </a:endParaRPr>
                    </a:p>
                  </a:txBody>
                  <a:tcPr marL="6350" marR="6350" marT="6350" marB="0" anchor="b"/>
                </a:tc>
                <a:extLst>
                  <a:ext uri="{0D108BD9-81ED-4DB2-BD59-A6C34878D82A}">
                    <a16:rowId xmlns:a16="http://schemas.microsoft.com/office/drawing/2014/main" val="133155148"/>
                  </a:ext>
                </a:extLst>
              </a:tr>
              <a:tr h="286236">
                <a:tc>
                  <a:txBody>
                    <a:bodyPr/>
                    <a:lstStyle/>
                    <a:p>
                      <a:pPr algn="l" rtl="0" fontAlgn="b"/>
                      <a:r>
                        <a:rPr lang="pt-BR" sz="1200" b="0" u="none" strike="noStrike">
                          <a:solidFill>
                            <a:schemeClr val="tx1"/>
                          </a:solidFill>
                          <a:effectLst/>
                          <a:latin typeface="+mj-lt"/>
                        </a:rPr>
                        <a:t>FASE OPERACIONAL</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630</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309</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946</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630</a:t>
                      </a:r>
                      <a:endParaRPr lang="pt-BR" sz="1200" b="1" i="0" u="none" strike="noStrike">
                        <a:solidFill>
                          <a:schemeClr val="tx1"/>
                        </a:solidFill>
                        <a:effectLst/>
                        <a:latin typeface="+mj-lt"/>
                      </a:endParaRPr>
                    </a:p>
                  </a:txBody>
                  <a:tcPr marL="6350" marR="6350" marT="6350" marB="0" anchor="b"/>
                </a:tc>
                <a:extLst>
                  <a:ext uri="{0D108BD9-81ED-4DB2-BD59-A6C34878D82A}">
                    <a16:rowId xmlns:a16="http://schemas.microsoft.com/office/drawing/2014/main" val="921241619"/>
                  </a:ext>
                </a:extLst>
              </a:tr>
              <a:tr h="286236">
                <a:tc>
                  <a:txBody>
                    <a:bodyPr/>
                    <a:lstStyle/>
                    <a:p>
                      <a:pPr algn="l" rtl="0" fontAlgn="b"/>
                      <a:r>
                        <a:rPr lang="pt-BR" sz="1200" b="0" u="none" strike="noStrike">
                          <a:solidFill>
                            <a:schemeClr val="tx1"/>
                          </a:solidFill>
                          <a:effectLst/>
                          <a:latin typeface="+mj-lt"/>
                        </a:rPr>
                        <a:t>FASE PRÉ-OPERACIONAL</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35</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113</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148</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0</a:t>
                      </a:r>
                      <a:endParaRPr lang="pt-BR" sz="1200" b="1" i="0" u="none" strike="noStrike">
                        <a:solidFill>
                          <a:schemeClr val="tx1"/>
                        </a:solidFill>
                        <a:effectLst/>
                        <a:latin typeface="+mj-lt"/>
                      </a:endParaRPr>
                    </a:p>
                  </a:txBody>
                  <a:tcPr marL="6350" marR="6350" marT="6350" marB="0" anchor="b"/>
                </a:tc>
                <a:extLst>
                  <a:ext uri="{0D108BD9-81ED-4DB2-BD59-A6C34878D82A}">
                    <a16:rowId xmlns:a16="http://schemas.microsoft.com/office/drawing/2014/main" val="830408549"/>
                  </a:ext>
                </a:extLst>
              </a:tr>
              <a:tr h="286236">
                <a:tc>
                  <a:txBody>
                    <a:bodyPr/>
                    <a:lstStyle/>
                    <a:p>
                      <a:pPr algn="l" rtl="0" fontAlgn="b"/>
                      <a:r>
                        <a:rPr lang="pt-BR" sz="1200" b="0" u="none" strike="noStrike">
                          <a:solidFill>
                            <a:schemeClr val="tx1"/>
                          </a:solidFill>
                          <a:effectLst/>
                          <a:latin typeface="+mj-lt"/>
                        </a:rPr>
                        <a:t>EM RECUPERAÇÃO JUDICIAL OU EQUIVALENTE</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20</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10</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30</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20</a:t>
                      </a:r>
                      <a:endParaRPr lang="pt-BR" sz="1200" b="1" i="0" u="none" strike="noStrike">
                        <a:solidFill>
                          <a:schemeClr val="tx1"/>
                        </a:solidFill>
                        <a:effectLst/>
                        <a:latin typeface="+mj-lt"/>
                      </a:endParaRPr>
                    </a:p>
                  </a:txBody>
                  <a:tcPr marL="6350" marR="6350" marT="6350" marB="0" anchor="b"/>
                </a:tc>
                <a:extLst>
                  <a:ext uri="{0D108BD9-81ED-4DB2-BD59-A6C34878D82A}">
                    <a16:rowId xmlns:a16="http://schemas.microsoft.com/office/drawing/2014/main" val="220242911"/>
                  </a:ext>
                </a:extLst>
              </a:tr>
              <a:tr h="286236">
                <a:tc>
                  <a:txBody>
                    <a:bodyPr/>
                    <a:lstStyle/>
                    <a:p>
                      <a:pPr algn="l" rtl="0" fontAlgn="b"/>
                      <a:r>
                        <a:rPr lang="pt-BR" sz="1200" b="0" u="none" strike="noStrike">
                          <a:solidFill>
                            <a:schemeClr val="tx1"/>
                          </a:solidFill>
                          <a:effectLst/>
                          <a:latin typeface="+mj-lt"/>
                        </a:rPr>
                        <a:t>EM LIQUIDAÇÃO OU EQUIVALENTE</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22</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29</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0" u="none" strike="noStrike">
                          <a:solidFill>
                            <a:schemeClr val="tx1"/>
                          </a:solidFill>
                          <a:effectLst/>
                          <a:latin typeface="+mj-lt"/>
                        </a:rPr>
                        <a:t>44</a:t>
                      </a:r>
                      <a:endParaRPr lang="pt-BR" sz="1200" b="0"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0</a:t>
                      </a:r>
                      <a:endParaRPr lang="pt-BR" sz="1200" b="1" i="0" u="none" strike="noStrike">
                        <a:solidFill>
                          <a:schemeClr val="tx1"/>
                        </a:solidFill>
                        <a:effectLst/>
                        <a:latin typeface="+mj-lt"/>
                      </a:endParaRPr>
                    </a:p>
                  </a:txBody>
                  <a:tcPr marL="6350" marR="6350" marT="6350" marB="0" anchor="b"/>
                </a:tc>
                <a:extLst>
                  <a:ext uri="{0D108BD9-81ED-4DB2-BD59-A6C34878D82A}">
                    <a16:rowId xmlns:a16="http://schemas.microsoft.com/office/drawing/2014/main" val="430537881"/>
                  </a:ext>
                </a:extLst>
              </a:tr>
              <a:tr h="286236">
                <a:tc>
                  <a:txBody>
                    <a:bodyPr/>
                    <a:lstStyle/>
                    <a:p>
                      <a:pPr algn="l" rtl="0" fontAlgn="b"/>
                      <a:r>
                        <a:rPr lang="pt-BR" sz="1200" b="1" u="none" strike="noStrike">
                          <a:solidFill>
                            <a:schemeClr val="tx1"/>
                          </a:solidFill>
                          <a:effectLst/>
                          <a:latin typeface="+mj-lt"/>
                        </a:rPr>
                        <a:t>Total Geral</a:t>
                      </a:r>
                      <a:endParaRPr lang="pt-BR" sz="1200" b="1"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707</a:t>
                      </a:r>
                      <a:endParaRPr lang="pt-BR" sz="1200" b="1"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461</a:t>
                      </a:r>
                      <a:endParaRPr lang="pt-BR" sz="1200" b="1"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1.168</a:t>
                      </a:r>
                      <a:endParaRPr lang="pt-BR" sz="1200" b="1" i="0" u="none" strike="noStrike">
                        <a:solidFill>
                          <a:schemeClr val="tx1"/>
                        </a:solidFill>
                        <a:effectLst/>
                        <a:latin typeface="+mj-lt"/>
                      </a:endParaRPr>
                    </a:p>
                  </a:txBody>
                  <a:tcPr marL="6350" marR="6350" marT="6350" marB="0" anchor="b"/>
                </a:tc>
                <a:tc>
                  <a:txBody>
                    <a:bodyPr/>
                    <a:lstStyle/>
                    <a:p>
                      <a:pPr marL="0" algn="r" defTabSz="914400" rtl="0" eaLnBrk="1" fontAlgn="b" latinLnBrk="0" hangingPunct="1"/>
                      <a:r>
                        <a:rPr lang="pt-BR" sz="1200" b="1" u="none" strike="noStrike" kern="1200">
                          <a:solidFill>
                            <a:schemeClr val="tx1"/>
                          </a:solidFill>
                          <a:effectLst/>
                          <a:latin typeface="+mj-lt"/>
                        </a:rPr>
                        <a:t>650</a:t>
                      </a:r>
                      <a:endParaRPr lang="pt-BR" sz="1200" b="1" u="none" strike="noStrike" kern="1200">
                        <a:solidFill>
                          <a:schemeClr val="tx1"/>
                        </a:solidFill>
                        <a:effectLst/>
                        <a:latin typeface="+mj-lt"/>
                        <a:ea typeface="+mn-ea"/>
                        <a:cs typeface="+mn-cs"/>
                      </a:endParaRPr>
                    </a:p>
                  </a:txBody>
                  <a:tcPr marL="6350" marR="6350" marT="6350" marB="0" anchor="b"/>
                </a:tc>
                <a:extLst>
                  <a:ext uri="{0D108BD9-81ED-4DB2-BD59-A6C34878D82A}">
                    <a16:rowId xmlns:a16="http://schemas.microsoft.com/office/drawing/2014/main" val="4083181630"/>
                  </a:ext>
                </a:extLst>
              </a:tr>
              <a:tr h="286236">
                <a:tc>
                  <a:txBody>
                    <a:bodyPr/>
                    <a:lstStyle/>
                    <a:p>
                      <a:pPr algn="l" rtl="0" fontAlgn="b"/>
                      <a:r>
                        <a:rPr lang="pt-BR" sz="1200" b="1" u="none" strike="noStrike">
                          <a:solidFill>
                            <a:schemeClr val="tx1"/>
                          </a:solidFill>
                          <a:effectLst/>
                          <a:latin typeface="+mj-lt"/>
                        </a:rPr>
                        <a:t>Total com dados adequados</a:t>
                      </a:r>
                      <a:endParaRPr lang="pt-BR" sz="1200" b="1" i="0" u="none" strike="noStrike">
                        <a:solidFill>
                          <a:schemeClr val="tx1"/>
                        </a:solidFill>
                        <a:effectLst/>
                        <a:latin typeface="+mj-lt"/>
                      </a:endParaRPr>
                    </a:p>
                  </a:txBody>
                  <a:tcPr marL="6350" marR="6350" marT="6350" marB="0" anchor="b"/>
                </a:tc>
                <a:tc>
                  <a:txBody>
                    <a:bodyPr/>
                    <a:lstStyle/>
                    <a:p>
                      <a:pPr algn="r" rtl="0" fontAlgn="b"/>
                      <a:endParaRPr lang="pt-BR" sz="1200" b="1" i="0" u="none" strike="noStrike">
                        <a:solidFill>
                          <a:schemeClr val="tx1"/>
                        </a:solidFill>
                        <a:effectLst/>
                        <a:latin typeface="+mj-lt"/>
                      </a:endParaRPr>
                    </a:p>
                  </a:txBody>
                  <a:tcPr marL="6350" marR="6350" marT="6350" marB="0" anchor="b"/>
                </a:tc>
                <a:tc>
                  <a:txBody>
                    <a:bodyPr/>
                    <a:lstStyle/>
                    <a:p>
                      <a:pPr algn="r" rtl="0" fontAlgn="b"/>
                      <a:endParaRPr lang="pt-BR" sz="1200" b="1" i="0" u="none" strike="noStrike">
                        <a:solidFill>
                          <a:schemeClr val="tx1"/>
                        </a:solidFill>
                        <a:effectLst/>
                        <a:latin typeface="+mj-lt"/>
                      </a:endParaRPr>
                    </a:p>
                  </a:txBody>
                  <a:tcPr marL="6350" marR="6350" marT="6350" marB="0" anchor="b"/>
                </a:tc>
                <a:tc>
                  <a:txBody>
                    <a:bodyPr/>
                    <a:lstStyle/>
                    <a:p>
                      <a:pPr algn="r" rtl="0" fontAlgn="b"/>
                      <a:endParaRPr lang="pt-BR" sz="1200" b="1" i="0" u="none" strike="noStrike">
                        <a:solidFill>
                          <a:schemeClr val="tx1"/>
                        </a:solidFill>
                        <a:effectLst/>
                        <a:latin typeface="+mj-lt"/>
                      </a:endParaRPr>
                    </a:p>
                  </a:txBody>
                  <a:tcPr marL="6350" marR="6350" marT="6350" marB="0" anchor="b"/>
                </a:tc>
                <a:tc>
                  <a:txBody>
                    <a:bodyPr/>
                    <a:lstStyle/>
                    <a:p>
                      <a:pPr algn="r" rtl="0" fontAlgn="b"/>
                      <a:r>
                        <a:rPr lang="pt-BR" sz="1200" b="1" u="none" strike="noStrike">
                          <a:solidFill>
                            <a:schemeClr val="tx1"/>
                          </a:solidFill>
                          <a:effectLst/>
                          <a:latin typeface="+mj-lt"/>
                        </a:rPr>
                        <a:t>445</a:t>
                      </a:r>
                      <a:endParaRPr lang="pt-BR" sz="1200" b="1" i="0" u="none" strike="noStrike">
                        <a:solidFill>
                          <a:schemeClr val="tx1"/>
                        </a:solidFill>
                        <a:effectLst/>
                        <a:latin typeface="+mj-lt"/>
                      </a:endParaRPr>
                    </a:p>
                  </a:txBody>
                  <a:tcPr marL="6350" marR="6350" marT="6350" marB="0" anchor="b">
                    <a:solidFill>
                      <a:schemeClr val="bg2">
                        <a:lumMod val="20000"/>
                        <a:lumOff val="80000"/>
                      </a:schemeClr>
                    </a:solidFill>
                  </a:tcPr>
                </a:tc>
                <a:extLst>
                  <a:ext uri="{0D108BD9-81ED-4DB2-BD59-A6C34878D82A}">
                    <a16:rowId xmlns:a16="http://schemas.microsoft.com/office/drawing/2014/main" val="164666331"/>
                  </a:ext>
                </a:extLst>
              </a:tr>
            </a:tbl>
          </a:graphicData>
        </a:graphic>
      </p:graphicFrame>
      <p:sp>
        <p:nvSpPr>
          <p:cNvPr id="10" name="Espaço Reservado para Texto 2">
            <a:extLst>
              <a:ext uri="{FF2B5EF4-FFF2-40B4-BE49-F238E27FC236}">
                <a16:creationId xmlns:a16="http://schemas.microsoft.com/office/drawing/2014/main" id="{99DCBEC1-526C-B513-00C8-35D1659052FC}"/>
              </a:ext>
            </a:extLst>
          </p:cNvPr>
          <p:cNvSpPr txBox="1">
            <a:spLocks/>
          </p:cNvSpPr>
          <p:nvPr/>
        </p:nvSpPr>
        <p:spPr>
          <a:xfrm>
            <a:off x="7582329" y="2071696"/>
            <a:ext cx="4275840" cy="1010551"/>
          </a:xfrm>
          <a:prstGeom prst="rect">
            <a:avLst/>
          </a:prstGeom>
        </p:spPr>
        <p:txBody>
          <a:bodyPr vert="horz" lIns="0" tIns="0" rIns="0" bIns="0" rtlCol="0" anchor="ctr"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pt-BR"/>
              <a:t>As peças usadas no trabalho foram o BP, DRE e DFC indireto de </a:t>
            </a:r>
            <a:r>
              <a:rPr lang="pt-BR" b="1"/>
              <a:t>2017 a 2022</a:t>
            </a:r>
            <a:r>
              <a:rPr lang="pt-BR"/>
              <a:t>, somando mais de </a:t>
            </a:r>
            <a:r>
              <a:rPr lang="pt-BR" b="1"/>
              <a:t>1,5 milhões </a:t>
            </a:r>
            <a:r>
              <a:rPr lang="pt-BR"/>
              <a:t>de observações¹ consolidadas.</a:t>
            </a:r>
          </a:p>
        </p:txBody>
      </p:sp>
      <p:sp>
        <p:nvSpPr>
          <p:cNvPr id="12" name="CaixaDeTexto 11">
            <a:extLst>
              <a:ext uri="{FF2B5EF4-FFF2-40B4-BE49-F238E27FC236}">
                <a16:creationId xmlns:a16="http://schemas.microsoft.com/office/drawing/2014/main" id="{1B101704-0CDD-B871-CD35-227DEF6E659D}"/>
              </a:ext>
            </a:extLst>
          </p:cNvPr>
          <p:cNvSpPr txBox="1"/>
          <p:nvPr/>
        </p:nvSpPr>
        <p:spPr>
          <a:xfrm>
            <a:off x="7582329" y="3228945"/>
            <a:ext cx="4115874" cy="400110"/>
          </a:xfrm>
          <a:prstGeom prst="rect">
            <a:avLst/>
          </a:prstGeom>
          <a:noFill/>
        </p:spPr>
        <p:txBody>
          <a:bodyPr wrap="square">
            <a:spAutoFit/>
          </a:bodyPr>
          <a:lstStyle/>
          <a:p>
            <a:r>
              <a:rPr lang="pt-BR" sz="1000"/>
              <a:t>¹Considera a movimentação de cada conta contábil (linha) para cada empresa e cada ano de exercício social.</a:t>
            </a:r>
          </a:p>
        </p:txBody>
      </p:sp>
      <p:sp>
        <p:nvSpPr>
          <p:cNvPr id="13" name="Espaço Reservado para Texto 2">
            <a:extLst>
              <a:ext uri="{FF2B5EF4-FFF2-40B4-BE49-F238E27FC236}">
                <a16:creationId xmlns:a16="http://schemas.microsoft.com/office/drawing/2014/main" id="{C96F2107-39FF-948E-AF7A-A508B25E7A56}"/>
              </a:ext>
            </a:extLst>
          </p:cNvPr>
          <p:cNvSpPr txBox="1">
            <a:spLocks/>
          </p:cNvSpPr>
          <p:nvPr/>
        </p:nvSpPr>
        <p:spPr>
          <a:xfrm>
            <a:off x="7582329" y="4124681"/>
            <a:ext cx="4288080" cy="2023251"/>
          </a:xfrm>
          <a:prstGeom prst="rect">
            <a:avLst/>
          </a:prstGeom>
        </p:spPr>
        <p:txBody>
          <a:bodyPr vert="horz" lIns="0" tIns="0" rIns="0" bIns="0" rtlCol="0" anchor="ctr"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pt-BR" b="1"/>
              <a:t>1.168 </a:t>
            </a:r>
            <a:r>
              <a:rPr lang="pt-BR"/>
              <a:t>total de empresas registradas na CVM;</a:t>
            </a:r>
          </a:p>
          <a:p>
            <a:pPr>
              <a:lnSpc>
                <a:spcPct val="100000"/>
              </a:lnSpc>
            </a:pPr>
            <a:r>
              <a:rPr lang="pt-BR" b="1"/>
              <a:t>(-) 518</a:t>
            </a:r>
            <a:r>
              <a:rPr lang="pt-BR"/>
              <a:t> pela situação cadastral </a:t>
            </a:r>
          </a:p>
          <a:p>
            <a:pPr>
              <a:lnSpc>
                <a:spcPct val="100000"/>
              </a:lnSpc>
            </a:pPr>
            <a:r>
              <a:rPr lang="pt-BR" b="1"/>
              <a:t>(-) 205</a:t>
            </a:r>
            <a:r>
              <a:rPr lang="pt-BR"/>
              <a:t> por dados inadequados para análise</a:t>
            </a:r>
          </a:p>
          <a:p>
            <a:pPr>
              <a:lnSpc>
                <a:spcPct val="100000"/>
              </a:lnSpc>
            </a:pPr>
            <a:r>
              <a:rPr lang="pt-BR" b="1"/>
              <a:t>445 empresas </a:t>
            </a:r>
            <a:r>
              <a:rPr lang="pt-BR"/>
              <a:t>na base final.</a:t>
            </a:r>
            <a:endParaRPr lang="pt-BR" b="1"/>
          </a:p>
        </p:txBody>
      </p:sp>
      <p:sp>
        <p:nvSpPr>
          <p:cNvPr id="14" name="Título 1">
            <a:extLst>
              <a:ext uri="{FF2B5EF4-FFF2-40B4-BE49-F238E27FC236}">
                <a16:creationId xmlns:a16="http://schemas.microsoft.com/office/drawing/2014/main" id="{862DA8CC-F535-DD64-ACC3-8979A09187F5}"/>
              </a:ext>
            </a:extLst>
          </p:cNvPr>
          <p:cNvSpPr txBox="1">
            <a:spLocks/>
          </p:cNvSpPr>
          <p:nvPr/>
        </p:nvSpPr>
        <p:spPr>
          <a:xfrm>
            <a:off x="327710" y="1853427"/>
            <a:ext cx="6936917" cy="246221"/>
          </a:xfrm>
          <a:prstGeom prst="rect">
            <a:avLst/>
          </a:prstGeom>
          <a:noFill/>
        </p:spPr>
        <p:txBody>
          <a:bodyPr vert="horz" lIns="0" tIns="0" rIns="0" bIns="0" rtlCol="0" anchor="t">
            <a:noAutofit/>
          </a:bodyPr>
          <a:lstStyle>
            <a:lvl1pPr algn="l" defTabSz="914400" rtl="0" eaLnBrk="1" latinLnBrk="0" hangingPunct="1">
              <a:lnSpc>
                <a:spcPct val="90000"/>
              </a:lnSpc>
              <a:spcBef>
                <a:spcPct val="0"/>
              </a:spcBef>
              <a:buNone/>
              <a:defRPr sz="1800" b="1" i="0" kern="1200" baseline="0">
                <a:solidFill>
                  <a:schemeClr val="tx1"/>
                </a:solidFill>
                <a:latin typeface="Votorantim Sans" panose="02010503030202050203" pitchFamily="2" charset="77"/>
                <a:ea typeface="+mj-ea"/>
                <a:cs typeface="+mj-cs"/>
              </a:defRPr>
            </a:lvl1pPr>
          </a:lstStyle>
          <a:p>
            <a:r>
              <a:rPr lang="pt-BR" sz="1600"/>
              <a:t>Peças contábeis e quantidade de observações</a:t>
            </a:r>
          </a:p>
        </p:txBody>
      </p:sp>
      <p:sp>
        <p:nvSpPr>
          <p:cNvPr id="15" name="Título 1">
            <a:extLst>
              <a:ext uri="{FF2B5EF4-FFF2-40B4-BE49-F238E27FC236}">
                <a16:creationId xmlns:a16="http://schemas.microsoft.com/office/drawing/2014/main" id="{9380CBB2-64EC-725D-38C3-B0B0E83D246D}"/>
              </a:ext>
            </a:extLst>
          </p:cNvPr>
          <p:cNvSpPr txBox="1">
            <a:spLocks/>
          </p:cNvSpPr>
          <p:nvPr/>
        </p:nvSpPr>
        <p:spPr>
          <a:xfrm>
            <a:off x="327709" y="3878460"/>
            <a:ext cx="6936917" cy="246221"/>
          </a:xfrm>
          <a:prstGeom prst="rect">
            <a:avLst/>
          </a:prstGeom>
          <a:noFill/>
        </p:spPr>
        <p:txBody>
          <a:bodyPr vert="horz" lIns="0" tIns="0" rIns="0" bIns="0" rtlCol="0" anchor="t">
            <a:noAutofit/>
          </a:bodyPr>
          <a:lstStyle>
            <a:lvl1pPr algn="l" defTabSz="914400" rtl="0" eaLnBrk="1" latinLnBrk="0" hangingPunct="1">
              <a:lnSpc>
                <a:spcPct val="90000"/>
              </a:lnSpc>
              <a:spcBef>
                <a:spcPct val="0"/>
              </a:spcBef>
              <a:buNone/>
              <a:defRPr sz="1800" b="1" i="0" kern="1200" baseline="0">
                <a:solidFill>
                  <a:schemeClr val="tx1"/>
                </a:solidFill>
                <a:latin typeface="Votorantim Sans" panose="02010503030202050203" pitchFamily="2" charset="77"/>
                <a:ea typeface="+mj-ea"/>
                <a:cs typeface="+mj-cs"/>
              </a:defRPr>
            </a:lvl1pPr>
          </a:lstStyle>
          <a:p>
            <a:r>
              <a:rPr lang="pt-BR" sz="1600" err="1"/>
              <a:t>Threshold</a:t>
            </a:r>
            <a:r>
              <a:rPr lang="pt-BR" sz="1600"/>
              <a:t> de empresas por situação cadastral</a:t>
            </a:r>
          </a:p>
        </p:txBody>
      </p:sp>
      <p:graphicFrame>
        <p:nvGraphicFramePr>
          <p:cNvPr id="4" name="Tabela 3">
            <a:extLst>
              <a:ext uri="{FF2B5EF4-FFF2-40B4-BE49-F238E27FC236}">
                <a16:creationId xmlns:a16="http://schemas.microsoft.com/office/drawing/2014/main" id="{DA070920-75FE-FA9B-1382-EACF5B257BDE}"/>
              </a:ext>
            </a:extLst>
          </p:cNvPr>
          <p:cNvGraphicFramePr>
            <a:graphicFrameLocks noGrp="1"/>
          </p:cNvGraphicFramePr>
          <p:nvPr>
            <p:extLst>
              <p:ext uri="{D42A27DB-BD31-4B8C-83A1-F6EECF244321}">
                <p14:modId xmlns:p14="http://schemas.microsoft.com/office/powerpoint/2010/main" val="2193600926"/>
              </p:ext>
            </p:extLst>
          </p:nvPr>
        </p:nvGraphicFramePr>
        <p:xfrm>
          <a:off x="333831" y="4134480"/>
          <a:ext cx="6936917" cy="2003652"/>
        </p:xfrm>
        <a:graphic>
          <a:graphicData uri="http://schemas.openxmlformats.org/drawingml/2006/table">
            <a:tbl>
              <a:tblPr firstRow="1" lastRow="1" bandRow="1">
                <a:tableStyleId>{3B4B98B0-60AC-42C2-AFA5-B58CD77FA1E5}</a:tableStyleId>
              </a:tblPr>
              <a:tblGrid>
                <a:gridCol w="3462116">
                  <a:extLst>
                    <a:ext uri="{9D8B030D-6E8A-4147-A177-3AD203B41FA5}">
                      <a16:colId xmlns:a16="http://schemas.microsoft.com/office/drawing/2014/main" val="970612391"/>
                    </a:ext>
                  </a:extLst>
                </a:gridCol>
                <a:gridCol w="553983">
                  <a:extLst>
                    <a:ext uri="{9D8B030D-6E8A-4147-A177-3AD203B41FA5}">
                      <a16:colId xmlns:a16="http://schemas.microsoft.com/office/drawing/2014/main" val="806561051"/>
                    </a:ext>
                  </a:extLst>
                </a:gridCol>
                <a:gridCol w="821684">
                  <a:extLst>
                    <a:ext uri="{9D8B030D-6E8A-4147-A177-3AD203B41FA5}">
                      <a16:colId xmlns:a16="http://schemas.microsoft.com/office/drawing/2014/main" val="317381251"/>
                    </a:ext>
                  </a:extLst>
                </a:gridCol>
                <a:gridCol w="917971">
                  <a:extLst>
                    <a:ext uri="{9D8B030D-6E8A-4147-A177-3AD203B41FA5}">
                      <a16:colId xmlns:a16="http://schemas.microsoft.com/office/drawing/2014/main" val="3694837661"/>
                    </a:ext>
                  </a:extLst>
                </a:gridCol>
                <a:gridCol w="1181163">
                  <a:extLst>
                    <a:ext uri="{9D8B030D-6E8A-4147-A177-3AD203B41FA5}">
                      <a16:colId xmlns:a16="http://schemas.microsoft.com/office/drawing/2014/main" val="1166743790"/>
                    </a:ext>
                  </a:extLst>
                </a:gridCol>
              </a:tblGrid>
              <a:tr h="286236">
                <a:tc>
                  <a:txBody>
                    <a:bodyPr/>
                    <a:lstStyle/>
                    <a:p>
                      <a:pPr algn="l" rtl="0" fontAlgn="b"/>
                      <a:r>
                        <a:rPr lang="pt-BR" sz="1200" b="1" u="none" strike="noStrike">
                          <a:solidFill>
                            <a:schemeClr val="tx1"/>
                          </a:solidFill>
                          <a:effectLst/>
                          <a:latin typeface="+mj-lt"/>
                        </a:rPr>
                        <a:t>Situação Cadastral na CVM</a:t>
                      </a:r>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l" rtl="0" fontAlgn="b"/>
                      <a:r>
                        <a:rPr lang="pt-BR" sz="1200" b="1" u="none" strike="noStrike">
                          <a:solidFill>
                            <a:schemeClr val="tx1"/>
                          </a:solidFill>
                          <a:effectLst/>
                          <a:latin typeface="+mj-lt"/>
                        </a:rPr>
                        <a:t>Ativo</a:t>
                      </a:r>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l" rtl="0" fontAlgn="b"/>
                      <a:r>
                        <a:rPr lang="pt-BR" sz="1200" b="1" u="none" strike="noStrike">
                          <a:solidFill>
                            <a:srgbClr val="C00000"/>
                          </a:solidFill>
                          <a:effectLst/>
                          <a:latin typeface="+mj-lt"/>
                        </a:rPr>
                        <a:t>Cancelado</a:t>
                      </a:r>
                      <a:endParaRPr lang="pt-BR" sz="1200" b="1" i="0" u="none" strike="noStrike">
                        <a:solidFill>
                          <a:srgbClr val="C00000"/>
                        </a:solidFill>
                        <a:effectLst/>
                        <a:latin typeface="+mj-lt"/>
                      </a:endParaRPr>
                    </a:p>
                  </a:txBody>
                  <a:tcPr marL="6350" marR="6350" marT="6350" marB="0" anchor="b">
                    <a:solidFill>
                      <a:schemeClr val="bg1"/>
                    </a:solidFill>
                  </a:tcPr>
                </a:tc>
                <a:tc>
                  <a:txBody>
                    <a:bodyPr/>
                    <a:lstStyle/>
                    <a:p>
                      <a:pPr algn="l" rtl="0" fontAlgn="b"/>
                      <a:r>
                        <a:rPr lang="pt-BR" sz="1200" b="1" u="none" strike="noStrike">
                          <a:solidFill>
                            <a:schemeClr val="tx1"/>
                          </a:solidFill>
                          <a:effectLst/>
                          <a:latin typeface="+mj-lt"/>
                        </a:rPr>
                        <a:t>Total Geral</a:t>
                      </a:r>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l" rtl="0" fontAlgn="b"/>
                      <a:r>
                        <a:rPr lang="pt-BR" sz="1200" b="1" u="none" strike="noStrike">
                          <a:solidFill>
                            <a:schemeClr val="tx1"/>
                          </a:solidFill>
                          <a:effectLst/>
                          <a:latin typeface="+mj-lt"/>
                        </a:rPr>
                        <a:t>Total Elegíveis</a:t>
                      </a:r>
                      <a:endParaRPr lang="pt-BR" sz="1200" b="1" i="0" u="none" strike="noStrike">
                        <a:solidFill>
                          <a:schemeClr val="tx1"/>
                        </a:solidFill>
                        <a:effectLst/>
                        <a:latin typeface="+mj-lt"/>
                      </a:endParaRPr>
                    </a:p>
                  </a:txBody>
                  <a:tcPr marL="6350" marR="6350" marT="6350" marB="0" anchor="b">
                    <a:solidFill>
                      <a:schemeClr val="bg1"/>
                    </a:solidFill>
                  </a:tcPr>
                </a:tc>
                <a:extLst>
                  <a:ext uri="{0D108BD9-81ED-4DB2-BD59-A6C34878D82A}">
                    <a16:rowId xmlns:a16="http://schemas.microsoft.com/office/drawing/2014/main" val="133155148"/>
                  </a:ext>
                </a:extLst>
              </a:tr>
              <a:tr h="286236">
                <a:tc>
                  <a:txBody>
                    <a:bodyPr/>
                    <a:lstStyle/>
                    <a:p>
                      <a:pPr algn="l" rtl="0" fontAlgn="b"/>
                      <a:r>
                        <a:rPr lang="pt-BR" sz="1200" b="0" u="none" strike="noStrike">
                          <a:solidFill>
                            <a:schemeClr val="tx1"/>
                          </a:solidFill>
                          <a:effectLst/>
                          <a:latin typeface="+mj-lt"/>
                        </a:rPr>
                        <a:t>FASE OPERACIONAL</a:t>
                      </a:r>
                      <a:endParaRPr lang="pt-BR" sz="1200" b="0"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0" u="none" strike="noStrike">
                          <a:solidFill>
                            <a:schemeClr val="tx1"/>
                          </a:solidFill>
                          <a:effectLst/>
                          <a:latin typeface="+mj-lt"/>
                        </a:rPr>
                        <a:t>630</a:t>
                      </a:r>
                      <a:endParaRPr lang="pt-BR" sz="1200" b="0"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309</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noStrike">
                          <a:solidFill>
                            <a:schemeClr val="tx1"/>
                          </a:solidFill>
                          <a:effectLst/>
                          <a:latin typeface="+mj-lt"/>
                        </a:rPr>
                        <a:t>946</a:t>
                      </a:r>
                      <a:endParaRPr lang="pt-BR" sz="1200" b="0"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1" u="none" strike="noStrike">
                          <a:solidFill>
                            <a:schemeClr val="tx1"/>
                          </a:solidFill>
                          <a:effectLst/>
                          <a:latin typeface="+mj-lt"/>
                        </a:rPr>
                        <a:t>630</a:t>
                      </a:r>
                      <a:endParaRPr lang="pt-BR" sz="1200" b="1" i="0" u="none" strike="noStrike">
                        <a:solidFill>
                          <a:schemeClr val="tx1"/>
                        </a:solidFill>
                        <a:effectLst/>
                        <a:latin typeface="+mj-lt"/>
                      </a:endParaRPr>
                    </a:p>
                  </a:txBody>
                  <a:tcPr marL="6350" marR="6350" marT="6350" marB="0" anchor="b">
                    <a:solidFill>
                      <a:schemeClr val="bg1"/>
                    </a:solidFill>
                  </a:tcPr>
                </a:tc>
                <a:extLst>
                  <a:ext uri="{0D108BD9-81ED-4DB2-BD59-A6C34878D82A}">
                    <a16:rowId xmlns:a16="http://schemas.microsoft.com/office/drawing/2014/main" val="921241619"/>
                  </a:ext>
                </a:extLst>
              </a:tr>
              <a:tr h="286236">
                <a:tc>
                  <a:txBody>
                    <a:bodyPr/>
                    <a:lstStyle/>
                    <a:p>
                      <a:pPr algn="l" rtl="0" fontAlgn="b"/>
                      <a:r>
                        <a:rPr lang="pt-BR" sz="1200" b="0" u="none" strike="sngStrike">
                          <a:solidFill>
                            <a:srgbClr val="C00000"/>
                          </a:solidFill>
                          <a:effectLst/>
                          <a:latin typeface="+mj-lt"/>
                        </a:rPr>
                        <a:t>FASE PRÉ-OPERACIONAL</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35</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113</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148</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1" u="none" strike="noStrike">
                          <a:solidFill>
                            <a:schemeClr val="tx1"/>
                          </a:solidFill>
                          <a:effectLst/>
                          <a:latin typeface="+mj-lt"/>
                        </a:rPr>
                        <a:t>0</a:t>
                      </a:r>
                      <a:endParaRPr lang="pt-BR" sz="1200" b="1" i="0" u="none" strike="noStrike">
                        <a:solidFill>
                          <a:schemeClr val="tx1"/>
                        </a:solidFill>
                        <a:effectLst/>
                        <a:latin typeface="+mj-lt"/>
                      </a:endParaRPr>
                    </a:p>
                  </a:txBody>
                  <a:tcPr marL="6350" marR="6350" marT="6350" marB="0" anchor="b">
                    <a:solidFill>
                      <a:schemeClr val="bg1"/>
                    </a:solidFill>
                  </a:tcPr>
                </a:tc>
                <a:extLst>
                  <a:ext uri="{0D108BD9-81ED-4DB2-BD59-A6C34878D82A}">
                    <a16:rowId xmlns:a16="http://schemas.microsoft.com/office/drawing/2014/main" val="830408549"/>
                  </a:ext>
                </a:extLst>
              </a:tr>
              <a:tr h="286236">
                <a:tc>
                  <a:txBody>
                    <a:bodyPr/>
                    <a:lstStyle/>
                    <a:p>
                      <a:pPr algn="l" rtl="0" fontAlgn="b"/>
                      <a:r>
                        <a:rPr lang="pt-BR" sz="1200" b="0" u="none" strike="noStrike">
                          <a:solidFill>
                            <a:schemeClr val="tx1"/>
                          </a:solidFill>
                          <a:effectLst/>
                          <a:latin typeface="+mj-lt"/>
                        </a:rPr>
                        <a:t>EM RECUPERAÇÃO JUDICIAL OU EQUIVALENTE</a:t>
                      </a:r>
                      <a:endParaRPr lang="pt-BR" sz="1200" b="0"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0" u="none" strike="noStrike">
                          <a:solidFill>
                            <a:schemeClr val="tx1"/>
                          </a:solidFill>
                          <a:effectLst/>
                          <a:latin typeface="+mj-lt"/>
                        </a:rPr>
                        <a:t>20</a:t>
                      </a:r>
                      <a:endParaRPr lang="pt-BR" sz="1200" b="0"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10</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noStrike">
                          <a:solidFill>
                            <a:schemeClr val="tx1"/>
                          </a:solidFill>
                          <a:effectLst/>
                          <a:latin typeface="+mj-lt"/>
                        </a:rPr>
                        <a:t>30</a:t>
                      </a:r>
                      <a:endParaRPr lang="pt-BR" sz="1200" b="0"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1" u="none" strike="noStrike">
                          <a:solidFill>
                            <a:schemeClr val="tx1"/>
                          </a:solidFill>
                          <a:effectLst/>
                          <a:latin typeface="+mj-lt"/>
                        </a:rPr>
                        <a:t>20</a:t>
                      </a:r>
                      <a:endParaRPr lang="pt-BR" sz="1200" b="1" i="0" u="none" strike="noStrike">
                        <a:solidFill>
                          <a:schemeClr val="tx1"/>
                        </a:solidFill>
                        <a:effectLst/>
                        <a:latin typeface="+mj-lt"/>
                      </a:endParaRPr>
                    </a:p>
                  </a:txBody>
                  <a:tcPr marL="6350" marR="6350" marT="6350" marB="0" anchor="b">
                    <a:solidFill>
                      <a:schemeClr val="bg1"/>
                    </a:solidFill>
                  </a:tcPr>
                </a:tc>
                <a:extLst>
                  <a:ext uri="{0D108BD9-81ED-4DB2-BD59-A6C34878D82A}">
                    <a16:rowId xmlns:a16="http://schemas.microsoft.com/office/drawing/2014/main" val="220242911"/>
                  </a:ext>
                </a:extLst>
              </a:tr>
              <a:tr h="286236">
                <a:tc>
                  <a:txBody>
                    <a:bodyPr/>
                    <a:lstStyle/>
                    <a:p>
                      <a:pPr algn="l" rtl="0" fontAlgn="b"/>
                      <a:r>
                        <a:rPr lang="pt-BR" sz="1200" b="0" u="none" strike="sngStrike">
                          <a:solidFill>
                            <a:srgbClr val="C00000"/>
                          </a:solidFill>
                          <a:effectLst/>
                          <a:latin typeface="+mj-lt"/>
                        </a:rPr>
                        <a:t>EM LIQUIDAÇÃO OU EQUIVALENTE</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22</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29</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0" u="none" strike="sngStrike">
                          <a:solidFill>
                            <a:srgbClr val="C00000"/>
                          </a:solidFill>
                          <a:effectLst/>
                          <a:latin typeface="+mj-lt"/>
                        </a:rPr>
                        <a:t>44</a:t>
                      </a:r>
                      <a:endParaRPr lang="pt-BR" sz="1200" b="0"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1" u="none" strike="noStrike">
                          <a:solidFill>
                            <a:schemeClr val="tx1"/>
                          </a:solidFill>
                          <a:effectLst/>
                          <a:latin typeface="+mj-lt"/>
                        </a:rPr>
                        <a:t>0</a:t>
                      </a:r>
                      <a:endParaRPr lang="pt-BR" sz="1200" b="1" i="0" u="none" strike="noStrike">
                        <a:solidFill>
                          <a:schemeClr val="tx1"/>
                        </a:solidFill>
                        <a:effectLst/>
                        <a:latin typeface="+mj-lt"/>
                      </a:endParaRPr>
                    </a:p>
                  </a:txBody>
                  <a:tcPr marL="6350" marR="6350" marT="6350" marB="0" anchor="b">
                    <a:solidFill>
                      <a:schemeClr val="bg1"/>
                    </a:solidFill>
                  </a:tcPr>
                </a:tc>
                <a:extLst>
                  <a:ext uri="{0D108BD9-81ED-4DB2-BD59-A6C34878D82A}">
                    <a16:rowId xmlns:a16="http://schemas.microsoft.com/office/drawing/2014/main" val="430537881"/>
                  </a:ext>
                </a:extLst>
              </a:tr>
              <a:tr h="286236">
                <a:tc>
                  <a:txBody>
                    <a:bodyPr/>
                    <a:lstStyle/>
                    <a:p>
                      <a:pPr algn="l" rtl="0" fontAlgn="b"/>
                      <a:r>
                        <a:rPr lang="pt-BR" sz="1200" b="1" u="none" strike="noStrike">
                          <a:solidFill>
                            <a:schemeClr val="tx1"/>
                          </a:solidFill>
                          <a:effectLst/>
                          <a:latin typeface="+mj-lt"/>
                        </a:rPr>
                        <a:t>Total Geral</a:t>
                      </a:r>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1" u="none" strike="noStrike">
                          <a:solidFill>
                            <a:schemeClr val="tx1"/>
                          </a:solidFill>
                          <a:effectLst/>
                          <a:latin typeface="+mj-lt"/>
                        </a:rPr>
                        <a:t>707</a:t>
                      </a:r>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1" u="none" strike="sngStrike">
                          <a:solidFill>
                            <a:srgbClr val="C00000"/>
                          </a:solidFill>
                          <a:effectLst/>
                          <a:latin typeface="+mj-lt"/>
                        </a:rPr>
                        <a:t>461</a:t>
                      </a:r>
                      <a:endParaRPr lang="pt-BR" sz="1200" b="1" i="0" u="none" strike="sngStrike">
                        <a:solidFill>
                          <a:srgbClr val="C00000"/>
                        </a:solidFill>
                        <a:effectLst/>
                        <a:latin typeface="+mj-lt"/>
                      </a:endParaRPr>
                    </a:p>
                  </a:txBody>
                  <a:tcPr marL="6350" marR="6350" marT="6350" marB="0" anchor="b">
                    <a:solidFill>
                      <a:schemeClr val="bg1"/>
                    </a:solidFill>
                  </a:tcPr>
                </a:tc>
                <a:tc>
                  <a:txBody>
                    <a:bodyPr/>
                    <a:lstStyle/>
                    <a:p>
                      <a:pPr algn="r" rtl="0" fontAlgn="b"/>
                      <a:r>
                        <a:rPr lang="pt-BR" sz="1200" b="1" u="none" strike="noStrike">
                          <a:solidFill>
                            <a:schemeClr val="tx1"/>
                          </a:solidFill>
                          <a:effectLst/>
                          <a:latin typeface="+mj-lt"/>
                        </a:rPr>
                        <a:t>1.168</a:t>
                      </a:r>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marL="0" algn="r" defTabSz="914400" rtl="0" eaLnBrk="1" fontAlgn="b" latinLnBrk="0" hangingPunct="1"/>
                      <a:r>
                        <a:rPr lang="pt-BR" sz="1200" b="1" u="none" strike="noStrike" kern="1200">
                          <a:solidFill>
                            <a:schemeClr val="tx1"/>
                          </a:solidFill>
                          <a:effectLst/>
                          <a:latin typeface="+mj-lt"/>
                        </a:rPr>
                        <a:t>650</a:t>
                      </a:r>
                      <a:endParaRPr lang="pt-BR" sz="1200" b="1" u="none" strike="noStrike" kern="1200">
                        <a:solidFill>
                          <a:schemeClr val="tx1"/>
                        </a:solidFill>
                        <a:effectLst/>
                        <a:latin typeface="+mj-lt"/>
                        <a:ea typeface="+mn-ea"/>
                        <a:cs typeface="+mn-cs"/>
                      </a:endParaRPr>
                    </a:p>
                  </a:txBody>
                  <a:tcPr marL="6350" marR="6350" marT="6350" marB="0" anchor="b">
                    <a:solidFill>
                      <a:schemeClr val="bg1"/>
                    </a:solidFill>
                  </a:tcPr>
                </a:tc>
                <a:extLst>
                  <a:ext uri="{0D108BD9-81ED-4DB2-BD59-A6C34878D82A}">
                    <a16:rowId xmlns:a16="http://schemas.microsoft.com/office/drawing/2014/main" val="4083181630"/>
                  </a:ext>
                </a:extLst>
              </a:tr>
              <a:tr h="286236">
                <a:tc>
                  <a:txBody>
                    <a:bodyPr/>
                    <a:lstStyle/>
                    <a:p>
                      <a:pPr algn="l" rtl="0" fontAlgn="b"/>
                      <a:r>
                        <a:rPr lang="pt-BR" sz="1200" b="1" u="none" strike="noStrike">
                          <a:solidFill>
                            <a:schemeClr val="tx1"/>
                          </a:solidFill>
                          <a:effectLst/>
                          <a:latin typeface="+mj-lt"/>
                        </a:rPr>
                        <a:t>Total com dados adequados</a:t>
                      </a:r>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r" rtl="0" fontAlgn="b"/>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r" rtl="0" fontAlgn="b"/>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r" rtl="0" fontAlgn="b"/>
                      <a:endParaRPr lang="pt-BR" sz="1200" b="1" i="0" u="none" strike="noStrike">
                        <a:solidFill>
                          <a:schemeClr val="tx1"/>
                        </a:solidFill>
                        <a:effectLst/>
                        <a:latin typeface="+mj-lt"/>
                      </a:endParaRPr>
                    </a:p>
                  </a:txBody>
                  <a:tcPr marL="6350" marR="6350" marT="6350" marB="0" anchor="b">
                    <a:solidFill>
                      <a:schemeClr val="bg1"/>
                    </a:solidFill>
                  </a:tcPr>
                </a:tc>
                <a:tc>
                  <a:txBody>
                    <a:bodyPr/>
                    <a:lstStyle/>
                    <a:p>
                      <a:pPr algn="r" rtl="0" fontAlgn="b"/>
                      <a:r>
                        <a:rPr lang="pt-BR" sz="1200" b="1" u="none" strike="noStrike">
                          <a:solidFill>
                            <a:schemeClr val="tx1"/>
                          </a:solidFill>
                          <a:effectLst/>
                          <a:latin typeface="+mj-lt"/>
                        </a:rPr>
                        <a:t>445</a:t>
                      </a:r>
                      <a:endParaRPr lang="pt-BR" sz="1200" b="1" i="0" u="none" strike="noStrike">
                        <a:solidFill>
                          <a:schemeClr val="tx1"/>
                        </a:solidFill>
                        <a:effectLst/>
                        <a:latin typeface="+mj-lt"/>
                      </a:endParaRPr>
                    </a:p>
                  </a:txBody>
                  <a:tcPr marL="6350" marR="6350" marT="6350" marB="0" anchor="b">
                    <a:solidFill>
                      <a:schemeClr val="bg1"/>
                    </a:solidFill>
                  </a:tcPr>
                </a:tc>
                <a:extLst>
                  <a:ext uri="{0D108BD9-81ED-4DB2-BD59-A6C34878D82A}">
                    <a16:rowId xmlns:a16="http://schemas.microsoft.com/office/drawing/2014/main" val="164666331"/>
                  </a:ext>
                </a:extLst>
              </a:tr>
            </a:tbl>
          </a:graphicData>
        </a:graphic>
      </p:graphicFrame>
    </p:spTree>
    <p:extLst>
      <p:ext uri="{BB962C8B-B14F-4D97-AF65-F5344CB8AC3E}">
        <p14:creationId xmlns:p14="http://schemas.microsoft.com/office/powerpoint/2010/main" val="164922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184E0-28C9-8C57-A534-917A78235D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CFF944-4998-3F8A-0112-65A53C29AC8B}"/>
              </a:ext>
            </a:extLst>
          </p:cNvPr>
          <p:cNvSpPr>
            <a:spLocks noGrp="1"/>
          </p:cNvSpPr>
          <p:nvPr>
            <p:ph type="title"/>
          </p:nvPr>
        </p:nvSpPr>
        <p:spPr/>
        <p:txBody>
          <a:bodyPr/>
          <a:lstStyle/>
          <a:p>
            <a:r>
              <a:rPr lang="pt-BR">
                <a:latin typeface="Votorantim Sans"/>
              </a:rPr>
              <a:t>Indicadores</a:t>
            </a:r>
            <a:endParaRPr lang="pt-BR"/>
          </a:p>
        </p:txBody>
      </p:sp>
      <p:sp>
        <p:nvSpPr>
          <p:cNvPr id="3" name="Espaço Reservado para Texto 2">
            <a:extLst>
              <a:ext uri="{FF2B5EF4-FFF2-40B4-BE49-F238E27FC236}">
                <a16:creationId xmlns:a16="http://schemas.microsoft.com/office/drawing/2014/main" id="{858CFDB0-BFB1-622A-59EE-5F814719A3C7}"/>
              </a:ext>
            </a:extLst>
          </p:cNvPr>
          <p:cNvSpPr>
            <a:spLocks noGrp="1"/>
          </p:cNvSpPr>
          <p:nvPr>
            <p:ph type="body" sz="quarter" idx="11"/>
          </p:nvPr>
        </p:nvSpPr>
        <p:spPr/>
        <p:txBody>
          <a:bodyPr/>
          <a:lstStyle/>
          <a:p>
            <a:r>
              <a:rPr lang="pt-BR">
                <a:solidFill>
                  <a:srgbClr val="170054"/>
                </a:solidFill>
                <a:latin typeface="Votorantim Sans"/>
              </a:rPr>
              <a:t>A análise de pares é uma ferramenta valiosa para avaliar o desempenho financeiro de uma empresa em relação aos seus concorrentes diretos. Ao comparar indicadores financeiros padronizados entre empresas do mesmo setor, podemos obter insights importantes sobre a posição competitiva, eficiência operacional e saúde financeira de uma organização.</a:t>
            </a:r>
            <a:endParaRPr lang="pt-BR"/>
          </a:p>
        </p:txBody>
      </p:sp>
      <p:sp>
        <p:nvSpPr>
          <p:cNvPr id="5" name="Espaço Reservado para Texto 2">
            <a:extLst>
              <a:ext uri="{FF2B5EF4-FFF2-40B4-BE49-F238E27FC236}">
                <a16:creationId xmlns:a16="http://schemas.microsoft.com/office/drawing/2014/main" id="{517065EC-1B43-4DC2-2F4C-C1E08194AA1E}"/>
              </a:ext>
            </a:extLst>
          </p:cNvPr>
          <p:cNvSpPr txBox="1">
            <a:spLocks/>
          </p:cNvSpPr>
          <p:nvPr/>
        </p:nvSpPr>
        <p:spPr>
          <a:xfrm>
            <a:off x="336051" y="1900437"/>
            <a:ext cx="11509827" cy="3886703"/>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Indicadores de Margem (Bruta, Líquida, EBITDA)</a:t>
            </a:r>
            <a:endParaRPr lang="pt-BR">
              <a:highlight>
                <a:srgbClr val="FFFF00"/>
              </a:highlight>
              <a:latin typeface="Votorantim Sans"/>
            </a:endParaRPr>
          </a:p>
          <a:p>
            <a:r>
              <a:rPr lang="pt-BR">
                <a:latin typeface="Votorantim Sans"/>
              </a:rPr>
              <a:t>Indicadores de Dívida (Alavancagem, Dívida Líquida/PL, Liquidez)</a:t>
            </a:r>
          </a:p>
          <a:p>
            <a:r>
              <a:rPr lang="pt-BR">
                <a:latin typeface="Votorantim Sans"/>
              </a:rPr>
              <a:t>Indicadores de Rentabilidade (ROE, ROIC, ROA)</a:t>
            </a:r>
          </a:p>
          <a:p>
            <a:r>
              <a:rPr lang="pt-BR">
                <a:latin typeface="Votorantim Sans"/>
              </a:rPr>
              <a:t>Indicadores de Fluxo de Caixa (FCO, conversão de caixa, cobertura de juros, investimentos/financiamentos)</a:t>
            </a:r>
          </a:p>
          <a:p>
            <a:r>
              <a:rPr lang="pt-BR" b="1">
                <a:latin typeface="Votorantim Sans"/>
              </a:rPr>
              <a:t>Equiparação das métricas (EBITDA </a:t>
            </a:r>
            <a:r>
              <a:rPr lang="pt-BR" b="1" err="1">
                <a:latin typeface="Votorantim Sans"/>
              </a:rPr>
              <a:t>Austado</a:t>
            </a:r>
            <a:r>
              <a:rPr lang="pt-BR" b="1">
                <a:latin typeface="Votorantim Sans"/>
              </a:rPr>
              <a:t>, Dívida Líquida ou ROIC, por exemplo)</a:t>
            </a:r>
            <a:endParaRPr lang="pt-BR"/>
          </a:p>
          <a:p>
            <a:r>
              <a:rPr lang="pt-BR">
                <a:latin typeface="Votorantim Sans"/>
              </a:rPr>
              <a:t>(*) Indicadores de Crescimento (CAGR de receitas e lucros)</a:t>
            </a:r>
            <a:endParaRPr lang="pt-BR"/>
          </a:p>
          <a:p>
            <a:r>
              <a:rPr lang="pt-BR">
                <a:latin typeface="Votorantim Sans"/>
              </a:rPr>
              <a:t>(*) P&amp;L em R$/</a:t>
            </a:r>
            <a:r>
              <a:rPr lang="pt-BR" err="1">
                <a:latin typeface="Votorantim Sans"/>
              </a:rPr>
              <a:t>Mwh</a:t>
            </a:r>
            <a:r>
              <a:rPr lang="pt-BR">
                <a:latin typeface="Votorantim Sans"/>
              </a:rPr>
              <a:t> (por energia gerada ou vendida) ou percentual de despesas e custos/ Receita Líquida</a:t>
            </a:r>
            <a:endParaRPr lang="pt-BR"/>
          </a:p>
          <a:p>
            <a:r>
              <a:rPr lang="pt-BR">
                <a:latin typeface="Votorantim Sans"/>
              </a:rPr>
              <a:t>(*) Indicadores de Mercado </a:t>
            </a:r>
            <a:r>
              <a:rPr lang="pt-BR" err="1">
                <a:latin typeface="Votorantim Sans"/>
              </a:rPr>
              <a:t>Payout</a:t>
            </a:r>
            <a:r>
              <a:rPr lang="pt-BR">
                <a:latin typeface="Votorantim Sans"/>
              </a:rPr>
              <a:t>, </a:t>
            </a:r>
            <a:r>
              <a:rPr lang="pt-BR" err="1">
                <a:latin typeface="Votorantim Sans"/>
              </a:rPr>
              <a:t>Dividend</a:t>
            </a:r>
            <a:r>
              <a:rPr lang="pt-BR">
                <a:latin typeface="Votorantim Sans"/>
              </a:rPr>
              <a:t> </a:t>
            </a:r>
            <a:r>
              <a:rPr lang="pt-BR" err="1">
                <a:latin typeface="Votorantim Sans"/>
              </a:rPr>
              <a:t>Yield</a:t>
            </a:r>
            <a:r>
              <a:rPr lang="pt-BR">
                <a:latin typeface="Votorantim Sans"/>
              </a:rPr>
              <a:t>, Valor Patrimonial da Ação, Lucro por Ação, Free </a:t>
            </a:r>
            <a:r>
              <a:rPr lang="pt-BR" err="1">
                <a:latin typeface="Votorantim Sans"/>
              </a:rPr>
              <a:t>Float</a:t>
            </a:r>
            <a:r>
              <a:rPr lang="pt-BR">
                <a:latin typeface="Votorantim Sans"/>
              </a:rPr>
              <a:t>, Market </a:t>
            </a:r>
            <a:r>
              <a:rPr lang="pt-BR" err="1">
                <a:latin typeface="Votorantim Sans"/>
              </a:rPr>
              <a:t>Value</a:t>
            </a:r>
            <a:r>
              <a:rPr lang="pt-BR">
                <a:latin typeface="Votorantim Sans"/>
              </a:rPr>
              <a:t>, Enterprise </a:t>
            </a:r>
            <a:r>
              <a:rPr lang="pt-BR" err="1">
                <a:latin typeface="Votorantim Sans"/>
              </a:rPr>
              <a:t>Value</a:t>
            </a:r>
            <a:r>
              <a:rPr lang="pt-BR">
                <a:latin typeface="Votorantim Sans"/>
              </a:rPr>
              <a:t>, Patrimônio Líquido, Ativos Totais</a:t>
            </a:r>
            <a:endParaRPr lang="pt-BR"/>
          </a:p>
          <a:p>
            <a:endParaRPr lang="pt-BR"/>
          </a:p>
          <a:p>
            <a:endParaRPr lang="pt-BR"/>
          </a:p>
        </p:txBody>
      </p:sp>
    </p:spTree>
    <p:extLst>
      <p:ext uri="{BB962C8B-B14F-4D97-AF65-F5344CB8AC3E}">
        <p14:creationId xmlns:p14="http://schemas.microsoft.com/office/powerpoint/2010/main" val="255552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5CC23-8ED1-3F43-D128-6EB60D9346F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FA7A449-D164-F037-CA0B-F7DA44CD9789}"/>
              </a:ext>
            </a:extLst>
          </p:cNvPr>
          <p:cNvSpPr>
            <a:spLocks noGrp="1"/>
          </p:cNvSpPr>
          <p:nvPr>
            <p:ph type="title"/>
          </p:nvPr>
        </p:nvSpPr>
        <p:spPr/>
        <p:txBody>
          <a:bodyPr/>
          <a:lstStyle/>
          <a:p>
            <a:r>
              <a:rPr lang="pt-BR"/>
              <a:t>Analise exploratória</a:t>
            </a:r>
          </a:p>
        </p:txBody>
      </p:sp>
      <p:pic>
        <p:nvPicPr>
          <p:cNvPr id="2068" name="Picture 20">
            <a:extLst>
              <a:ext uri="{FF2B5EF4-FFF2-40B4-BE49-F238E27FC236}">
                <a16:creationId xmlns:a16="http://schemas.microsoft.com/office/drawing/2014/main" id="{97B5F55C-1F51-4B08-2F08-618B8043F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2" y="1035798"/>
            <a:ext cx="5386152" cy="360265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1633C8F-E87E-9683-1B29-46CB03C0A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255" y="1073832"/>
            <a:ext cx="5712785" cy="3602657"/>
          </a:xfrm>
          <a:prstGeom prst="rect">
            <a:avLst/>
          </a:prstGeom>
          <a:noFill/>
          <a:extLst>
            <a:ext uri="{909E8E84-426E-40DD-AFC4-6F175D3DCCD1}">
              <a14:hiddenFill xmlns:a14="http://schemas.microsoft.com/office/drawing/2010/main">
                <a:solidFill>
                  <a:srgbClr val="FFFFFF"/>
                </a:solidFill>
              </a14:hiddenFill>
            </a:ext>
          </a:extLst>
        </p:spPr>
      </p:pic>
      <p:sp>
        <p:nvSpPr>
          <p:cNvPr id="11" name="Espaço Reservado para Texto 2">
            <a:extLst>
              <a:ext uri="{FF2B5EF4-FFF2-40B4-BE49-F238E27FC236}">
                <a16:creationId xmlns:a16="http://schemas.microsoft.com/office/drawing/2014/main" id="{3A3448BF-8B58-1DE6-C7A0-DBA51D155F26}"/>
              </a:ext>
            </a:extLst>
          </p:cNvPr>
          <p:cNvSpPr txBox="1">
            <a:spLocks/>
          </p:cNvSpPr>
          <p:nvPr/>
        </p:nvSpPr>
        <p:spPr>
          <a:xfrm>
            <a:off x="348342" y="413545"/>
            <a:ext cx="11509827" cy="391885"/>
          </a:xfrm>
          <a:prstGeom prst="rect">
            <a:avLst/>
          </a:prstGeom>
        </p:spPr>
        <p:txBody>
          <a:bodyPr vert="horz" lIns="0" tIns="0" rIns="0" bIns="0" rtlCol="0" anchor="t" anchorCtr="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1"/>
                </a:solidFill>
                <a:latin typeface="Votorantim Sans" panose="02010503030202050203"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Votorantim Sans" panose="02010503030202050203"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b="0" i="0" kern="1200">
                <a:solidFill>
                  <a:schemeClr val="bg1"/>
                </a:solidFill>
                <a:latin typeface="Votorantim Sans" panose="02010503030202050203"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b="0" i="0" kern="1200">
                <a:solidFill>
                  <a:schemeClr val="bg1"/>
                </a:solidFill>
                <a:latin typeface="Votorantim Sans" panose="020105030302020502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atin typeface="Votorantim Sans"/>
              </a:rPr>
              <a:t>Estatísticas descritivas dos indicadores econômicos</a:t>
            </a:r>
            <a:endParaRPr lang="pt-BR"/>
          </a:p>
        </p:txBody>
      </p:sp>
      <p:graphicFrame>
        <p:nvGraphicFramePr>
          <p:cNvPr id="13" name="Tabela 12">
            <a:extLst>
              <a:ext uri="{FF2B5EF4-FFF2-40B4-BE49-F238E27FC236}">
                <a16:creationId xmlns:a16="http://schemas.microsoft.com/office/drawing/2014/main" id="{F88EC807-511F-9503-5C84-C8E3DD9CDCFF}"/>
              </a:ext>
            </a:extLst>
          </p:cNvPr>
          <p:cNvGraphicFramePr>
            <a:graphicFrameLocks noGrp="1"/>
          </p:cNvGraphicFramePr>
          <p:nvPr>
            <p:extLst>
              <p:ext uri="{D42A27DB-BD31-4B8C-83A1-F6EECF244321}">
                <p14:modId xmlns:p14="http://schemas.microsoft.com/office/powerpoint/2010/main" val="3242079458"/>
              </p:ext>
            </p:extLst>
          </p:nvPr>
        </p:nvGraphicFramePr>
        <p:xfrm>
          <a:off x="6521679" y="4776682"/>
          <a:ext cx="5336490" cy="1181100"/>
        </p:xfrm>
        <a:graphic>
          <a:graphicData uri="http://schemas.openxmlformats.org/drawingml/2006/table">
            <a:tbl>
              <a:tblPr firstRow="1" bandRow="1">
                <a:tableStyleId>{C083E6E3-FA7D-4D7B-A595-EF9225AFEA82}</a:tableStyleId>
              </a:tblPr>
              <a:tblGrid>
                <a:gridCol w="1565552">
                  <a:extLst>
                    <a:ext uri="{9D8B030D-6E8A-4147-A177-3AD203B41FA5}">
                      <a16:colId xmlns:a16="http://schemas.microsoft.com/office/drawing/2014/main" val="4078106532"/>
                    </a:ext>
                  </a:extLst>
                </a:gridCol>
                <a:gridCol w="721515">
                  <a:extLst>
                    <a:ext uri="{9D8B030D-6E8A-4147-A177-3AD203B41FA5}">
                      <a16:colId xmlns:a16="http://schemas.microsoft.com/office/drawing/2014/main" val="447816032"/>
                    </a:ext>
                  </a:extLst>
                </a:gridCol>
                <a:gridCol w="735129">
                  <a:extLst>
                    <a:ext uri="{9D8B030D-6E8A-4147-A177-3AD203B41FA5}">
                      <a16:colId xmlns:a16="http://schemas.microsoft.com/office/drawing/2014/main" val="3282235081"/>
                    </a:ext>
                  </a:extLst>
                </a:gridCol>
                <a:gridCol w="612607">
                  <a:extLst>
                    <a:ext uri="{9D8B030D-6E8A-4147-A177-3AD203B41FA5}">
                      <a16:colId xmlns:a16="http://schemas.microsoft.com/office/drawing/2014/main" val="1812215174"/>
                    </a:ext>
                  </a:extLst>
                </a:gridCol>
                <a:gridCol w="925718">
                  <a:extLst>
                    <a:ext uri="{9D8B030D-6E8A-4147-A177-3AD203B41FA5}">
                      <a16:colId xmlns:a16="http://schemas.microsoft.com/office/drawing/2014/main" val="1336338899"/>
                    </a:ext>
                  </a:extLst>
                </a:gridCol>
                <a:gridCol w="775969">
                  <a:extLst>
                    <a:ext uri="{9D8B030D-6E8A-4147-A177-3AD203B41FA5}">
                      <a16:colId xmlns:a16="http://schemas.microsoft.com/office/drawing/2014/main" val="3405363097"/>
                    </a:ext>
                  </a:extLst>
                </a:gridCol>
              </a:tblGrid>
              <a:tr h="472440">
                <a:tc>
                  <a:txBody>
                    <a:bodyPr/>
                    <a:lstStyle/>
                    <a:p>
                      <a:pPr algn="l" fontAlgn="b"/>
                      <a:endParaRPr lang="pt-BR" sz="1200" b="0" i="0" u="none" strike="noStrike">
                        <a:solidFill>
                          <a:schemeClr val="tx1"/>
                        </a:solidFill>
                        <a:effectLst/>
                        <a:latin typeface="Votorantim Sans" panose="02010503030202050203" pitchFamily="2" charset="0"/>
                      </a:endParaRPr>
                    </a:p>
                  </a:txBody>
                  <a:tcPr marL="6350" marR="6350" marT="6350" marB="0" anchor="b"/>
                </a:tc>
                <a:tc>
                  <a:txBody>
                    <a:bodyPr/>
                    <a:lstStyle/>
                    <a:p>
                      <a:pPr algn="r" fontAlgn="ctr"/>
                      <a:r>
                        <a:rPr lang="pt-BR" sz="1200" b="1" u="none" strike="noStrike">
                          <a:solidFill>
                            <a:schemeClr val="tx1"/>
                          </a:solidFill>
                          <a:effectLst/>
                        </a:rPr>
                        <a:t>mean</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std</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std/</a:t>
                      </a:r>
                      <a:br>
                        <a:rPr lang="pt-BR" sz="1200" b="1" u="none" strike="noStrike">
                          <a:solidFill>
                            <a:schemeClr val="tx1"/>
                          </a:solidFill>
                          <a:effectLst/>
                        </a:rPr>
                      </a:br>
                      <a:r>
                        <a:rPr lang="pt-BR" sz="1200" b="1" u="none" strike="noStrike">
                          <a:solidFill>
                            <a:schemeClr val="tx1"/>
                          </a:solidFill>
                          <a:effectLst/>
                        </a:rPr>
                        <a:t>mean</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min</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max</a:t>
                      </a:r>
                      <a:endParaRPr lang="pt-BR" sz="1200" b="1"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422087554"/>
                  </a:ext>
                </a:extLst>
              </a:tr>
              <a:tr h="236220">
                <a:tc>
                  <a:txBody>
                    <a:bodyPr/>
                    <a:lstStyle/>
                    <a:p>
                      <a:pPr algn="l" fontAlgn="ctr"/>
                      <a:r>
                        <a:rPr lang="pt-BR" sz="1200" b="0" u="none" strike="noStrike">
                          <a:solidFill>
                            <a:schemeClr val="tx1"/>
                          </a:solidFill>
                          <a:effectLst/>
                        </a:rPr>
                        <a:t>ROIC</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15%</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105%</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      7,0 </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-530%</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1634%</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033655884"/>
                  </a:ext>
                </a:extLst>
              </a:tr>
              <a:tr h="236220">
                <a:tc>
                  <a:txBody>
                    <a:bodyPr/>
                    <a:lstStyle/>
                    <a:p>
                      <a:pPr algn="l" fontAlgn="ctr"/>
                      <a:r>
                        <a:rPr lang="pt-BR" sz="1200" b="0" u="none" strike="noStrike">
                          <a:solidFill>
                            <a:schemeClr val="tx1"/>
                          </a:solidFill>
                          <a:effectLst/>
                        </a:rPr>
                        <a:t>Margem EBITDA aj</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20%</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77%</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      3,9 </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-941%</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636%</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3528293320"/>
                  </a:ext>
                </a:extLst>
              </a:tr>
              <a:tr h="236220">
                <a:tc>
                  <a:txBody>
                    <a:bodyPr/>
                    <a:lstStyle/>
                    <a:p>
                      <a:pPr algn="l" fontAlgn="ctr"/>
                      <a:r>
                        <a:rPr lang="pt-BR" sz="1200" b="0" u="none" strike="noStrike">
                          <a:solidFill>
                            <a:schemeClr val="tx1"/>
                          </a:solidFill>
                          <a:effectLst/>
                        </a:rPr>
                        <a:t>Margem Líquida</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-1910%</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39180%</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- 20,5 </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-803907%</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935%</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3610918109"/>
                  </a:ext>
                </a:extLst>
              </a:tr>
            </a:tbl>
          </a:graphicData>
        </a:graphic>
      </p:graphicFrame>
      <p:graphicFrame>
        <p:nvGraphicFramePr>
          <p:cNvPr id="14" name="Tabela 13">
            <a:extLst>
              <a:ext uri="{FF2B5EF4-FFF2-40B4-BE49-F238E27FC236}">
                <a16:creationId xmlns:a16="http://schemas.microsoft.com/office/drawing/2014/main" id="{B0F6525D-A428-9CCF-93ED-1BE3B2D37199}"/>
              </a:ext>
            </a:extLst>
          </p:cNvPr>
          <p:cNvGraphicFramePr>
            <a:graphicFrameLocks noGrp="1"/>
          </p:cNvGraphicFramePr>
          <p:nvPr>
            <p:extLst>
              <p:ext uri="{D42A27DB-BD31-4B8C-83A1-F6EECF244321}">
                <p14:modId xmlns:p14="http://schemas.microsoft.com/office/powerpoint/2010/main" val="1341716706"/>
              </p:ext>
            </p:extLst>
          </p:nvPr>
        </p:nvGraphicFramePr>
        <p:xfrm>
          <a:off x="552218" y="4776683"/>
          <a:ext cx="5182276" cy="1181100"/>
        </p:xfrm>
        <a:graphic>
          <a:graphicData uri="http://schemas.openxmlformats.org/drawingml/2006/table">
            <a:tbl>
              <a:tblPr firstRow="1" bandRow="1">
                <a:tableStyleId>{C083E6E3-FA7D-4D7B-A595-EF9225AFEA82}</a:tableStyleId>
              </a:tblPr>
              <a:tblGrid>
                <a:gridCol w="1520311">
                  <a:extLst>
                    <a:ext uri="{9D8B030D-6E8A-4147-A177-3AD203B41FA5}">
                      <a16:colId xmlns:a16="http://schemas.microsoft.com/office/drawing/2014/main" val="1261860988"/>
                    </a:ext>
                  </a:extLst>
                </a:gridCol>
                <a:gridCol w="742233">
                  <a:extLst>
                    <a:ext uri="{9D8B030D-6E8A-4147-A177-3AD203B41FA5}">
                      <a16:colId xmlns:a16="http://schemas.microsoft.com/office/drawing/2014/main" val="3379178806"/>
                    </a:ext>
                  </a:extLst>
                </a:gridCol>
                <a:gridCol w="672317">
                  <a:extLst>
                    <a:ext uri="{9D8B030D-6E8A-4147-A177-3AD203B41FA5}">
                      <a16:colId xmlns:a16="http://schemas.microsoft.com/office/drawing/2014/main" val="3646210994"/>
                    </a:ext>
                  </a:extLst>
                </a:gridCol>
                <a:gridCol w="594904">
                  <a:extLst>
                    <a:ext uri="{9D8B030D-6E8A-4147-A177-3AD203B41FA5}">
                      <a16:colId xmlns:a16="http://schemas.microsoft.com/office/drawing/2014/main" val="1787438433"/>
                    </a:ext>
                  </a:extLst>
                </a:gridCol>
                <a:gridCol w="898966">
                  <a:extLst>
                    <a:ext uri="{9D8B030D-6E8A-4147-A177-3AD203B41FA5}">
                      <a16:colId xmlns:a16="http://schemas.microsoft.com/office/drawing/2014/main" val="4269256076"/>
                    </a:ext>
                  </a:extLst>
                </a:gridCol>
                <a:gridCol w="753545">
                  <a:extLst>
                    <a:ext uri="{9D8B030D-6E8A-4147-A177-3AD203B41FA5}">
                      <a16:colId xmlns:a16="http://schemas.microsoft.com/office/drawing/2014/main" val="2487047748"/>
                    </a:ext>
                  </a:extLst>
                </a:gridCol>
              </a:tblGrid>
              <a:tr h="393700">
                <a:tc>
                  <a:txBody>
                    <a:bodyPr/>
                    <a:lstStyle/>
                    <a:p>
                      <a:pPr algn="l" fontAlgn="b"/>
                      <a:endParaRPr lang="pt-BR" sz="1200" b="0" i="0" u="none" strike="noStrike">
                        <a:solidFill>
                          <a:schemeClr val="tx1"/>
                        </a:solidFill>
                        <a:effectLst/>
                        <a:latin typeface="Votorantim Sans" panose="02010503030202050203" pitchFamily="2" charset="0"/>
                      </a:endParaRPr>
                    </a:p>
                  </a:txBody>
                  <a:tcPr marL="6350" marR="6350" marT="6350" marB="0" anchor="b"/>
                </a:tc>
                <a:tc>
                  <a:txBody>
                    <a:bodyPr/>
                    <a:lstStyle/>
                    <a:p>
                      <a:pPr algn="r" fontAlgn="ctr"/>
                      <a:r>
                        <a:rPr lang="pt-BR" sz="1200" b="1" u="none" strike="noStrike">
                          <a:solidFill>
                            <a:schemeClr val="tx1"/>
                          </a:solidFill>
                          <a:effectLst/>
                        </a:rPr>
                        <a:t>mean</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std</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err="1">
                          <a:solidFill>
                            <a:schemeClr val="tx1"/>
                          </a:solidFill>
                          <a:effectLst/>
                        </a:rPr>
                        <a:t>std</a:t>
                      </a:r>
                      <a:r>
                        <a:rPr lang="pt-BR" sz="1200" b="1" u="none" strike="noStrike">
                          <a:solidFill>
                            <a:schemeClr val="tx1"/>
                          </a:solidFill>
                          <a:effectLst/>
                        </a:rPr>
                        <a:t>/</a:t>
                      </a:r>
                      <a:br>
                        <a:rPr lang="pt-BR" sz="1200" b="1" u="none" strike="noStrike">
                          <a:solidFill>
                            <a:schemeClr val="tx1"/>
                          </a:solidFill>
                          <a:effectLst/>
                        </a:rPr>
                      </a:br>
                      <a:r>
                        <a:rPr lang="pt-BR" sz="1200" b="1" u="none" strike="noStrike" err="1">
                          <a:solidFill>
                            <a:schemeClr val="tx1"/>
                          </a:solidFill>
                          <a:effectLst/>
                        </a:rPr>
                        <a:t>mean</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min</a:t>
                      </a:r>
                      <a:endParaRPr lang="pt-BR" sz="1200" b="1"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1" u="none" strike="noStrike">
                          <a:solidFill>
                            <a:schemeClr val="tx1"/>
                          </a:solidFill>
                          <a:effectLst/>
                        </a:rPr>
                        <a:t>max</a:t>
                      </a:r>
                      <a:endParaRPr lang="pt-BR" sz="1200" b="1"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1105913387"/>
                  </a:ext>
                </a:extLst>
              </a:tr>
              <a:tr h="196850">
                <a:tc>
                  <a:txBody>
                    <a:bodyPr/>
                    <a:lstStyle/>
                    <a:p>
                      <a:pPr algn="l" fontAlgn="ctr"/>
                      <a:r>
                        <a:rPr lang="pt-BR" sz="1200" b="0" u="none" strike="noStrike">
                          <a:solidFill>
                            <a:schemeClr val="tx1"/>
                          </a:solidFill>
                          <a:effectLst/>
                        </a:rPr>
                        <a:t>Alavancagem</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-1,68</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144,80</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- 86,2 </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-2.557,71</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1.179,48</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2800845084"/>
                  </a:ext>
                </a:extLst>
              </a:tr>
              <a:tr h="196850">
                <a:tc>
                  <a:txBody>
                    <a:bodyPr/>
                    <a:lstStyle/>
                    <a:p>
                      <a:pPr algn="l" fontAlgn="ctr"/>
                      <a:r>
                        <a:rPr lang="pt-BR" sz="1200" b="0" u="none" strike="noStrike">
                          <a:solidFill>
                            <a:schemeClr val="tx1"/>
                          </a:solidFill>
                          <a:effectLst/>
                        </a:rPr>
                        <a:t>I Endiv. PL</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1,54</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7,19</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      4,7 </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-75,02</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46,12</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2481650254"/>
                  </a:ext>
                </a:extLst>
              </a:tr>
              <a:tr h="196850">
                <a:tc>
                  <a:txBody>
                    <a:bodyPr/>
                    <a:lstStyle/>
                    <a:p>
                      <a:pPr algn="l" fontAlgn="ctr"/>
                      <a:r>
                        <a:rPr lang="pt-BR" sz="1200" b="0" u="none" strike="noStrike">
                          <a:solidFill>
                            <a:schemeClr val="tx1"/>
                          </a:solidFill>
                          <a:effectLst/>
                        </a:rPr>
                        <a:t>Liq. Corrente</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1,81</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1,36</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      0,8 </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0,00</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10,53</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339925441"/>
                  </a:ext>
                </a:extLst>
              </a:tr>
              <a:tr h="196850">
                <a:tc>
                  <a:txBody>
                    <a:bodyPr/>
                    <a:lstStyle/>
                    <a:p>
                      <a:pPr algn="l" fontAlgn="ctr"/>
                      <a:r>
                        <a:rPr lang="pt-BR" sz="1200" b="0" u="none" strike="noStrike">
                          <a:solidFill>
                            <a:schemeClr val="tx1"/>
                          </a:solidFill>
                          <a:effectLst/>
                        </a:rPr>
                        <a:t>Liq. Geral</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1,91</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1,83</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      1,0 </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0,00</a:t>
                      </a:r>
                      <a:endParaRPr lang="pt-BR" sz="1200" b="0" i="0" u="none" strike="noStrike">
                        <a:solidFill>
                          <a:schemeClr val="tx1"/>
                        </a:solidFill>
                        <a:effectLst/>
                        <a:latin typeface="Votorantim Sans" panose="02010503030202050203" pitchFamily="2" charset="0"/>
                      </a:endParaRPr>
                    </a:p>
                  </a:txBody>
                  <a:tcPr marL="6350" marR="6350" marT="6350" marB="0" anchor="ctr"/>
                </a:tc>
                <a:tc>
                  <a:txBody>
                    <a:bodyPr/>
                    <a:lstStyle/>
                    <a:p>
                      <a:pPr algn="r" fontAlgn="ctr"/>
                      <a:r>
                        <a:rPr lang="pt-BR" sz="1200" b="0" u="none" strike="noStrike">
                          <a:solidFill>
                            <a:schemeClr val="tx1"/>
                          </a:solidFill>
                          <a:effectLst/>
                        </a:rPr>
                        <a:t>22,78</a:t>
                      </a:r>
                      <a:endParaRPr lang="pt-BR" sz="1200" b="0" i="0" u="none" strike="noStrike">
                        <a:solidFill>
                          <a:schemeClr val="tx1"/>
                        </a:solidFill>
                        <a:effectLst/>
                        <a:latin typeface="Votorantim Sans" panose="02010503030202050203" pitchFamily="2" charset="0"/>
                      </a:endParaRPr>
                    </a:p>
                  </a:txBody>
                  <a:tcPr marL="6350" marR="6350" marT="6350" marB="0" anchor="ctr"/>
                </a:tc>
                <a:extLst>
                  <a:ext uri="{0D108BD9-81ED-4DB2-BD59-A6C34878D82A}">
                    <a16:rowId xmlns:a16="http://schemas.microsoft.com/office/drawing/2014/main" val="2527369680"/>
                  </a:ext>
                </a:extLst>
              </a:tr>
            </a:tbl>
          </a:graphicData>
        </a:graphic>
      </p:graphicFrame>
    </p:spTree>
    <p:extLst>
      <p:ext uri="{BB962C8B-B14F-4D97-AF65-F5344CB8AC3E}">
        <p14:creationId xmlns:p14="http://schemas.microsoft.com/office/powerpoint/2010/main" val="46908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1A405-F964-CBAF-E6F9-B35CF7B90E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84301E6-0032-6235-F4C1-85555DAC2A57}"/>
              </a:ext>
            </a:extLst>
          </p:cNvPr>
          <p:cNvSpPr>
            <a:spLocks noGrp="1"/>
          </p:cNvSpPr>
          <p:nvPr>
            <p:ph type="title"/>
          </p:nvPr>
        </p:nvSpPr>
        <p:spPr/>
        <p:txBody>
          <a:bodyPr/>
          <a:lstStyle/>
          <a:p>
            <a:r>
              <a:rPr lang="pt-BR"/>
              <a:t>Analise exploratória</a:t>
            </a:r>
          </a:p>
        </p:txBody>
      </p:sp>
      <p:sp>
        <p:nvSpPr>
          <p:cNvPr id="18" name="Retângulo 17">
            <a:extLst>
              <a:ext uri="{FF2B5EF4-FFF2-40B4-BE49-F238E27FC236}">
                <a16:creationId xmlns:a16="http://schemas.microsoft.com/office/drawing/2014/main" id="{1BB21065-39D5-1160-7BAA-5B983034CC6B}"/>
              </a:ext>
            </a:extLst>
          </p:cNvPr>
          <p:cNvSpPr/>
          <p:nvPr/>
        </p:nvSpPr>
        <p:spPr>
          <a:xfrm>
            <a:off x="1159268" y="5880264"/>
            <a:ext cx="6893959" cy="674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0" i="0">
                <a:latin typeface="Votorantim Sans" panose="02010503030202050203" pitchFamily="2" charset="77"/>
              </a:rPr>
              <a:t>SF = fator de escala, normalmente é usado 1.5</a:t>
            </a:r>
          </a:p>
          <a:p>
            <a:r>
              <a:rPr lang="pt-BR">
                <a:latin typeface="Votorantim Sans" panose="02010503030202050203" pitchFamily="2" charset="77"/>
              </a:rPr>
              <a:t>IQR = </a:t>
            </a:r>
            <a:r>
              <a:rPr lang="pt-BR" err="1">
                <a:latin typeface="Votorantim Sans" panose="02010503030202050203" pitchFamily="2" charset="77"/>
              </a:rPr>
              <a:t>Interquantile</a:t>
            </a:r>
            <a:r>
              <a:rPr lang="pt-BR">
                <a:latin typeface="Votorantim Sans" panose="02010503030202050203" pitchFamily="2" charset="77"/>
              </a:rPr>
              <a:t> Range</a:t>
            </a:r>
            <a:endParaRPr lang="pt-BR" b="0" i="0">
              <a:latin typeface="Votorantim Sans" panose="02010503030202050203" pitchFamily="2" charset="77"/>
            </a:endParaRPr>
          </a:p>
        </p:txBody>
      </p:sp>
      <p:pic>
        <p:nvPicPr>
          <p:cNvPr id="28" name="Imagem 27">
            <a:extLst>
              <a:ext uri="{FF2B5EF4-FFF2-40B4-BE49-F238E27FC236}">
                <a16:creationId xmlns:a16="http://schemas.microsoft.com/office/drawing/2014/main" id="{2D24E128-9FB6-AC77-3E38-C75D6EE417D5}"/>
              </a:ext>
            </a:extLst>
          </p:cNvPr>
          <p:cNvPicPr>
            <a:picLocks noChangeAspect="1"/>
          </p:cNvPicPr>
          <p:nvPr/>
        </p:nvPicPr>
        <p:blipFill>
          <a:blip r:embed="rId2"/>
          <a:stretch>
            <a:fillRect/>
          </a:stretch>
        </p:blipFill>
        <p:spPr>
          <a:xfrm>
            <a:off x="1244154" y="1000119"/>
            <a:ext cx="9703691" cy="4857762"/>
          </a:xfrm>
          <a:prstGeom prst="rect">
            <a:avLst/>
          </a:prstGeom>
        </p:spPr>
      </p:pic>
      <p:sp>
        <p:nvSpPr>
          <p:cNvPr id="29" name="Retângulo 28">
            <a:extLst>
              <a:ext uri="{FF2B5EF4-FFF2-40B4-BE49-F238E27FC236}">
                <a16:creationId xmlns:a16="http://schemas.microsoft.com/office/drawing/2014/main" id="{15834611-EC90-7A4E-D2AF-D7055A87BE90}"/>
              </a:ext>
            </a:extLst>
          </p:cNvPr>
          <p:cNvSpPr/>
          <p:nvPr/>
        </p:nvSpPr>
        <p:spPr>
          <a:xfrm>
            <a:off x="4563774" y="4017196"/>
            <a:ext cx="3208626" cy="55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P25                     P75</a:t>
            </a:r>
          </a:p>
        </p:txBody>
      </p:sp>
      <p:sp>
        <p:nvSpPr>
          <p:cNvPr id="4" name="CaixaDeTexto 3">
            <a:extLst>
              <a:ext uri="{FF2B5EF4-FFF2-40B4-BE49-F238E27FC236}">
                <a16:creationId xmlns:a16="http://schemas.microsoft.com/office/drawing/2014/main" id="{F1319EBF-F26E-9D96-3631-D58C30010F3B}"/>
              </a:ext>
            </a:extLst>
          </p:cNvPr>
          <p:cNvSpPr txBox="1"/>
          <p:nvPr/>
        </p:nvSpPr>
        <p:spPr>
          <a:xfrm>
            <a:off x="233737" y="398632"/>
            <a:ext cx="7638836" cy="369332"/>
          </a:xfrm>
          <a:prstGeom prst="rect">
            <a:avLst/>
          </a:prstGeom>
          <a:noFill/>
        </p:spPr>
        <p:txBody>
          <a:bodyPr wrap="square">
            <a:spAutoFit/>
          </a:bodyPr>
          <a:lstStyle/>
          <a:p>
            <a:r>
              <a:rPr lang="pt-BR"/>
              <a:t>Tratamento de outliers – técnica de IQR</a:t>
            </a:r>
          </a:p>
        </p:txBody>
      </p:sp>
    </p:spTree>
    <p:extLst>
      <p:ext uri="{BB962C8B-B14F-4D97-AF65-F5344CB8AC3E}">
        <p14:creationId xmlns:p14="http://schemas.microsoft.com/office/powerpoint/2010/main" val="85903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2B715-A7B3-02C5-8DFA-F9FC3BD1E5A7}"/>
            </a:ext>
          </a:extLst>
        </p:cNvPr>
        <p:cNvGrpSpPr/>
        <p:nvPr/>
      </p:nvGrpSpPr>
      <p:grpSpPr>
        <a:xfrm>
          <a:off x="0" y="0"/>
          <a:ext cx="0" cy="0"/>
          <a:chOff x="0" y="0"/>
          <a:chExt cx="0" cy="0"/>
        </a:xfrm>
      </p:grpSpPr>
      <p:grpSp>
        <p:nvGrpSpPr>
          <p:cNvPr id="12" name="Agrupar 11">
            <a:extLst>
              <a:ext uri="{FF2B5EF4-FFF2-40B4-BE49-F238E27FC236}">
                <a16:creationId xmlns:a16="http://schemas.microsoft.com/office/drawing/2014/main" id="{3BF57799-8FA0-F3B0-1411-EFA596A86E0D}"/>
              </a:ext>
            </a:extLst>
          </p:cNvPr>
          <p:cNvGrpSpPr/>
          <p:nvPr/>
        </p:nvGrpSpPr>
        <p:grpSpPr>
          <a:xfrm>
            <a:off x="387810" y="1021453"/>
            <a:ext cx="11416380" cy="5151787"/>
            <a:chOff x="348342" y="423624"/>
            <a:chExt cx="11416380" cy="5151787"/>
          </a:xfrm>
        </p:grpSpPr>
        <p:pic>
          <p:nvPicPr>
            <p:cNvPr id="5122" name="Picture 2">
              <a:extLst>
                <a:ext uri="{FF2B5EF4-FFF2-40B4-BE49-F238E27FC236}">
                  <a16:creationId xmlns:a16="http://schemas.microsoft.com/office/drawing/2014/main" id="{1BD75892-B2BE-FDF4-31E0-A197A4478A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22"/>
            <a:stretch/>
          </p:blipFill>
          <p:spPr bwMode="auto">
            <a:xfrm>
              <a:off x="348342" y="1282588"/>
              <a:ext cx="11416380" cy="4292823"/>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3044ADA3-84A6-CBBD-F14E-FF5BD3A60968}"/>
                </a:ext>
              </a:extLst>
            </p:cNvPr>
            <p:cNvSpPr/>
            <p:nvPr/>
          </p:nvSpPr>
          <p:spPr>
            <a:xfrm>
              <a:off x="3216527" y="1925334"/>
              <a:ext cx="1551398" cy="245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IQR*1.5</a:t>
              </a:r>
            </a:p>
          </p:txBody>
        </p:sp>
        <p:sp>
          <p:nvSpPr>
            <p:cNvPr id="6" name="Retângulo 5">
              <a:extLst>
                <a:ext uri="{FF2B5EF4-FFF2-40B4-BE49-F238E27FC236}">
                  <a16:creationId xmlns:a16="http://schemas.microsoft.com/office/drawing/2014/main" id="{54F57D87-94BF-68DE-3D97-27230629AF92}"/>
                </a:ext>
              </a:extLst>
            </p:cNvPr>
            <p:cNvSpPr/>
            <p:nvPr/>
          </p:nvSpPr>
          <p:spPr>
            <a:xfrm>
              <a:off x="4262022" y="875578"/>
              <a:ext cx="1551398" cy="245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P25</a:t>
              </a:r>
            </a:p>
          </p:txBody>
        </p:sp>
        <p:sp>
          <p:nvSpPr>
            <p:cNvPr id="7" name="Retângulo 6">
              <a:extLst>
                <a:ext uri="{FF2B5EF4-FFF2-40B4-BE49-F238E27FC236}">
                  <a16:creationId xmlns:a16="http://schemas.microsoft.com/office/drawing/2014/main" id="{193262E1-2640-A34B-8D9E-53D5AEBC4210}"/>
                </a:ext>
              </a:extLst>
            </p:cNvPr>
            <p:cNvSpPr/>
            <p:nvPr/>
          </p:nvSpPr>
          <p:spPr>
            <a:xfrm>
              <a:off x="5725295" y="875577"/>
              <a:ext cx="1551398" cy="245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P75</a:t>
              </a:r>
            </a:p>
          </p:txBody>
        </p:sp>
        <p:cxnSp>
          <p:nvCxnSpPr>
            <p:cNvPr id="10" name="Conector reto 9">
              <a:extLst>
                <a:ext uri="{FF2B5EF4-FFF2-40B4-BE49-F238E27FC236}">
                  <a16:creationId xmlns:a16="http://schemas.microsoft.com/office/drawing/2014/main" id="{07EE2ED4-8121-DA8B-9A00-E5E0CA6D4A80}"/>
                </a:ext>
              </a:extLst>
            </p:cNvPr>
            <p:cNvCxnSpPr>
              <a:cxnSpLocks/>
            </p:cNvCxnSpPr>
            <p:nvPr/>
          </p:nvCxnSpPr>
          <p:spPr>
            <a:xfrm>
              <a:off x="6459898" y="1120912"/>
              <a:ext cx="0" cy="27599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065438D1-D308-F799-C9B3-9B67CE0502E6}"/>
                </a:ext>
              </a:extLst>
            </p:cNvPr>
            <p:cNvCxnSpPr>
              <a:cxnSpLocks/>
            </p:cNvCxnSpPr>
            <p:nvPr/>
          </p:nvCxnSpPr>
          <p:spPr>
            <a:xfrm>
              <a:off x="5068543" y="1120913"/>
              <a:ext cx="0" cy="27599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891ED319-73BC-454F-BB60-7C80DE494575}"/>
                </a:ext>
              </a:extLst>
            </p:cNvPr>
            <p:cNvCxnSpPr>
              <a:cxnSpLocks/>
            </p:cNvCxnSpPr>
            <p:nvPr/>
          </p:nvCxnSpPr>
          <p:spPr>
            <a:xfrm>
              <a:off x="3167344" y="2269752"/>
              <a:ext cx="166835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tângulo 22">
              <a:extLst>
                <a:ext uri="{FF2B5EF4-FFF2-40B4-BE49-F238E27FC236}">
                  <a16:creationId xmlns:a16="http://schemas.microsoft.com/office/drawing/2014/main" id="{94A3FB41-9E69-E203-B1FE-6057E47D840B}"/>
                </a:ext>
              </a:extLst>
            </p:cNvPr>
            <p:cNvSpPr/>
            <p:nvPr/>
          </p:nvSpPr>
          <p:spPr>
            <a:xfrm>
              <a:off x="6949098" y="1942384"/>
              <a:ext cx="1113822" cy="245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IQR*1.5</a:t>
              </a:r>
            </a:p>
          </p:txBody>
        </p:sp>
        <p:cxnSp>
          <p:nvCxnSpPr>
            <p:cNvPr id="24" name="Conector de Seta Reta 23">
              <a:extLst>
                <a:ext uri="{FF2B5EF4-FFF2-40B4-BE49-F238E27FC236}">
                  <a16:creationId xmlns:a16="http://schemas.microsoft.com/office/drawing/2014/main" id="{7AC7E939-7E7A-34DB-621A-659919F4F1D0}"/>
                </a:ext>
              </a:extLst>
            </p:cNvPr>
            <p:cNvCxnSpPr>
              <a:cxnSpLocks/>
            </p:cNvCxnSpPr>
            <p:nvPr/>
          </p:nvCxnSpPr>
          <p:spPr>
            <a:xfrm>
              <a:off x="6722160" y="2268556"/>
              <a:ext cx="166835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FCE3F41B-2877-618F-3075-94573F777E6B}"/>
                </a:ext>
              </a:extLst>
            </p:cNvPr>
            <p:cNvCxnSpPr>
              <a:cxnSpLocks/>
            </p:cNvCxnSpPr>
            <p:nvPr/>
          </p:nvCxnSpPr>
          <p:spPr>
            <a:xfrm>
              <a:off x="3094073" y="3082366"/>
              <a:ext cx="0" cy="747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18B441C7-1D1C-9F01-6C07-1BA78551A396}"/>
                </a:ext>
              </a:extLst>
            </p:cNvPr>
            <p:cNvCxnSpPr>
              <a:cxnSpLocks/>
            </p:cNvCxnSpPr>
            <p:nvPr/>
          </p:nvCxnSpPr>
          <p:spPr>
            <a:xfrm>
              <a:off x="8500750" y="3086269"/>
              <a:ext cx="0" cy="747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C0C7A96E-7F07-9744-A1D7-3F98D2AC30D1}"/>
                </a:ext>
              </a:extLst>
            </p:cNvPr>
            <p:cNvSpPr/>
            <p:nvPr/>
          </p:nvSpPr>
          <p:spPr>
            <a:xfrm>
              <a:off x="2294201" y="2748222"/>
              <a:ext cx="1551398" cy="245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MIN</a:t>
              </a:r>
            </a:p>
          </p:txBody>
        </p:sp>
        <p:sp>
          <p:nvSpPr>
            <p:cNvPr id="29" name="Retângulo 28">
              <a:extLst>
                <a:ext uri="{FF2B5EF4-FFF2-40B4-BE49-F238E27FC236}">
                  <a16:creationId xmlns:a16="http://schemas.microsoft.com/office/drawing/2014/main" id="{66DE17E0-ECC3-BEFD-08A6-6230BE674664}"/>
                </a:ext>
              </a:extLst>
            </p:cNvPr>
            <p:cNvSpPr/>
            <p:nvPr/>
          </p:nvSpPr>
          <p:spPr>
            <a:xfrm>
              <a:off x="7725051" y="2780644"/>
              <a:ext cx="1551398" cy="245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MAX</a:t>
              </a:r>
            </a:p>
          </p:txBody>
        </p:sp>
        <p:sp>
          <p:nvSpPr>
            <p:cNvPr id="32" name="Retângulo 31">
              <a:extLst>
                <a:ext uri="{FF2B5EF4-FFF2-40B4-BE49-F238E27FC236}">
                  <a16:creationId xmlns:a16="http://schemas.microsoft.com/office/drawing/2014/main" id="{2A6AB36F-05F2-0003-FD87-4A5122C8D6C6}"/>
                </a:ext>
              </a:extLst>
            </p:cNvPr>
            <p:cNvSpPr/>
            <p:nvPr/>
          </p:nvSpPr>
          <p:spPr>
            <a:xfrm>
              <a:off x="5256509" y="423624"/>
              <a:ext cx="1113822" cy="245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IQR</a:t>
              </a:r>
            </a:p>
          </p:txBody>
        </p:sp>
        <p:cxnSp>
          <p:nvCxnSpPr>
            <p:cNvPr id="33" name="Conector de Seta Reta 32">
              <a:extLst>
                <a:ext uri="{FF2B5EF4-FFF2-40B4-BE49-F238E27FC236}">
                  <a16:creationId xmlns:a16="http://schemas.microsoft.com/office/drawing/2014/main" id="{B0948A70-E637-8C9C-01D2-55BF01A0FAC4}"/>
                </a:ext>
              </a:extLst>
            </p:cNvPr>
            <p:cNvCxnSpPr>
              <a:cxnSpLocks/>
            </p:cNvCxnSpPr>
            <p:nvPr/>
          </p:nvCxnSpPr>
          <p:spPr>
            <a:xfrm>
              <a:off x="5037721" y="749796"/>
              <a:ext cx="1446713"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tângulo 34">
              <a:extLst>
                <a:ext uri="{FF2B5EF4-FFF2-40B4-BE49-F238E27FC236}">
                  <a16:creationId xmlns:a16="http://schemas.microsoft.com/office/drawing/2014/main" id="{4ACA9FA5-B776-000B-8629-CC33AE1F2A52}"/>
                </a:ext>
              </a:extLst>
            </p:cNvPr>
            <p:cNvSpPr/>
            <p:nvPr/>
          </p:nvSpPr>
          <p:spPr>
            <a:xfrm>
              <a:off x="1088782" y="3072036"/>
              <a:ext cx="1551398" cy="245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Outliers</a:t>
              </a:r>
            </a:p>
          </p:txBody>
        </p:sp>
        <p:sp>
          <p:nvSpPr>
            <p:cNvPr id="36" name="Retângulo 35">
              <a:extLst>
                <a:ext uri="{FF2B5EF4-FFF2-40B4-BE49-F238E27FC236}">
                  <a16:creationId xmlns:a16="http://schemas.microsoft.com/office/drawing/2014/main" id="{0720483B-E477-1BFD-354E-7B725F953DEF}"/>
                </a:ext>
              </a:extLst>
            </p:cNvPr>
            <p:cNvSpPr/>
            <p:nvPr/>
          </p:nvSpPr>
          <p:spPr>
            <a:xfrm>
              <a:off x="9335869" y="3072036"/>
              <a:ext cx="1551398" cy="245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a:latin typeface="Votorantim Sans" panose="02010503030202050203" pitchFamily="2" charset="77"/>
                </a:rPr>
                <a:t>Outliers</a:t>
              </a:r>
            </a:p>
          </p:txBody>
        </p:sp>
      </p:grpSp>
      <p:sp>
        <p:nvSpPr>
          <p:cNvPr id="8" name="Título 1">
            <a:extLst>
              <a:ext uri="{FF2B5EF4-FFF2-40B4-BE49-F238E27FC236}">
                <a16:creationId xmlns:a16="http://schemas.microsoft.com/office/drawing/2014/main" id="{84905231-6E48-9460-B590-F4B9A73CE7A0}"/>
              </a:ext>
            </a:extLst>
          </p:cNvPr>
          <p:cNvSpPr>
            <a:spLocks noGrp="1"/>
          </p:cNvSpPr>
          <p:nvPr>
            <p:ph type="title"/>
          </p:nvPr>
        </p:nvSpPr>
        <p:spPr>
          <a:xfrm>
            <a:off x="348342" y="145143"/>
            <a:ext cx="11509827" cy="391886"/>
          </a:xfrm>
        </p:spPr>
        <p:txBody>
          <a:bodyPr/>
          <a:lstStyle/>
          <a:p>
            <a:r>
              <a:rPr lang="pt-BR"/>
              <a:t>Analise exploratória</a:t>
            </a:r>
          </a:p>
        </p:txBody>
      </p:sp>
      <p:sp>
        <p:nvSpPr>
          <p:cNvPr id="11" name="CaixaDeTexto 10">
            <a:extLst>
              <a:ext uri="{FF2B5EF4-FFF2-40B4-BE49-F238E27FC236}">
                <a16:creationId xmlns:a16="http://schemas.microsoft.com/office/drawing/2014/main" id="{B5C7347F-0A49-D8FF-7BDA-5A934307DCD8}"/>
              </a:ext>
            </a:extLst>
          </p:cNvPr>
          <p:cNvSpPr txBox="1"/>
          <p:nvPr/>
        </p:nvSpPr>
        <p:spPr>
          <a:xfrm>
            <a:off x="233737" y="398632"/>
            <a:ext cx="7638836" cy="369332"/>
          </a:xfrm>
          <a:prstGeom prst="rect">
            <a:avLst/>
          </a:prstGeom>
          <a:noFill/>
        </p:spPr>
        <p:txBody>
          <a:bodyPr wrap="square">
            <a:spAutoFit/>
          </a:bodyPr>
          <a:lstStyle/>
          <a:p>
            <a:r>
              <a:rPr lang="pt-BR"/>
              <a:t>Tratamento de outliers – técnica de IQR</a:t>
            </a:r>
          </a:p>
        </p:txBody>
      </p:sp>
    </p:spTree>
    <p:extLst>
      <p:ext uri="{BB962C8B-B14F-4D97-AF65-F5344CB8AC3E}">
        <p14:creationId xmlns:p14="http://schemas.microsoft.com/office/powerpoint/2010/main" val="41490262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Auren">
      <a:dk1>
        <a:srgbClr val="FFFFFF"/>
      </a:dk1>
      <a:lt1>
        <a:srgbClr val="170054"/>
      </a:lt1>
      <a:dk2>
        <a:srgbClr val="642AFF"/>
      </a:dk2>
      <a:lt2>
        <a:srgbClr val="E52397"/>
      </a:lt2>
      <a:accent1>
        <a:srgbClr val="303030"/>
      </a:accent1>
      <a:accent2>
        <a:srgbClr val="616361"/>
      </a:accent2>
      <a:accent3>
        <a:srgbClr val="A0A2A0"/>
      </a:accent3>
      <a:accent4>
        <a:srgbClr val="E4223F"/>
      </a:accent4>
      <a:accent5>
        <a:srgbClr val="14AF30"/>
      </a:accent5>
      <a:accent6>
        <a:srgbClr val="000000"/>
      </a:accent6>
      <a:hlink>
        <a:srgbClr val="626362"/>
      </a:hlink>
      <a:folHlink>
        <a:srgbClr val="E52397"/>
      </a:folHlink>
    </a:clrScheme>
    <a:fontScheme name="Votorantim Sans">
      <a:majorFont>
        <a:latin typeface="Votorantim Sans"/>
        <a:ea typeface=""/>
        <a:cs typeface=""/>
      </a:majorFont>
      <a:minorFont>
        <a:latin typeface="Votorantim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3"/>
          </a:solidFill>
        </a:ln>
      </a:spPr>
      <a:bodyPr rtlCol="0" anchor="ctr"/>
      <a:lstStyle>
        <a:defPPr algn="ctr">
          <a:defRPr b="0" i="0" dirty="0">
            <a:latin typeface="Votorantim Sans" panose="020105030302020502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txDef>
      <a:spPr/>
      <a:bodyPr>
        <a:noAutofit/>
      </a:bodyPr>
      <a:lstStyle>
        <a:defPPr algn="l">
          <a:defRPr dirty="0"/>
        </a:defPPr>
      </a:lstStyle>
    </a:txDef>
  </a:objectDefaults>
  <a:extraClrSchemeLst/>
  <a:extLst>
    <a:ext uri="{05A4C25C-085E-4340-85A3-A5531E510DB2}">
      <thm15:themeFamily xmlns:thm15="http://schemas.microsoft.com/office/thememl/2012/main" name="Apresentação2" id="{3D8E611A-4BD5-2547-A6F8-D2F8C55F5C85}" vid="{DBF023A4-C989-C74A-B3F0-C0F27DFBD779}"/>
    </a:ext>
  </a:extLst>
</a:theme>
</file>

<file path=ppt/theme/theme2.xml><?xml version="1.0" encoding="utf-8"?>
<a:theme xmlns:a="http://schemas.openxmlformats.org/drawingml/2006/main" name="Layout Auren">
  <a:themeElements>
    <a:clrScheme name="Auren">
      <a:dk1>
        <a:sysClr val="windowText" lastClr="000000"/>
      </a:dk1>
      <a:lt1>
        <a:sysClr val="window" lastClr="FFFFFF"/>
      </a:lt1>
      <a:dk2>
        <a:srgbClr val="170054"/>
      </a:dk2>
      <a:lt2>
        <a:srgbClr val="E7E6E6"/>
      </a:lt2>
      <a:accent1>
        <a:srgbClr val="642AFE"/>
      </a:accent1>
      <a:accent2>
        <a:srgbClr val="170054"/>
      </a:accent2>
      <a:accent3>
        <a:srgbClr val="343534"/>
      </a:accent3>
      <a:accent4>
        <a:srgbClr val="626362"/>
      </a:accent4>
      <a:accent5>
        <a:srgbClr val="A0A2A0"/>
      </a:accent5>
      <a:accent6>
        <a:srgbClr val="642AFE"/>
      </a:accent6>
      <a:hlink>
        <a:srgbClr val="0563C1"/>
      </a:hlink>
      <a:folHlink>
        <a:srgbClr val="E3249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652A9D15586084A86028E1BB4BCDBC0" ma:contentTypeVersion="17" ma:contentTypeDescription="Crie um novo documento." ma:contentTypeScope="" ma:versionID="a1af961953fff1f2e96b88f4ab426079">
  <xsd:schema xmlns:xsd="http://www.w3.org/2001/XMLSchema" xmlns:xs="http://www.w3.org/2001/XMLSchema" xmlns:p="http://schemas.microsoft.com/office/2006/metadata/properties" xmlns:ns2="7f953c75-75c1-462f-83f4-e9d98cfada07" xmlns:ns3="5835e5d8-2d80-4fb6-8c37-95e4d0f70877" targetNamespace="http://schemas.microsoft.com/office/2006/metadata/properties" ma:root="true" ma:fieldsID="1aa88e43d5f6eb3c0d6ebab9a1cf9376" ns2:_="" ns3:_="">
    <xsd:import namespace="7f953c75-75c1-462f-83f4-e9d98cfada07"/>
    <xsd:import namespace="5835e5d8-2d80-4fb6-8c37-95e4d0f708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953c75-75c1-462f-83f4-e9d98cfada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Marcações de imagem" ma:readOnly="false" ma:fieldId="{5cf76f15-5ced-4ddc-b409-7134ff3c332f}" ma:taxonomyMulti="true" ma:sspId="3a177a3f-a282-46a4-a36e-c8c89ca2b67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35e5d8-2d80-4fb6-8c37-95e4d0f70877"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2c9d4f8-6954-49e1-827f-f7fe958dc170}" ma:internalName="TaxCatchAll" ma:showField="CatchAllData" ma:web="5835e5d8-2d80-4fb6-8c37-95e4d0f70877">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835e5d8-2d80-4fb6-8c37-95e4d0f70877" xsi:nil="true"/>
    <lcf76f155ced4ddcb4097134ff3c332f xmlns="7f953c75-75c1-462f-83f4-e9d98cfada0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7A7C30-BF4E-4E83-A510-CC0DB6FDA539}">
  <ds:schemaRefs>
    <ds:schemaRef ds:uri="5835e5d8-2d80-4fb6-8c37-95e4d0f70877"/>
    <ds:schemaRef ds:uri="7f953c75-75c1-462f-83f4-e9d98cfada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2BB30B9-91E1-44A7-9EB9-A28481FC3312}">
  <ds:schemaRefs>
    <ds:schemaRef ds:uri="5835e5d8-2d80-4fb6-8c37-95e4d0f70877"/>
    <ds:schemaRef ds:uri="7f953c75-75c1-462f-83f4-e9d98cfada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9EEAED0-1793-46F8-9C25-D12075F169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28</Slides>
  <Notes>2</Notes>
  <HiddenSlides>2</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Tema do Office</vt:lpstr>
      <vt:lpstr>Layout Auren</vt:lpstr>
      <vt:lpstr>PowerPoint Presentation</vt:lpstr>
      <vt:lpstr>Agenda</vt:lpstr>
      <vt:lpstr>Introdução</vt:lpstr>
      <vt:lpstr>Agenda</vt:lpstr>
      <vt:lpstr>Coleta e tratamento dos dados</vt:lpstr>
      <vt:lpstr>Indicadores</vt:lpstr>
      <vt:lpstr>Analise exploratória</vt:lpstr>
      <vt:lpstr>Analise exploratória</vt:lpstr>
      <vt:lpstr>Analise exploratória</vt:lpstr>
      <vt:lpstr>Analise exploratória</vt:lpstr>
      <vt:lpstr>Analise Fatorial</vt:lpstr>
      <vt:lpstr>Analise fatorial</vt:lpstr>
      <vt:lpstr>Agenda</vt:lpstr>
      <vt:lpstr>Analise dos Resultados</vt:lpstr>
      <vt:lpstr>Analise dos Resultados</vt:lpstr>
      <vt:lpstr>Analise dos Resultados </vt:lpstr>
      <vt:lpstr>Analise dos Resultados</vt:lpstr>
      <vt:lpstr>Analise dos Resultados</vt:lpstr>
      <vt:lpstr>Analise dos Resultados</vt:lpstr>
      <vt:lpstr>Analise dos Resultados</vt:lpstr>
      <vt:lpstr>Analise dos Resultados</vt:lpstr>
      <vt:lpstr>Analise dos Resultados</vt:lpstr>
      <vt:lpstr>Agenda</vt:lpstr>
      <vt:lpstr>Conclusão</vt:lpstr>
      <vt:lpstr>Back-up</vt:lpstr>
      <vt:lpstr>Back-up</vt:lpstr>
      <vt:lpstr>Back-up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LUIZA CLARK DE ABREU SODRE</dc:creator>
  <cp:revision>1</cp:revision>
  <dcterms:created xsi:type="dcterms:W3CDTF">2022-06-10T14:22:08Z</dcterms:created>
  <dcterms:modified xsi:type="dcterms:W3CDTF">2024-02-29T18:27:43Z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0x0101001652A9D15586084A86028E1BB4BCDBC0</vt:lpwstr>
  </property>
</Properties>
</file>