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E173-A7E5-26DE-6CCC-24CF3B99E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9DC38-052A-6E47-DEF5-547B0B2B4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CE7BE-1C10-E9C0-7C53-759444BD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9D88-F3CD-433B-850F-30326C58F1AC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92791-7F78-A120-DC0E-955A4873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A253D-44FC-90EF-9AC8-448AF189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8C62-F7BC-453E-9DDC-CAC94E39453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36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A9FC-7E2B-C1FB-2DEE-4D3222D9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62D1F-8552-FBF2-CAB5-8DD0DCB94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73BB-3BB2-D980-8289-D61C3AC9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9D88-F3CD-433B-850F-30326C58F1AC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42FB0-8CEC-B712-8245-7BC8BA52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22992-7531-E30B-C3FF-FD5AB665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8C62-F7BC-453E-9DDC-CAC94E39453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16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0AEC3-1974-B331-3DC7-5E0BB7F49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E97AC-17C1-8A24-3E33-C45DB93E8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88C87-08E1-3715-DCFF-5147A7F1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9D88-F3CD-433B-850F-30326C58F1AC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E04D2-1235-88FF-531D-E4146FE2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077BD-AD0D-4DA3-4BEF-53B222A9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8C62-F7BC-453E-9DDC-CAC94E39453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50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1FE1-96E3-A0C1-B370-17BFD241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011D8-EA1E-F4D2-040A-71A2AA608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912D0-7349-AE47-B35B-8163DAD1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9D88-F3CD-433B-850F-30326C58F1AC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CD2A7-AE56-17AB-968B-06312CE7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1FF1-5C2C-5C1B-1618-27D80102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8C62-F7BC-453E-9DDC-CAC94E39453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22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81C7-A3F2-33A4-BDAA-8C11EFBD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C7F69-28B0-9E17-C827-2DCD965FB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98530-605A-D9B2-CD6D-B21FA49F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9D88-F3CD-433B-850F-30326C58F1AC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BB233-7E6B-ED8C-7605-9D5B8F6F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9BFC1-D8CC-ACEF-A93F-0574716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8C62-F7BC-453E-9DDC-CAC94E39453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5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D8F5-77A1-A1F6-1CF7-39E557BA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A57B0-2E5A-C1D8-624D-F70DBDD07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751ED-36EF-15B3-F3E8-834A0316F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64B78-CCF9-3664-C967-468FF14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9D88-F3CD-433B-850F-30326C58F1AC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3E754-33D8-E8AA-B5D7-3C3823F1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E7E06-B837-3F7D-5E3D-2669720C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8C62-F7BC-453E-9DDC-CAC94E39453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41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DBB0-3CC5-77EC-4030-A78E86AF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FC011-D723-C8D3-836E-6C4BE546F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8D359-F6FE-382F-9F02-27F22A2CA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21305-B695-B3F0-5677-EC9702CE7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44C0A-7F5E-9D3F-7E66-C8609049D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AE148-BBCB-9BC4-A844-8EB95899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9D88-F3CD-433B-850F-30326C58F1AC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587D15-113A-6D62-332A-185EBA9B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A796D-35B8-1F99-A9E5-1F34FE9B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8C62-F7BC-453E-9DDC-CAC94E39453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05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084C-9FD3-6F61-0A70-563B4ED1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13D8A-BCB6-E7E8-79DD-F64E35C5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9D88-F3CD-433B-850F-30326C58F1AC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60185-14BD-AB35-9EC3-BA947D48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27E03-33EC-8CC2-FD92-DA27FF11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8C62-F7BC-453E-9DDC-CAC94E39453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4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F15EC-3C09-C46B-5B3D-45DC36B3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9D88-F3CD-433B-850F-30326C58F1AC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FC72E-F6E2-7ACF-A176-395BC89B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0FB46-748D-8AF6-F75F-CC0EE330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8C62-F7BC-453E-9DDC-CAC94E39453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03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583F-2CD2-E842-ADEE-F96E22CF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4E064-4B76-BF77-9F3E-12DCD4F2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52B8E-4DF9-5AA0-EC10-8B9E0B4E9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86CD5-66F3-ACF4-2FF2-6432FAC7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9D88-F3CD-433B-850F-30326C58F1AC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A456F-D425-B2CA-20C1-851AA61F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11988-B52E-5848-8F67-62E523CB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8C62-F7BC-453E-9DDC-CAC94E39453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70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93CA-5565-817A-0284-C6DD428C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2E2C1-20BF-D06A-8DB1-75B903CFB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55FBB-B5F0-BA14-D108-4FFACA7CA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F9C3B-730C-125D-1181-E227141C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9D88-F3CD-433B-850F-30326C58F1AC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8839B-45F4-4351-B10C-4C1D501D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8E636-8293-6EB6-D78A-FE37E253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8C62-F7BC-453E-9DDC-CAC94E39453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95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05641-2EE0-034E-4594-222BE45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FA3B1-F8CE-4A58-C651-482457B86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8D3D5-AFE8-54FB-45A2-6933C7BC8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0A9D88-F3CD-433B-850F-30326C58F1AC}" type="datetimeFigureOut">
              <a:rPr lang="pt-BR" smtClean="0"/>
              <a:t>26/10/2024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892BB-975A-DF30-EE1D-3228448EE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52DF5-9F30-4092-D70C-80E517CFA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7E8C62-F7BC-453E-9DDC-CAC94E39453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79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93E507-046E-452F-EFC9-D88B9A6B2009}"/>
              </a:ext>
            </a:extLst>
          </p:cNvPr>
          <p:cNvSpPr txBox="1"/>
          <p:nvPr/>
        </p:nvSpPr>
        <p:spPr>
          <a:xfrm>
            <a:off x="2408255" y="2903975"/>
            <a:ext cx="7375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“Dia 6”.split(“ “) = [“Dia”, “6”]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F8E6D-A2E7-BE31-6D7A-EA0587455FC2}"/>
              </a:ext>
            </a:extLst>
          </p:cNvPr>
          <p:cNvSpPr txBox="1"/>
          <p:nvPr/>
        </p:nvSpPr>
        <p:spPr>
          <a:xfrm>
            <a:off x="6873073" y="3429000"/>
            <a:ext cx="1624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>
                    <a:lumMod val="75000"/>
                  </a:schemeClr>
                </a:solidFill>
              </a:rPr>
              <a:t>0          1</a:t>
            </a:r>
          </a:p>
        </p:txBody>
      </p:sp>
    </p:spTree>
    <p:extLst>
      <p:ext uri="{BB962C8B-B14F-4D97-AF65-F5344CB8AC3E}">
        <p14:creationId xmlns:p14="http://schemas.microsoft.com/office/powerpoint/2010/main" val="336691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1F778-EFF0-3619-ADD7-03A680ED7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EEFCA5-1D2F-40FA-51D1-B0C4DCC9101C}"/>
              </a:ext>
            </a:extLst>
          </p:cNvPr>
          <p:cNvSpPr txBox="1"/>
          <p:nvPr/>
        </p:nvSpPr>
        <p:spPr>
          <a:xfrm>
            <a:off x="4601497" y="3429000"/>
            <a:ext cx="2741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60 - 60= 0</a:t>
            </a:r>
            <a:endParaRPr lang="pt-BR" sz="4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5F1C12-217A-AF4E-F124-3D5FB7959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635995"/>
              </p:ext>
            </p:extLst>
          </p:nvPr>
        </p:nvGraphicFramePr>
        <p:xfrm>
          <a:off x="953729" y="719666"/>
          <a:ext cx="1022555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110">
                  <a:extLst>
                    <a:ext uri="{9D8B030D-6E8A-4147-A177-3AD203B41FA5}">
                      <a16:colId xmlns:a16="http://schemas.microsoft.com/office/drawing/2014/main" val="2798843396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296689889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1962797333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1327017421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1920936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Minutos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Segundos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92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Em segundos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Contagem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10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881D3-7348-0F75-AC9C-7B7FF549D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56A451-BA3B-9156-3234-C8750399F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02440"/>
              </p:ext>
            </p:extLst>
          </p:nvPr>
        </p:nvGraphicFramePr>
        <p:xfrm>
          <a:off x="983225" y="2735279"/>
          <a:ext cx="1022555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110">
                  <a:extLst>
                    <a:ext uri="{9D8B030D-6E8A-4147-A177-3AD203B41FA5}">
                      <a16:colId xmlns:a16="http://schemas.microsoft.com/office/drawing/2014/main" val="2798843396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296689889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1962797333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1327017421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1920936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Minutos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Segundos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92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Em segundos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Contagem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69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05298F9-8E14-F102-DB30-97AF05382BFF}"/>
              </a:ext>
            </a:extLst>
          </p:cNvPr>
          <p:cNvSpPr txBox="1"/>
          <p:nvPr/>
        </p:nvSpPr>
        <p:spPr>
          <a:xfrm>
            <a:off x="4648745" y="425579"/>
            <a:ext cx="2894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Resultado</a:t>
            </a:r>
          </a:p>
        </p:txBody>
      </p:sp>
    </p:spTree>
    <p:extLst>
      <p:ext uri="{BB962C8B-B14F-4D97-AF65-F5344CB8AC3E}">
        <p14:creationId xmlns:p14="http://schemas.microsoft.com/office/powerpoint/2010/main" val="175766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classificação das moedas brasileiras (1986-2014) – Colégio da Numismática">
            <a:extLst>
              <a:ext uri="{FF2B5EF4-FFF2-40B4-BE49-F238E27FC236}">
                <a16:creationId xmlns:a16="http://schemas.microsoft.com/office/drawing/2014/main" id="{0737A50F-C759-A974-133D-F511AA083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465" y="1867480"/>
            <a:ext cx="8233069" cy="384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3B3B85-D61C-D4CF-CB7E-509F8C8EB3AC}"/>
              </a:ext>
            </a:extLst>
          </p:cNvPr>
          <p:cNvSpPr txBox="1"/>
          <p:nvPr/>
        </p:nvSpPr>
        <p:spPr>
          <a:xfrm>
            <a:off x="3672414" y="386250"/>
            <a:ext cx="5086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Problema do troco</a:t>
            </a:r>
          </a:p>
        </p:txBody>
      </p:sp>
    </p:spTree>
    <p:extLst>
      <p:ext uri="{BB962C8B-B14F-4D97-AF65-F5344CB8AC3E}">
        <p14:creationId xmlns:p14="http://schemas.microsoft.com/office/powerpoint/2010/main" val="207163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850F5-1695-2E44-A510-5F7EFA3DC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9C055E-5710-BA18-C12F-ED779A184D34}"/>
              </a:ext>
            </a:extLst>
          </p:cNvPr>
          <p:cNvSpPr txBox="1"/>
          <p:nvPr/>
        </p:nvSpPr>
        <p:spPr>
          <a:xfrm>
            <a:off x="1297533" y="2721114"/>
            <a:ext cx="9596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“08 : 12 : 23”.split(“ : “) = [“08”, “12”, “23”]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5B405-B31C-9AC9-930E-99AAA197ACFB}"/>
              </a:ext>
            </a:extLst>
          </p:cNvPr>
          <p:cNvSpPr txBox="1"/>
          <p:nvPr/>
        </p:nvSpPr>
        <p:spPr>
          <a:xfrm>
            <a:off x="7207694" y="3189743"/>
            <a:ext cx="2816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>
                    <a:lumMod val="75000"/>
                  </a:schemeClr>
                </a:solidFill>
              </a:rPr>
              <a:t>0          1          2</a:t>
            </a:r>
          </a:p>
        </p:txBody>
      </p:sp>
    </p:spTree>
    <p:extLst>
      <p:ext uri="{BB962C8B-B14F-4D97-AF65-F5344CB8AC3E}">
        <p14:creationId xmlns:p14="http://schemas.microsoft.com/office/powerpoint/2010/main" val="246076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D09F4C-836D-C029-7D7A-DC3EA0F26977}"/>
              </a:ext>
            </a:extLst>
          </p:cNvPr>
          <p:cNvSpPr txBox="1"/>
          <p:nvPr/>
        </p:nvSpPr>
        <p:spPr>
          <a:xfrm>
            <a:off x="4424516" y="3242187"/>
            <a:ext cx="2332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338.460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350B2B-AAE7-43A4-8146-CB39357B3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38481"/>
              </p:ext>
            </p:extLst>
          </p:nvPr>
        </p:nvGraphicFramePr>
        <p:xfrm>
          <a:off x="953729" y="719666"/>
          <a:ext cx="1022555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110">
                  <a:extLst>
                    <a:ext uri="{9D8B030D-6E8A-4147-A177-3AD203B41FA5}">
                      <a16:colId xmlns:a16="http://schemas.microsoft.com/office/drawing/2014/main" val="2798843396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296689889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1962797333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1327017421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1920936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Minutos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Segundos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92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Em segundos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Contagem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99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41492-1CA2-59B5-2C73-0DE2FBBA8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C51505-B3D2-4BCE-1A73-D83EEE5AD14A}"/>
              </a:ext>
            </a:extLst>
          </p:cNvPr>
          <p:cNvSpPr txBox="1"/>
          <p:nvPr/>
        </p:nvSpPr>
        <p:spPr>
          <a:xfrm>
            <a:off x="2271252" y="3429000"/>
            <a:ext cx="74126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338.460 – </a:t>
            </a:r>
            <a:r>
              <a:rPr lang="pt-BR" sz="4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86.400 = 252.060</a:t>
            </a:r>
            <a:endParaRPr lang="pt-BR" sz="4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9B9FFD-A4CC-ED9A-4720-0B4452698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686533"/>
              </p:ext>
            </p:extLst>
          </p:nvPr>
        </p:nvGraphicFramePr>
        <p:xfrm>
          <a:off x="953729" y="719666"/>
          <a:ext cx="1022555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110">
                  <a:extLst>
                    <a:ext uri="{9D8B030D-6E8A-4147-A177-3AD203B41FA5}">
                      <a16:colId xmlns:a16="http://schemas.microsoft.com/office/drawing/2014/main" val="2798843396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296689889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1962797333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1327017421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1920936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Minutos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Segundos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92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Em segundos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Contagem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46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327E7-6A4F-AC71-9A11-2ED2E6022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EF131B-C33D-CFB5-6B75-7535A89F8DEB}"/>
              </a:ext>
            </a:extLst>
          </p:cNvPr>
          <p:cNvSpPr txBox="1"/>
          <p:nvPr/>
        </p:nvSpPr>
        <p:spPr>
          <a:xfrm>
            <a:off x="2605549" y="3429000"/>
            <a:ext cx="74126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252.060</a:t>
            </a:r>
            <a:r>
              <a:rPr lang="pt-BR" sz="4800" dirty="0"/>
              <a:t> – </a:t>
            </a:r>
            <a:r>
              <a:rPr lang="pt-BR" sz="4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86.400 = 165.660</a:t>
            </a:r>
            <a:endParaRPr lang="pt-BR" sz="4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3617A6-FD5B-432D-613B-173437D61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204392"/>
              </p:ext>
            </p:extLst>
          </p:nvPr>
        </p:nvGraphicFramePr>
        <p:xfrm>
          <a:off x="953729" y="719666"/>
          <a:ext cx="1022555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110">
                  <a:extLst>
                    <a:ext uri="{9D8B030D-6E8A-4147-A177-3AD203B41FA5}">
                      <a16:colId xmlns:a16="http://schemas.microsoft.com/office/drawing/2014/main" val="2798843396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296689889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1962797333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1327017421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1920936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Minutos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Segundos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92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Em segundos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Contagem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50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3D537-2F45-2ABA-FBD5-A78FBA1BF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B19DAE-9CB5-E21C-4BAE-A49DA1DD7E16}"/>
              </a:ext>
            </a:extLst>
          </p:cNvPr>
          <p:cNvSpPr txBox="1"/>
          <p:nvPr/>
        </p:nvSpPr>
        <p:spPr>
          <a:xfrm>
            <a:off x="2605549" y="3429000"/>
            <a:ext cx="7083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165.660</a:t>
            </a:r>
            <a:r>
              <a:rPr lang="pt-BR" sz="4800" dirty="0"/>
              <a:t> – </a:t>
            </a:r>
            <a:r>
              <a:rPr lang="pt-BR" sz="4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86.400 = 79.260</a:t>
            </a:r>
            <a:endParaRPr lang="pt-BR" sz="4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31201F-7FBF-F956-F4B9-10E278D7F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87321"/>
              </p:ext>
            </p:extLst>
          </p:nvPr>
        </p:nvGraphicFramePr>
        <p:xfrm>
          <a:off x="953729" y="719666"/>
          <a:ext cx="1022555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110">
                  <a:extLst>
                    <a:ext uri="{9D8B030D-6E8A-4147-A177-3AD203B41FA5}">
                      <a16:colId xmlns:a16="http://schemas.microsoft.com/office/drawing/2014/main" val="2798843396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296689889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1962797333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1327017421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1920936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Minutos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Segundos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92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Em segundos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Contagem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40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C011E-030A-4837-C49A-D270C4079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3C4ED1-E241-964F-419F-A72EFD383F95}"/>
              </a:ext>
            </a:extLst>
          </p:cNvPr>
          <p:cNvSpPr txBox="1"/>
          <p:nvPr/>
        </p:nvSpPr>
        <p:spPr>
          <a:xfrm>
            <a:off x="2605549" y="3429000"/>
            <a:ext cx="6426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79.260</a:t>
            </a:r>
            <a:r>
              <a:rPr lang="pt-BR" sz="4800" dirty="0"/>
              <a:t> – 3.600</a:t>
            </a:r>
            <a:r>
              <a:rPr lang="pt-BR" sz="4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= 75.660</a:t>
            </a:r>
            <a:endParaRPr lang="pt-BR" sz="4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ED5DCD-C77F-6321-E806-A7FF1A3EF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32162"/>
              </p:ext>
            </p:extLst>
          </p:nvPr>
        </p:nvGraphicFramePr>
        <p:xfrm>
          <a:off x="953729" y="719666"/>
          <a:ext cx="1022555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110">
                  <a:extLst>
                    <a:ext uri="{9D8B030D-6E8A-4147-A177-3AD203B41FA5}">
                      <a16:colId xmlns:a16="http://schemas.microsoft.com/office/drawing/2014/main" val="2798843396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296689889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1962797333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1327017421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1920936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Minutos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Segundos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92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Em segundos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Contagem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41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B6898-19E5-8BA5-586B-B106CB5A4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D3F308-01D1-481E-B18F-C073358FF0E6}"/>
              </a:ext>
            </a:extLst>
          </p:cNvPr>
          <p:cNvSpPr txBox="1"/>
          <p:nvPr/>
        </p:nvSpPr>
        <p:spPr>
          <a:xfrm>
            <a:off x="2605549" y="3429000"/>
            <a:ext cx="6426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75.660</a:t>
            </a:r>
            <a:r>
              <a:rPr lang="pt-BR" sz="4800" dirty="0"/>
              <a:t> – 3.600</a:t>
            </a:r>
            <a:r>
              <a:rPr lang="pt-BR" sz="4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= 72.060</a:t>
            </a:r>
            <a:endParaRPr lang="pt-BR" sz="4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7821B5-82DA-E7AD-69AE-62EE5CD48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093562"/>
              </p:ext>
            </p:extLst>
          </p:nvPr>
        </p:nvGraphicFramePr>
        <p:xfrm>
          <a:off x="953729" y="719666"/>
          <a:ext cx="1022555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110">
                  <a:extLst>
                    <a:ext uri="{9D8B030D-6E8A-4147-A177-3AD203B41FA5}">
                      <a16:colId xmlns:a16="http://schemas.microsoft.com/office/drawing/2014/main" val="2798843396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296689889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1962797333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1327017421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1920936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Minutos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Segundos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92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Em segundos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Contagem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08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E9800-970E-D7D4-B482-7A0456362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885203-0313-C1AF-2CB5-F1A372DAE8C5}"/>
              </a:ext>
            </a:extLst>
          </p:cNvPr>
          <p:cNvSpPr txBox="1"/>
          <p:nvPr/>
        </p:nvSpPr>
        <p:spPr>
          <a:xfrm>
            <a:off x="2841523" y="3429000"/>
            <a:ext cx="6203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72.060</a:t>
            </a:r>
            <a:r>
              <a:rPr lang="pt-BR" sz="4800" dirty="0"/>
              <a:t> – 20*3.600</a:t>
            </a:r>
            <a:r>
              <a:rPr lang="pt-BR" sz="4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= 60</a:t>
            </a:r>
            <a:endParaRPr lang="pt-BR" sz="4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1BD522-7DF5-2A8D-504E-3B5EA86EA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37974"/>
              </p:ext>
            </p:extLst>
          </p:nvPr>
        </p:nvGraphicFramePr>
        <p:xfrm>
          <a:off x="953729" y="719666"/>
          <a:ext cx="1022555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110">
                  <a:extLst>
                    <a:ext uri="{9D8B030D-6E8A-4147-A177-3AD203B41FA5}">
                      <a16:colId xmlns:a16="http://schemas.microsoft.com/office/drawing/2014/main" val="2798843396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296689889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1962797333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1327017421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1920936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Minutos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Segundos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92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Em segundos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Contagem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0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93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215</Words>
  <Application>Microsoft Office PowerPoint</Application>
  <PresentationFormat>Widescreen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Caio Filho</dc:creator>
  <cp:lastModifiedBy>Caio Filho</cp:lastModifiedBy>
  <cp:revision>8</cp:revision>
  <dcterms:created xsi:type="dcterms:W3CDTF">2024-10-26T05:04:43Z</dcterms:created>
  <dcterms:modified xsi:type="dcterms:W3CDTF">2024-10-26T05:33:33Z</dcterms:modified>
</cp:coreProperties>
</file>