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36"/>
  </p:notesMasterIdLst>
  <p:handoutMasterIdLst>
    <p:handoutMasterId r:id="rId37"/>
  </p:handoutMasterIdLst>
  <p:sldIdLst>
    <p:sldId id="410" r:id="rId6"/>
    <p:sldId id="411" r:id="rId7"/>
    <p:sldId id="370" r:id="rId8"/>
    <p:sldId id="2076137969" r:id="rId9"/>
    <p:sldId id="2076137970" r:id="rId10"/>
    <p:sldId id="285" r:id="rId11"/>
    <p:sldId id="2076137968" r:id="rId12"/>
    <p:sldId id="2076137959" r:id="rId13"/>
    <p:sldId id="425" r:id="rId14"/>
    <p:sldId id="2076137960" r:id="rId15"/>
    <p:sldId id="2076137961" r:id="rId16"/>
    <p:sldId id="2076137962" r:id="rId17"/>
    <p:sldId id="2076137963" r:id="rId18"/>
    <p:sldId id="415" r:id="rId19"/>
    <p:sldId id="412" r:id="rId20"/>
    <p:sldId id="416" r:id="rId21"/>
    <p:sldId id="2076137964" r:id="rId22"/>
    <p:sldId id="417" r:id="rId23"/>
    <p:sldId id="434" r:id="rId24"/>
    <p:sldId id="2076137956" r:id="rId25"/>
    <p:sldId id="3769" r:id="rId26"/>
    <p:sldId id="2076137965" r:id="rId27"/>
    <p:sldId id="2076137958" r:id="rId28"/>
    <p:sldId id="420" r:id="rId29"/>
    <p:sldId id="426" r:id="rId30"/>
    <p:sldId id="2076137966" r:id="rId31"/>
    <p:sldId id="427" r:id="rId32"/>
    <p:sldId id="2076137971" r:id="rId33"/>
    <p:sldId id="2076137967" r:id="rId34"/>
    <p:sldId id="268" r:id="rId3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078D7"/>
    <a:srgbClr val="00188F"/>
    <a:srgbClr val="107C10"/>
    <a:srgbClr val="008272"/>
    <a:srgbClr val="B4009E"/>
    <a:srgbClr val="002050"/>
    <a:srgbClr val="00BCF2"/>
    <a:srgbClr val="525252"/>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50E5CB-2179-4549-A156-4610FC434AC6}" v="554" dt="2023-11-23T16:45:21.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18" autoAdjust="0"/>
  </p:normalViewPr>
  <p:slideViewPr>
    <p:cSldViewPr snapToGrid="0">
      <p:cViewPr varScale="1">
        <p:scale>
          <a:sx n="76" d="100"/>
          <a:sy n="76" d="100"/>
        </p:scale>
        <p:origin x="1860" y="294"/>
      </p:cViewPr>
      <p:guideLst/>
    </p:cSldViewPr>
  </p:slideViewPr>
  <p:notesTextViewPr>
    <p:cViewPr>
      <p:scale>
        <a:sx n="3" d="2"/>
        <a:sy n="3" d="2"/>
      </p:scale>
      <p:origin x="-6" y="-18"/>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Dunlap" userId="c361ee3b-57b4-41ef-ab74-b13fd35b17bd" providerId="ADAL" clId="{963CC21C-94F1-46CA-990A-DB1103A0E335}"/>
    <pc:docChg chg="modSld addSection modSection">
      <pc:chgData name="Lauren Dunlap" userId="c361ee3b-57b4-41ef-ab74-b13fd35b17bd" providerId="ADAL" clId="{963CC21C-94F1-46CA-990A-DB1103A0E335}" dt="2021-09-22T23:49:00.922" v="20" actId="20577"/>
      <pc:docMkLst>
        <pc:docMk/>
      </pc:docMkLst>
      <pc:sldChg chg="modSp mod">
        <pc:chgData name="Lauren Dunlap" userId="c361ee3b-57b4-41ef-ab74-b13fd35b17bd" providerId="ADAL" clId="{963CC21C-94F1-46CA-990A-DB1103A0E335}" dt="2021-09-22T23:49:00.922" v="20" actId="20577"/>
        <pc:sldMkLst>
          <pc:docMk/>
          <pc:sldMk cId="3235886601" sldId="370"/>
        </pc:sldMkLst>
        <pc:spChg chg="mod">
          <ac:chgData name="Lauren Dunlap" userId="c361ee3b-57b4-41ef-ab74-b13fd35b17bd" providerId="ADAL" clId="{963CC21C-94F1-46CA-990A-DB1103A0E335}" dt="2021-09-22T23:49:00.922" v="20" actId="20577"/>
          <ac:spMkLst>
            <pc:docMk/>
            <pc:sldMk cId="3235886601" sldId="370"/>
            <ac:spMk id="2" creationId="{00000000-0000-0000-0000-000000000000}"/>
          </ac:spMkLst>
        </pc:spChg>
      </pc:sldChg>
    </pc:docChg>
  </pc:docChgLst>
  <pc:docChgLst>
    <pc:chgData name="Lauren Dunlap" userId="S::ladunlap@microsoft.com::c361ee3b-57b4-41ef-ab74-b13fd35b17bd" providerId="AD" clId="Web-{7331C7CC-416A-B7BB-F48A-A3E30EF646F8}"/>
    <pc:docChg chg="modSld">
      <pc:chgData name="Lauren Dunlap" userId="S::ladunlap@microsoft.com::c361ee3b-57b4-41ef-ab74-b13fd35b17bd" providerId="AD" clId="Web-{7331C7CC-416A-B7BB-F48A-A3E30EF646F8}" dt="2021-09-22T23:50:30.350" v="6" actId="20577"/>
      <pc:docMkLst>
        <pc:docMk/>
      </pc:docMkLst>
      <pc:sldChg chg="modSp">
        <pc:chgData name="Lauren Dunlap" userId="S::ladunlap@microsoft.com::c361ee3b-57b4-41ef-ab74-b13fd35b17bd" providerId="AD" clId="Web-{7331C7CC-416A-B7BB-F48A-A3E30EF646F8}" dt="2021-09-22T23:50:30.350" v="6" actId="20577"/>
        <pc:sldMkLst>
          <pc:docMk/>
          <pc:sldMk cId="3565605510" sldId="2076137958"/>
        </pc:sldMkLst>
        <pc:spChg chg="mod">
          <ac:chgData name="Lauren Dunlap" userId="S::ladunlap@microsoft.com::c361ee3b-57b4-41ef-ab74-b13fd35b17bd" providerId="AD" clId="Web-{7331C7CC-416A-B7BB-F48A-A3E30EF646F8}" dt="2021-09-22T23:50:30.350" v="6" actId="20577"/>
          <ac:spMkLst>
            <pc:docMk/>
            <pc:sldMk cId="3565605510" sldId="2076137958"/>
            <ac:spMk id="2" creationId="{B72B15F9-8C3D-4D9F-8842-1814A57FC3EF}"/>
          </ac:spMkLst>
        </pc:spChg>
      </pc:sldChg>
    </pc:docChg>
  </pc:docChgLst>
  <pc:docChgLst>
    <pc:chgData name="Leandro Prado (Piá)" userId="051c760b-9769-4f0f-9828-09197ff28b7c" providerId="ADAL" clId="{6F50E5CB-2179-4549-A156-4610FC434AC6}"/>
    <pc:docChg chg="undo redo custSel addSld delSld modSld sldOrd delSection">
      <pc:chgData name="Leandro Prado (Piá)" userId="051c760b-9769-4f0f-9828-09197ff28b7c" providerId="ADAL" clId="{6F50E5CB-2179-4549-A156-4610FC434AC6}" dt="2023-11-23T16:56:26.869" v="1846" actId="20577"/>
      <pc:docMkLst>
        <pc:docMk/>
      </pc:docMkLst>
      <pc:sldChg chg="modSp mod modNotesTx">
        <pc:chgData name="Leandro Prado (Piá)" userId="051c760b-9769-4f0f-9828-09197ff28b7c" providerId="ADAL" clId="{6F50E5CB-2179-4549-A156-4610FC434AC6}" dt="2023-10-23T13:41:26.443" v="147" actId="6549"/>
        <pc:sldMkLst>
          <pc:docMk/>
          <pc:sldMk cId="2715238886" sldId="285"/>
        </pc:sldMkLst>
        <pc:spChg chg="mod">
          <ac:chgData name="Leandro Prado (Piá)" userId="051c760b-9769-4f0f-9828-09197ff28b7c" providerId="ADAL" clId="{6F50E5CB-2179-4549-A156-4610FC434AC6}" dt="2023-10-23T13:41:24.365" v="146"/>
          <ac:spMkLst>
            <pc:docMk/>
            <pc:sldMk cId="2715238886" sldId="285"/>
            <ac:spMk id="6" creationId="{00000000-0000-0000-0000-000000000000}"/>
          </ac:spMkLst>
        </pc:spChg>
      </pc:sldChg>
      <pc:sldChg chg="del">
        <pc:chgData name="Leandro Prado (Piá)" userId="051c760b-9769-4f0f-9828-09197ff28b7c" providerId="ADAL" clId="{6F50E5CB-2179-4549-A156-4610FC434AC6}" dt="2023-10-23T14:17:22.449" v="978" actId="47"/>
        <pc:sldMkLst>
          <pc:docMk/>
          <pc:sldMk cId="531995540" sldId="357"/>
        </pc:sldMkLst>
      </pc:sldChg>
      <pc:sldChg chg="addSp delSp modSp mod ord">
        <pc:chgData name="Leandro Prado (Piá)" userId="051c760b-9769-4f0f-9828-09197ff28b7c" providerId="ADAL" clId="{6F50E5CB-2179-4549-A156-4610FC434AC6}" dt="2023-11-23T15:15:48.549" v="1385" actId="20577"/>
        <pc:sldMkLst>
          <pc:docMk/>
          <pc:sldMk cId="3235886601" sldId="370"/>
        </pc:sldMkLst>
        <pc:spChg chg="mod">
          <ac:chgData name="Leandro Prado (Piá)" userId="051c760b-9769-4f0f-9828-09197ff28b7c" providerId="ADAL" clId="{6F50E5CB-2179-4549-A156-4610FC434AC6}" dt="2023-11-23T15:15:45.653" v="1380" actId="20577"/>
          <ac:spMkLst>
            <pc:docMk/>
            <pc:sldMk cId="3235886601" sldId="370"/>
            <ac:spMk id="2" creationId="{00000000-0000-0000-0000-000000000000}"/>
          </ac:spMkLst>
        </pc:spChg>
        <pc:spChg chg="mod">
          <ac:chgData name="Leandro Prado (Piá)" userId="051c760b-9769-4f0f-9828-09197ff28b7c" providerId="ADAL" clId="{6F50E5CB-2179-4549-A156-4610FC434AC6}" dt="2023-11-23T15:15:48.549" v="1385" actId="20577"/>
          <ac:spMkLst>
            <pc:docMk/>
            <pc:sldMk cId="3235886601" sldId="370"/>
            <ac:spMk id="3" creationId="{00000000-0000-0000-0000-000000000000}"/>
          </ac:spMkLst>
        </pc:spChg>
        <pc:spChg chg="add del">
          <ac:chgData name="Leandro Prado (Piá)" userId="051c760b-9769-4f0f-9828-09197ff28b7c" providerId="ADAL" clId="{6F50E5CB-2179-4549-A156-4610FC434AC6}" dt="2023-11-23T15:14:35.977" v="1339" actId="478"/>
          <ac:spMkLst>
            <pc:docMk/>
            <pc:sldMk cId="3235886601" sldId="370"/>
            <ac:spMk id="4" creationId="{075D4853-F386-B07A-32E4-1F4315B2E120}"/>
          </ac:spMkLst>
        </pc:spChg>
        <pc:spChg chg="add del">
          <ac:chgData name="Leandro Prado (Piá)" userId="051c760b-9769-4f0f-9828-09197ff28b7c" providerId="ADAL" clId="{6F50E5CB-2179-4549-A156-4610FC434AC6}" dt="2023-11-23T15:14:55.693" v="1341" actId="478"/>
          <ac:spMkLst>
            <pc:docMk/>
            <pc:sldMk cId="3235886601" sldId="370"/>
            <ac:spMk id="5" creationId="{3B9B9746-BDBE-2526-CC15-921A7DD66942}"/>
          </ac:spMkLst>
        </pc:spChg>
        <pc:picChg chg="add mod">
          <ac:chgData name="Leandro Prado (Piá)" userId="051c760b-9769-4f0f-9828-09197ff28b7c" providerId="ADAL" clId="{6F50E5CB-2179-4549-A156-4610FC434AC6}" dt="2023-11-23T15:15:19.654" v="1345" actId="1076"/>
          <ac:picMkLst>
            <pc:docMk/>
            <pc:sldMk cId="3235886601" sldId="370"/>
            <ac:picMk id="6" creationId="{31B22E3C-3B8C-C51E-9850-C15DDD1911C6}"/>
          </ac:picMkLst>
        </pc:picChg>
      </pc:sldChg>
      <pc:sldChg chg="modSp mod modNotesTx">
        <pc:chgData name="Leandro Prado (Piá)" userId="051c760b-9769-4f0f-9828-09197ff28b7c" providerId="ADAL" clId="{6F50E5CB-2179-4549-A156-4610FC434AC6}" dt="2023-11-23T16:56:26.869" v="1846" actId="20577"/>
        <pc:sldMkLst>
          <pc:docMk/>
          <pc:sldMk cId="1325058836" sldId="410"/>
        </pc:sldMkLst>
        <pc:spChg chg="mod">
          <ac:chgData name="Leandro Prado (Piá)" userId="051c760b-9769-4f0f-9828-09197ff28b7c" providerId="ADAL" clId="{6F50E5CB-2179-4549-A156-4610FC434AC6}" dt="2023-11-23T16:56:26.869" v="1846" actId="20577"/>
          <ac:spMkLst>
            <pc:docMk/>
            <pc:sldMk cId="1325058836" sldId="410"/>
            <ac:spMk id="6" creationId="{00000000-0000-0000-0000-000000000000}"/>
          </ac:spMkLst>
        </pc:spChg>
      </pc:sldChg>
      <pc:sldChg chg="mod modShow">
        <pc:chgData name="Leandro Prado (Piá)" userId="051c760b-9769-4f0f-9828-09197ff28b7c" providerId="ADAL" clId="{6F50E5CB-2179-4549-A156-4610FC434AC6}" dt="2023-11-23T16:47:05.591" v="1843" actId="729"/>
        <pc:sldMkLst>
          <pc:docMk/>
          <pc:sldMk cId="2329242027" sldId="411"/>
        </pc:sldMkLst>
      </pc:sldChg>
      <pc:sldChg chg="modSp">
        <pc:chgData name="Leandro Prado (Piá)" userId="051c760b-9769-4f0f-9828-09197ff28b7c" providerId="ADAL" clId="{6F50E5CB-2179-4549-A156-4610FC434AC6}" dt="2023-10-23T14:14:58.682" v="960" actId="1440"/>
        <pc:sldMkLst>
          <pc:docMk/>
          <pc:sldMk cId="1463220666" sldId="412"/>
        </pc:sldMkLst>
        <pc:picChg chg="mod">
          <ac:chgData name="Leandro Prado (Piá)" userId="051c760b-9769-4f0f-9828-09197ff28b7c" providerId="ADAL" clId="{6F50E5CB-2179-4549-A156-4610FC434AC6}" dt="2023-10-23T14:14:58.682" v="960" actId="1440"/>
          <ac:picMkLst>
            <pc:docMk/>
            <pc:sldMk cId="1463220666" sldId="412"/>
            <ac:picMk id="4" creationId="{97D00BEB-92A3-4380-889E-1C1AE724C476}"/>
          </ac:picMkLst>
        </pc:picChg>
      </pc:sldChg>
      <pc:sldChg chg="del">
        <pc:chgData name="Leandro Prado (Piá)" userId="051c760b-9769-4f0f-9828-09197ff28b7c" providerId="ADAL" clId="{6F50E5CB-2179-4549-A156-4610FC434AC6}" dt="2023-10-23T14:16:00.799" v="962" actId="47"/>
        <pc:sldMkLst>
          <pc:docMk/>
          <pc:sldMk cId="2885849797" sldId="413"/>
        </pc:sldMkLst>
      </pc:sldChg>
      <pc:sldChg chg="del">
        <pc:chgData name="Leandro Prado (Piá)" userId="051c760b-9769-4f0f-9828-09197ff28b7c" providerId="ADAL" clId="{6F50E5CB-2179-4549-A156-4610FC434AC6}" dt="2023-10-23T14:15:54.098" v="961" actId="47"/>
        <pc:sldMkLst>
          <pc:docMk/>
          <pc:sldMk cId="547859371" sldId="414"/>
        </pc:sldMkLst>
      </pc:sldChg>
      <pc:sldChg chg="addSp delSp modSp mod delAnim">
        <pc:chgData name="Leandro Prado (Piá)" userId="051c760b-9769-4f0f-9828-09197ff28b7c" providerId="ADAL" clId="{6F50E5CB-2179-4549-A156-4610FC434AC6}" dt="2023-10-23T14:29:56.552" v="994" actId="1076"/>
        <pc:sldMkLst>
          <pc:docMk/>
          <pc:sldMk cId="611352908" sldId="416"/>
        </pc:sldMkLst>
        <pc:spChg chg="mod">
          <ac:chgData name="Leandro Prado (Piá)" userId="051c760b-9769-4f0f-9828-09197ff28b7c" providerId="ADAL" clId="{6F50E5CB-2179-4549-A156-4610FC434AC6}" dt="2023-10-23T14:16:18.409" v="968" actId="1076"/>
          <ac:spMkLst>
            <pc:docMk/>
            <pc:sldMk cId="611352908" sldId="416"/>
            <ac:spMk id="2" creationId="{3DCFE466-BF63-49AD-9D50-2BE522C22929}"/>
          </ac:spMkLst>
        </pc:spChg>
        <pc:spChg chg="del mod">
          <ac:chgData name="Leandro Prado (Piá)" userId="051c760b-9769-4f0f-9828-09197ff28b7c" providerId="ADAL" clId="{6F50E5CB-2179-4549-A156-4610FC434AC6}" dt="2023-10-23T14:16:09.674" v="964" actId="478"/>
          <ac:spMkLst>
            <pc:docMk/>
            <pc:sldMk cId="611352908" sldId="416"/>
            <ac:spMk id="8" creationId="{5416B529-4FC8-46E2-BEF8-352194E7D76E}"/>
          </ac:spMkLst>
        </pc:spChg>
        <pc:grpChg chg="del">
          <ac:chgData name="Leandro Prado (Piá)" userId="051c760b-9769-4f0f-9828-09197ff28b7c" providerId="ADAL" clId="{6F50E5CB-2179-4549-A156-4610FC434AC6}" dt="2023-10-23T14:16:11.365" v="965" actId="478"/>
          <ac:grpSpMkLst>
            <pc:docMk/>
            <pc:sldMk cId="611352908" sldId="416"/>
            <ac:grpSpMk id="4" creationId="{A63BD2FE-EC75-4CAB-B7F0-7C5CBBBFB1E7}"/>
          </ac:grpSpMkLst>
        </pc:grpChg>
        <pc:grpChg chg="del">
          <ac:chgData name="Leandro Prado (Piá)" userId="051c760b-9769-4f0f-9828-09197ff28b7c" providerId="ADAL" clId="{6F50E5CB-2179-4549-A156-4610FC434AC6}" dt="2023-10-23T14:16:12.695" v="966" actId="478"/>
          <ac:grpSpMkLst>
            <pc:docMk/>
            <pc:sldMk cId="611352908" sldId="416"/>
            <ac:grpSpMk id="7" creationId="{508187C7-3989-4D0B-BBF9-5AC9243DA1B5}"/>
          </ac:grpSpMkLst>
        </pc:grpChg>
        <pc:picChg chg="add del mod">
          <ac:chgData name="Leandro Prado (Piá)" userId="051c760b-9769-4f0f-9828-09197ff28b7c" providerId="ADAL" clId="{6F50E5CB-2179-4549-A156-4610FC434AC6}" dt="2023-10-23T14:28:53.043" v="992" actId="478"/>
          <ac:picMkLst>
            <pc:docMk/>
            <pc:sldMk cId="611352908" sldId="416"/>
            <ac:picMk id="12" creationId="{324F23C4-4BE9-804B-9000-F418FDD22904}"/>
          </ac:picMkLst>
        </pc:picChg>
        <pc:picChg chg="add mod">
          <ac:chgData name="Leandro Prado (Piá)" userId="051c760b-9769-4f0f-9828-09197ff28b7c" providerId="ADAL" clId="{6F50E5CB-2179-4549-A156-4610FC434AC6}" dt="2023-10-23T14:29:56.552" v="994" actId="1076"/>
          <ac:picMkLst>
            <pc:docMk/>
            <pc:sldMk cId="611352908" sldId="416"/>
            <ac:picMk id="14" creationId="{C27A563B-47D4-3899-18C8-39FA92545CD9}"/>
          </ac:picMkLst>
        </pc:picChg>
      </pc:sldChg>
      <pc:sldChg chg="del">
        <pc:chgData name="Leandro Prado (Piá)" userId="051c760b-9769-4f0f-9828-09197ff28b7c" providerId="ADAL" clId="{6F50E5CB-2179-4549-A156-4610FC434AC6}" dt="2023-10-23T14:16:56.899" v="969" actId="47"/>
        <pc:sldMkLst>
          <pc:docMk/>
          <pc:sldMk cId="3773654951" sldId="419"/>
        </pc:sldMkLst>
      </pc:sldChg>
      <pc:sldChg chg="del">
        <pc:chgData name="Leandro Prado (Piá)" userId="051c760b-9769-4f0f-9828-09197ff28b7c" providerId="ADAL" clId="{6F50E5CB-2179-4549-A156-4610FC434AC6}" dt="2023-10-23T14:16:59.271" v="971" actId="47"/>
        <pc:sldMkLst>
          <pc:docMk/>
          <pc:sldMk cId="2239228670" sldId="421"/>
        </pc:sldMkLst>
      </pc:sldChg>
      <pc:sldChg chg="del">
        <pc:chgData name="Leandro Prado (Piá)" userId="051c760b-9769-4f0f-9828-09197ff28b7c" providerId="ADAL" clId="{6F50E5CB-2179-4549-A156-4610FC434AC6}" dt="2023-10-23T14:16:58.074" v="970" actId="47"/>
        <pc:sldMkLst>
          <pc:docMk/>
          <pc:sldMk cId="280174612" sldId="422"/>
        </pc:sldMkLst>
      </pc:sldChg>
      <pc:sldChg chg="del">
        <pc:chgData name="Leandro Prado (Piá)" userId="051c760b-9769-4f0f-9828-09197ff28b7c" providerId="ADAL" clId="{6F50E5CB-2179-4549-A156-4610FC434AC6}" dt="2023-10-23T14:17:00.671" v="972" actId="47"/>
        <pc:sldMkLst>
          <pc:docMk/>
          <pc:sldMk cId="2027071960" sldId="423"/>
        </pc:sldMkLst>
      </pc:sldChg>
      <pc:sldChg chg="del">
        <pc:chgData name="Leandro Prado (Piá)" userId="051c760b-9769-4f0f-9828-09197ff28b7c" providerId="ADAL" clId="{6F50E5CB-2179-4549-A156-4610FC434AC6}" dt="2023-10-23T14:17:02.096" v="973" actId="47"/>
        <pc:sldMkLst>
          <pc:docMk/>
          <pc:sldMk cId="291796977" sldId="424"/>
        </pc:sldMkLst>
      </pc:sldChg>
      <pc:sldChg chg="delSp modSp mod delAnim modAnim">
        <pc:chgData name="Leandro Prado (Piá)" userId="051c760b-9769-4f0f-9828-09197ff28b7c" providerId="ADAL" clId="{6F50E5CB-2179-4549-A156-4610FC434AC6}" dt="2023-10-23T13:49:58.863" v="436" actId="20577"/>
        <pc:sldMkLst>
          <pc:docMk/>
          <pc:sldMk cId="124617780" sldId="425"/>
        </pc:sldMkLst>
        <pc:spChg chg="mod">
          <ac:chgData name="Leandro Prado (Piá)" userId="051c760b-9769-4f0f-9828-09197ff28b7c" providerId="ADAL" clId="{6F50E5CB-2179-4549-A156-4610FC434AC6}" dt="2023-10-23T13:49:58.863" v="436" actId="20577"/>
          <ac:spMkLst>
            <pc:docMk/>
            <pc:sldMk cId="124617780" sldId="425"/>
            <ac:spMk id="2" creationId="{AB613524-40E7-4B4F-BB99-B2082745377C}"/>
          </ac:spMkLst>
        </pc:spChg>
        <pc:spChg chg="mod">
          <ac:chgData name="Leandro Prado (Piá)" userId="051c760b-9769-4f0f-9828-09197ff28b7c" providerId="ADAL" clId="{6F50E5CB-2179-4549-A156-4610FC434AC6}" dt="2023-10-23T13:49:21.063" v="318" actId="20577"/>
          <ac:spMkLst>
            <pc:docMk/>
            <pc:sldMk cId="124617780" sldId="425"/>
            <ac:spMk id="3" creationId="{CFB9236E-1AEF-4DB7-B28E-9748B1F7A8C4}"/>
          </ac:spMkLst>
        </pc:spChg>
        <pc:spChg chg="del">
          <ac:chgData name="Leandro Prado (Piá)" userId="051c760b-9769-4f0f-9828-09197ff28b7c" providerId="ADAL" clId="{6F50E5CB-2179-4549-A156-4610FC434AC6}" dt="2023-10-23T13:49:24.885" v="319" actId="478"/>
          <ac:spMkLst>
            <pc:docMk/>
            <pc:sldMk cId="124617780" sldId="425"/>
            <ac:spMk id="6" creationId="{AF168ED6-5B45-46DF-8F17-D64CFFBCB3C9}"/>
          </ac:spMkLst>
        </pc:spChg>
        <pc:picChg chg="del mod">
          <ac:chgData name="Leandro Prado (Piá)" userId="051c760b-9769-4f0f-9828-09197ff28b7c" providerId="ADAL" clId="{6F50E5CB-2179-4549-A156-4610FC434AC6}" dt="2023-10-23T13:48:51.738" v="283" actId="478"/>
          <ac:picMkLst>
            <pc:docMk/>
            <pc:sldMk cId="124617780" sldId="425"/>
            <ac:picMk id="1028" creationId="{C6FDE575-5FAF-437C-9EEA-F77AFEEF446D}"/>
          </ac:picMkLst>
        </pc:picChg>
      </pc:sldChg>
      <pc:sldChg chg="del">
        <pc:chgData name="Leandro Prado (Piá)" userId="051c760b-9769-4f0f-9828-09197ff28b7c" providerId="ADAL" clId="{6F50E5CB-2179-4549-A156-4610FC434AC6}" dt="2023-10-23T14:17:05.440" v="974" actId="47"/>
        <pc:sldMkLst>
          <pc:docMk/>
          <pc:sldMk cId="2620780687" sldId="430"/>
        </pc:sldMkLst>
      </pc:sldChg>
      <pc:sldChg chg="del">
        <pc:chgData name="Leandro Prado (Piá)" userId="051c760b-9769-4f0f-9828-09197ff28b7c" providerId="ADAL" clId="{6F50E5CB-2179-4549-A156-4610FC434AC6}" dt="2023-10-23T14:17:19.258" v="975" actId="47"/>
        <pc:sldMkLst>
          <pc:docMk/>
          <pc:sldMk cId="1372761990" sldId="431"/>
        </pc:sldMkLst>
      </pc:sldChg>
      <pc:sldChg chg="del">
        <pc:chgData name="Leandro Prado (Piá)" userId="051c760b-9769-4f0f-9828-09197ff28b7c" providerId="ADAL" clId="{6F50E5CB-2179-4549-A156-4610FC434AC6}" dt="2023-10-23T14:17:21.444" v="977" actId="47"/>
        <pc:sldMkLst>
          <pc:docMk/>
          <pc:sldMk cId="2920916544" sldId="432"/>
        </pc:sldMkLst>
      </pc:sldChg>
      <pc:sldChg chg="del">
        <pc:chgData name="Leandro Prado (Piá)" userId="051c760b-9769-4f0f-9828-09197ff28b7c" providerId="ADAL" clId="{6F50E5CB-2179-4549-A156-4610FC434AC6}" dt="2023-10-23T14:17:20.597" v="976" actId="47"/>
        <pc:sldMkLst>
          <pc:docMk/>
          <pc:sldMk cId="3517471400" sldId="433"/>
        </pc:sldMkLst>
      </pc:sldChg>
      <pc:sldChg chg="modSp add mod">
        <pc:chgData name="Leandro Prado (Piá)" userId="051c760b-9769-4f0f-9828-09197ff28b7c" providerId="ADAL" clId="{6F50E5CB-2179-4549-A156-4610FC434AC6}" dt="2023-10-23T13:49:07.625" v="296" actId="20577"/>
        <pc:sldMkLst>
          <pc:docMk/>
          <pc:sldMk cId="3288041738" sldId="2076137959"/>
        </pc:sldMkLst>
        <pc:spChg chg="mod">
          <ac:chgData name="Leandro Prado (Piá)" userId="051c760b-9769-4f0f-9828-09197ff28b7c" providerId="ADAL" clId="{6F50E5CB-2179-4549-A156-4610FC434AC6}" dt="2023-10-23T13:49:07.625" v="296" actId="20577"/>
          <ac:spMkLst>
            <pc:docMk/>
            <pc:sldMk cId="3288041738" sldId="2076137959"/>
            <ac:spMk id="2" creationId="{12B9D369-E28F-428A-B6AA-3D4AA4ACAC2C}"/>
          </ac:spMkLst>
        </pc:spChg>
      </pc:sldChg>
      <pc:sldChg chg="modSp add modAnim">
        <pc:chgData name="Leandro Prado (Piá)" userId="051c760b-9769-4f0f-9828-09197ff28b7c" providerId="ADAL" clId="{6F50E5CB-2179-4549-A156-4610FC434AC6}" dt="2023-10-23T13:50:53.739" v="482" actId="6549"/>
        <pc:sldMkLst>
          <pc:docMk/>
          <pc:sldMk cId="2167691982" sldId="2076137960"/>
        </pc:sldMkLst>
        <pc:spChg chg="mod">
          <ac:chgData name="Leandro Prado (Piá)" userId="051c760b-9769-4f0f-9828-09197ff28b7c" providerId="ADAL" clId="{6F50E5CB-2179-4549-A156-4610FC434AC6}" dt="2023-10-23T13:50:53.739" v="482" actId="6549"/>
          <ac:spMkLst>
            <pc:docMk/>
            <pc:sldMk cId="2167691982" sldId="2076137960"/>
            <ac:spMk id="6" creationId="{AF168ED6-5B45-46DF-8F17-D64CFFBCB3C9}"/>
          </ac:spMkLst>
        </pc:spChg>
        <pc:picChg chg="mod">
          <ac:chgData name="Leandro Prado (Piá)" userId="051c760b-9769-4f0f-9828-09197ff28b7c" providerId="ADAL" clId="{6F50E5CB-2179-4549-A156-4610FC434AC6}" dt="2023-10-23T13:50:37.699" v="437" actId="1076"/>
          <ac:picMkLst>
            <pc:docMk/>
            <pc:sldMk cId="2167691982" sldId="2076137960"/>
            <ac:picMk id="1028" creationId="{C6FDE575-5FAF-437C-9EEA-F77AFEEF446D}"/>
          </ac:picMkLst>
        </pc:picChg>
      </pc:sldChg>
      <pc:sldChg chg="addSp delSp modSp add mod delAnim modAnim">
        <pc:chgData name="Leandro Prado (Piá)" userId="051c760b-9769-4f0f-9828-09197ff28b7c" providerId="ADAL" clId="{6F50E5CB-2179-4549-A156-4610FC434AC6}" dt="2023-10-23T14:01:47.036" v="834" actId="1076"/>
        <pc:sldMkLst>
          <pc:docMk/>
          <pc:sldMk cId="4047479880" sldId="2076137961"/>
        </pc:sldMkLst>
        <pc:spChg chg="mod">
          <ac:chgData name="Leandro Prado (Piá)" userId="051c760b-9769-4f0f-9828-09197ff28b7c" providerId="ADAL" clId="{6F50E5CB-2179-4549-A156-4610FC434AC6}" dt="2023-10-23T14:01:44.264" v="833" actId="1076"/>
          <ac:spMkLst>
            <pc:docMk/>
            <pc:sldMk cId="4047479880" sldId="2076137961"/>
            <ac:spMk id="2" creationId="{AB613524-40E7-4B4F-BB99-B2082745377C}"/>
          </ac:spMkLst>
        </pc:spChg>
        <pc:spChg chg="mod">
          <ac:chgData name="Leandro Prado (Piá)" userId="051c760b-9769-4f0f-9828-09197ff28b7c" providerId="ADAL" clId="{6F50E5CB-2179-4549-A156-4610FC434AC6}" dt="2023-10-23T13:58:21.398" v="500" actId="6549"/>
          <ac:spMkLst>
            <pc:docMk/>
            <pc:sldMk cId="4047479880" sldId="2076137961"/>
            <ac:spMk id="3" creationId="{CFB9236E-1AEF-4DB7-B28E-9748B1F7A8C4}"/>
          </ac:spMkLst>
        </pc:spChg>
        <pc:spChg chg="add mod">
          <ac:chgData name="Leandro Prado (Piá)" userId="051c760b-9769-4f0f-9828-09197ff28b7c" providerId="ADAL" clId="{6F50E5CB-2179-4549-A156-4610FC434AC6}" dt="2023-10-23T14:01:47.036" v="834" actId="1076"/>
          <ac:spMkLst>
            <pc:docMk/>
            <pc:sldMk cId="4047479880" sldId="2076137961"/>
            <ac:spMk id="4" creationId="{378D4EBC-D92F-8E7E-9E99-9A0FF75B413F}"/>
          </ac:spMkLst>
        </pc:spChg>
        <pc:spChg chg="del">
          <ac:chgData name="Leandro Prado (Piá)" userId="051c760b-9769-4f0f-9828-09197ff28b7c" providerId="ADAL" clId="{6F50E5CB-2179-4549-A156-4610FC434AC6}" dt="2023-10-23T13:58:27.617" v="502" actId="478"/>
          <ac:spMkLst>
            <pc:docMk/>
            <pc:sldMk cId="4047479880" sldId="2076137961"/>
            <ac:spMk id="6" creationId="{AF168ED6-5B45-46DF-8F17-D64CFFBCB3C9}"/>
          </ac:spMkLst>
        </pc:spChg>
        <pc:picChg chg="del">
          <ac:chgData name="Leandro Prado (Piá)" userId="051c760b-9769-4f0f-9828-09197ff28b7c" providerId="ADAL" clId="{6F50E5CB-2179-4549-A156-4610FC434AC6}" dt="2023-10-23T13:58:23.907" v="501" actId="478"/>
          <ac:picMkLst>
            <pc:docMk/>
            <pc:sldMk cId="4047479880" sldId="2076137961"/>
            <ac:picMk id="1028" creationId="{C6FDE575-5FAF-437C-9EEA-F77AFEEF446D}"/>
          </ac:picMkLst>
        </pc:picChg>
      </pc:sldChg>
      <pc:sldChg chg="addSp delSp modSp add mod delAnim">
        <pc:chgData name="Leandro Prado (Piá)" userId="051c760b-9769-4f0f-9828-09197ff28b7c" providerId="ADAL" clId="{6F50E5CB-2179-4549-A156-4610FC434AC6}" dt="2023-10-23T14:01:31.709" v="832" actId="1076"/>
        <pc:sldMkLst>
          <pc:docMk/>
          <pc:sldMk cId="1432831395" sldId="2076137962"/>
        </pc:sldMkLst>
        <pc:spChg chg="del">
          <ac:chgData name="Leandro Prado (Piá)" userId="051c760b-9769-4f0f-9828-09197ff28b7c" providerId="ADAL" clId="{6F50E5CB-2179-4549-A156-4610FC434AC6}" dt="2023-10-23T14:01:12.798" v="826" actId="478"/>
          <ac:spMkLst>
            <pc:docMk/>
            <pc:sldMk cId="1432831395" sldId="2076137962"/>
            <ac:spMk id="2" creationId="{AB613524-40E7-4B4F-BB99-B2082745377C}"/>
          </ac:spMkLst>
        </pc:spChg>
        <pc:spChg chg="del">
          <ac:chgData name="Leandro Prado (Piá)" userId="051c760b-9769-4f0f-9828-09197ff28b7c" providerId="ADAL" clId="{6F50E5CB-2179-4549-A156-4610FC434AC6}" dt="2023-10-23T14:01:14.139" v="827" actId="478"/>
          <ac:spMkLst>
            <pc:docMk/>
            <pc:sldMk cId="1432831395" sldId="2076137962"/>
            <ac:spMk id="4" creationId="{378D4EBC-D92F-8E7E-9E99-9A0FF75B413F}"/>
          </ac:spMkLst>
        </pc:spChg>
        <pc:spChg chg="add del mod">
          <ac:chgData name="Leandro Prado (Piá)" userId="051c760b-9769-4f0f-9828-09197ff28b7c" providerId="ADAL" clId="{6F50E5CB-2179-4549-A156-4610FC434AC6}" dt="2023-10-23T14:01:15.191" v="828" actId="478"/>
          <ac:spMkLst>
            <pc:docMk/>
            <pc:sldMk cId="1432831395" sldId="2076137962"/>
            <ac:spMk id="6" creationId="{7D62F7F6-56E4-5608-7021-72AF40B1BCBA}"/>
          </ac:spMkLst>
        </pc:spChg>
        <pc:picChg chg="add mod">
          <ac:chgData name="Leandro Prado (Piá)" userId="051c760b-9769-4f0f-9828-09197ff28b7c" providerId="ADAL" clId="{6F50E5CB-2179-4549-A156-4610FC434AC6}" dt="2023-10-23T14:01:31.709" v="832" actId="1076"/>
          <ac:picMkLst>
            <pc:docMk/>
            <pc:sldMk cId="1432831395" sldId="2076137962"/>
            <ac:picMk id="7" creationId="{9AB4E7F6-BDA2-4BC8-361D-7A186B808267}"/>
          </ac:picMkLst>
        </pc:picChg>
      </pc:sldChg>
      <pc:sldChg chg="delSp modSp add mod ord delAnim modAnim">
        <pc:chgData name="Leandro Prado (Piá)" userId="051c760b-9769-4f0f-9828-09197ff28b7c" providerId="ADAL" clId="{6F50E5CB-2179-4549-A156-4610FC434AC6}" dt="2023-10-23T14:13:12.017" v="917" actId="20577"/>
        <pc:sldMkLst>
          <pc:docMk/>
          <pc:sldMk cId="3397148701" sldId="2076137963"/>
        </pc:sldMkLst>
        <pc:spChg chg="mod">
          <ac:chgData name="Leandro Prado (Piá)" userId="051c760b-9769-4f0f-9828-09197ff28b7c" providerId="ADAL" clId="{6F50E5CB-2179-4549-A156-4610FC434AC6}" dt="2023-10-23T14:13:12.017" v="917" actId="20577"/>
          <ac:spMkLst>
            <pc:docMk/>
            <pc:sldMk cId="3397148701" sldId="2076137963"/>
            <ac:spMk id="2" creationId="{AB613524-40E7-4B4F-BB99-B2082745377C}"/>
          </ac:spMkLst>
        </pc:spChg>
        <pc:spChg chg="mod">
          <ac:chgData name="Leandro Prado (Piá)" userId="051c760b-9769-4f0f-9828-09197ff28b7c" providerId="ADAL" clId="{6F50E5CB-2179-4549-A156-4610FC434AC6}" dt="2023-10-23T14:05:15.892" v="868" actId="6549"/>
          <ac:spMkLst>
            <pc:docMk/>
            <pc:sldMk cId="3397148701" sldId="2076137963"/>
            <ac:spMk id="3" creationId="{CFB9236E-1AEF-4DB7-B28E-9748B1F7A8C4}"/>
          </ac:spMkLst>
        </pc:spChg>
        <pc:spChg chg="del">
          <ac:chgData name="Leandro Prado (Piá)" userId="051c760b-9769-4f0f-9828-09197ff28b7c" providerId="ADAL" clId="{6F50E5CB-2179-4549-A156-4610FC434AC6}" dt="2023-10-23T14:06:01.116" v="898" actId="478"/>
          <ac:spMkLst>
            <pc:docMk/>
            <pc:sldMk cId="3397148701" sldId="2076137963"/>
            <ac:spMk id="4" creationId="{378D4EBC-D92F-8E7E-9E99-9A0FF75B413F}"/>
          </ac:spMkLst>
        </pc:spChg>
      </pc:sldChg>
      <pc:sldChg chg="addSp delSp modSp add mod">
        <pc:chgData name="Leandro Prado (Piá)" userId="051c760b-9769-4f0f-9828-09197ff28b7c" providerId="ADAL" clId="{6F50E5CB-2179-4549-A156-4610FC434AC6}" dt="2023-10-23T14:56:08.350" v="1045" actId="1076"/>
        <pc:sldMkLst>
          <pc:docMk/>
          <pc:sldMk cId="438560585" sldId="2076137964"/>
        </pc:sldMkLst>
        <pc:spChg chg="del">
          <ac:chgData name="Leandro Prado (Piá)" userId="051c760b-9769-4f0f-9828-09197ff28b7c" providerId="ADAL" clId="{6F50E5CB-2179-4549-A156-4610FC434AC6}" dt="2023-10-23T14:30:14.486" v="1005" actId="478"/>
          <ac:spMkLst>
            <pc:docMk/>
            <pc:sldMk cId="438560585" sldId="2076137964"/>
            <ac:spMk id="2" creationId="{3DCFE466-BF63-49AD-9D50-2BE522C22929}"/>
          </ac:spMkLst>
        </pc:spChg>
        <pc:spChg chg="mod">
          <ac:chgData name="Leandro Prado (Piá)" userId="051c760b-9769-4f0f-9828-09197ff28b7c" providerId="ADAL" clId="{6F50E5CB-2179-4549-A156-4610FC434AC6}" dt="2023-10-23T14:30:10.890" v="1003" actId="6549"/>
          <ac:spMkLst>
            <pc:docMk/>
            <pc:sldMk cId="438560585" sldId="2076137964"/>
            <ac:spMk id="3" creationId="{89674D0E-BC6A-4FC2-97ED-9147A72D1FEA}"/>
          </ac:spMkLst>
        </pc:spChg>
        <pc:spChg chg="add del mod">
          <ac:chgData name="Leandro Prado (Piá)" userId="051c760b-9769-4f0f-9828-09197ff28b7c" providerId="ADAL" clId="{6F50E5CB-2179-4549-A156-4610FC434AC6}" dt="2023-10-23T14:30:15.789" v="1006" actId="478"/>
          <ac:spMkLst>
            <pc:docMk/>
            <pc:sldMk cId="438560585" sldId="2076137964"/>
            <ac:spMk id="5" creationId="{AA7A1019-D4B4-658F-BEF3-8368C21AFB0C}"/>
          </ac:spMkLst>
        </pc:spChg>
        <pc:picChg chg="add del mod">
          <ac:chgData name="Leandro Prado (Piá)" userId="051c760b-9769-4f0f-9828-09197ff28b7c" providerId="ADAL" clId="{6F50E5CB-2179-4549-A156-4610FC434AC6}" dt="2023-10-23T14:55:27.903" v="1040" actId="478"/>
          <ac:picMkLst>
            <pc:docMk/>
            <pc:sldMk cId="438560585" sldId="2076137964"/>
            <ac:picMk id="7" creationId="{A9B1E928-B9A7-6E46-A723-2DF477CE7715}"/>
          </ac:picMkLst>
        </pc:picChg>
        <pc:picChg chg="add mod">
          <ac:chgData name="Leandro Prado (Piá)" userId="051c760b-9769-4f0f-9828-09197ff28b7c" providerId="ADAL" clId="{6F50E5CB-2179-4549-A156-4610FC434AC6}" dt="2023-10-23T14:56:08.350" v="1045" actId="1076"/>
          <ac:picMkLst>
            <pc:docMk/>
            <pc:sldMk cId="438560585" sldId="2076137964"/>
            <ac:picMk id="9" creationId="{CDCDD615-5461-EDB2-CAEB-5B8983018C68}"/>
          </ac:picMkLst>
        </pc:picChg>
        <pc:picChg chg="del">
          <ac:chgData name="Leandro Prado (Piá)" userId="051c760b-9769-4f0f-9828-09197ff28b7c" providerId="ADAL" clId="{6F50E5CB-2179-4549-A156-4610FC434AC6}" dt="2023-10-23T14:30:12.784" v="1004" actId="478"/>
          <ac:picMkLst>
            <pc:docMk/>
            <pc:sldMk cId="438560585" sldId="2076137964"/>
            <ac:picMk id="14" creationId="{C27A563B-47D4-3899-18C8-39FA92545CD9}"/>
          </ac:picMkLst>
        </pc:picChg>
      </pc:sldChg>
      <pc:sldChg chg="modSp add del mod">
        <pc:chgData name="Leandro Prado (Piá)" userId="051c760b-9769-4f0f-9828-09197ff28b7c" providerId="ADAL" clId="{6F50E5CB-2179-4549-A156-4610FC434AC6}" dt="2023-10-23T14:14:03.134" v="957" actId="47"/>
        <pc:sldMkLst>
          <pc:docMk/>
          <pc:sldMk cId="1009495615" sldId="2076137964"/>
        </pc:sldMkLst>
        <pc:spChg chg="mod">
          <ac:chgData name="Leandro Prado (Piá)" userId="051c760b-9769-4f0f-9828-09197ff28b7c" providerId="ADAL" clId="{6F50E5CB-2179-4549-A156-4610FC434AC6}" dt="2023-10-23T14:13:24.039" v="934" actId="20577"/>
          <ac:spMkLst>
            <pc:docMk/>
            <pc:sldMk cId="1009495615" sldId="2076137964"/>
            <ac:spMk id="3" creationId="{CFB9236E-1AEF-4DB7-B28E-9748B1F7A8C4}"/>
          </ac:spMkLst>
        </pc:spChg>
      </pc:sldChg>
      <pc:sldChg chg="addSp delSp modSp add mod">
        <pc:chgData name="Leandro Prado (Piá)" userId="051c760b-9769-4f0f-9828-09197ff28b7c" providerId="ADAL" clId="{6F50E5CB-2179-4549-A156-4610FC434AC6}" dt="2023-10-23T14:55:34.029" v="1042" actId="1076"/>
        <pc:sldMkLst>
          <pc:docMk/>
          <pc:sldMk cId="2326849887" sldId="2076137965"/>
        </pc:sldMkLst>
        <pc:spChg chg="mod">
          <ac:chgData name="Leandro Prado (Piá)" userId="051c760b-9769-4f0f-9828-09197ff28b7c" providerId="ADAL" clId="{6F50E5CB-2179-4549-A156-4610FC434AC6}" dt="2023-10-23T14:32:41.729" v="1028" actId="20577"/>
          <ac:spMkLst>
            <pc:docMk/>
            <pc:sldMk cId="2326849887" sldId="2076137965"/>
            <ac:spMk id="3" creationId="{89674D0E-BC6A-4FC2-97ED-9147A72D1FEA}"/>
          </ac:spMkLst>
        </pc:spChg>
        <pc:picChg chg="add mod">
          <ac:chgData name="Leandro Prado (Piá)" userId="051c760b-9769-4f0f-9828-09197ff28b7c" providerId="ADAL" clId="{6F50E5CB-2179-4549-A156-4610FC434AC6}" dt="2023-10-23T14:55:34.029" v="1042" actId="1076"/>
          <ac:picMkLst>
            <pc:docMk/>
            <pc:sldMk cId="2326849887" sldId="2076137965"/>
            <ac:picMk id="4" creationId="{6088A749-5678-50A6-BB8E-7CA55BB6BDBD}"/>
          </ac:picMkLst>
        </pc:picChg>
        <pc:picChg chg="del">
          <ac:chgData name="Leandro Prado (Piá)" userId="051c760b-9769-4f0f-9828-09197ff28b7c" providerId="ADAL" clId="{6F50E5CB-2179-4549-A156-4610FC434AC6}" dt="2023-10-23T14:32:44.075" v="1029" actId="478"/>
          <ac:picMkLst>
            <pc:docMk/>
            <pc:sldMk cId="2326849887" sldId="2076137965"/>
            <ac:picMk id="7" creationId="{A9B1E928-B9A7-6E46-A723-2DF477CE7715}"/>
          </ac:picMkLst>
        </pc:picChg>
      </pc:sldChg>
      <pc:sldChg chg="modSp add del mod">
        <pc:chgData name="Leandro Prado (Piá)" userId="051c760b-9769-4f0f-9828-09197ff28b7c" providerId="ADAL" clId="{6F50E5CB-2179-4549-A156-4610FC434AC6}" dt="2023-10-23T14:14:05.425" v="958" actId="47"/>
        <pc:sldMkLst>
          <pc:docMk/>
          <pc:sldMk cId="3434965688" sldId="2076137965"/>
        </pc:sldMkLst>
        <pc:spChg chg="mod">
          <ac:chgData name="Leandro Prado (Piá)" userId="051c760b-9769-4f0f-9828-09197ff28b7c" providerId="ADAL" clId="{6F50E5CB-2179-4549-A156-4610FC434AC6}" dt="2023-10-23T14:13:30.579" v="941" actId="6549"/>
          <ac:spMkLst>
            <pc:docMk/>
            <pc:sldMk cId="3434965688" sldId="2076137965"/>
            <ac:spMk id="3" creationId="{CFB9236E-1AEF-4DB7-B28E-9748B1F7A8C4}"/>
          </ac:spMkLst>
        </pc:spChg>
      </pc:sldChg>
      <pc:sldChg chg="addSp modSp add mod">
        <pc:chgData name="Leandro Prado (Piá)" userId="051c760b-9769-4f0f-9828-09197ff28b7c" providerId="ADAL" clId="{6F50E5CB-2179-4549-A156-4610FC434AC6}" dt="2023-10-23T14:56:47.599" v="1047" actId="1076"/>
        <pc:sldMkLst>
          <pc:docMk/>
          <pc:sldMk cId="252875872" sldId="2076137966"/>
        </pc:sldMkLst>
        <pc:spChg chg="mod">
          <ac:chgData name="Leandro Prado (Piá)" userId="051c760b-9769-4f0f-9828-09197ff28b7c" providerId="ADAL" clId="{6F50E5CB-2179-4549-A156-4610FC434AC6}" dt="2023-10-23T14:32:58.443" v="1039" actId="20577"/>
          <ac:spMkLst>
            <pc:docMk/>
            <pc:sldMk cId="252875872" sldId="2076137966"/>
            <ac:spMk id="3" creationId="{89674D0E-BC6A-4FC2-97ED-9147A72D1FEA}"/>
          </ac:spMkLst>
        </pc:spChg>
        <pc:picChg chg="add mod">
          <ac:chgData name="Leandro Prado (Piá)" userId="051c760b-9769-4f0f-9828-09197ff28b7c" providerId="ADAL" clId="{6F50E5CB-2179-4549-A156-4610FC434AC6}" dt="2023-10-23T14:56:47.599" v="1047" actId="1076"/>
          <ac:picMkLst>
            <pc:docMk/>
            <pc:sldMk cId="252875872" sldId="2076137966"/>
            <ac:picMk id="4" creationId="{E27AFEAB-469A-A02F-45AE-40BCEA9E9E5F}"/>
          </ac:picMkLst>
        </pc:picChg>
      </pc:sldChg>
      <pc:sldChg chg="modSp add del mod">
        <pc:chgData name="Leandro Prado (Piá)" userId="051c760b-9769-4f0f-9828-09197ff28b7c" providerId="ADAL" clId="{6F50E5CB-2179-4549-A156-4610FC434AC6}" dt="2023-10-23T14:14:06.841" v="959" actId="47"/>
        <pc:sldMkLst>
          <pc:docMk/>
          <pc:sldMk cId="2537159486" sldId="2076137966"/>
        </pc:sldMkLst>
        <pc:spChg chg="mod">
          <ac:chgData name="Leandro Prado (Piá)" userId="051c760b-9769-4f0f-9828-09197ff28b7c" providerId="ADAL" clId="{6F50E5CB-2179-4549-A156-4610FC434AC6}" dt="2023-10-23T14:13:37.958" v="956" actId="6549"/>
          <ac:spMkLst>
            <pc:docMk/>
            <pc:sldMk cId="2537159486" sldId="2076137966"/>
            <ac:spMk id="3" creationId="{CFB9236E-1AEF-4DB7-B28E-9748B1F7A8C4}"/>
          </ac:spMkLst>
        </pc:spChg>
      </pc:sldChg>
      <pc:sldChg chg="modSp new mod modNotesTx">
        <pc:chgData name="Leandro Prado (Piá)" userId="051c760b-9769-4f0f-9828-09197ff28b7c" providerId="ADAL" clId="{6F50E5CB-2179-4549-A156-4610FC434AC6}" dt="2023-10-23T20:58:43.299" v="1069" actId="20577"/>
        <pc:sldMkLst>
          <pc:docMk/>
          <pc:sldMk cId="1783976288" sldId="2076137967"/>
        </pc:sldMkLst>
        <pc:spChg chg="mod">
          <ac:chgData name="Leandro Prado (Piá)" userId="051c760b-9769-4f0f-9828-09197ff28b7c" providerId="ADAL" clId="{6F50E5CB-2179-4549-A156-4610FC434AC6}" dt="2023-10-23T20:58:31.190" v="1052" actId="20577"/>
          <ac:spMkLst>
            <pc:docMk/>
            <pc:sldMk cId="1783976288" sldId="2076137967"/>
            <ac:spMk id="2" creationId="{B132067E-8D49-654F-313D-9F773345EA96}"/>
          </ac:spMkLst>
        </pc:spChg>
      </pc:sldChg>
      <pc:sldChg chg="add">
        <pc:chgData name="Leandro Prado (Piá)" userId="051c760b-9769-4f0f-9828-09197ff28b7c" providerId="ADAL" clId="{6F50E5CB-2179-4549-A156-4610FC434AC6}" dt="2023-11-23T15:12:47.036" v="1070"/>
        <pc:sldMkLst>
          <pc:docMk/>
          <pc:sldMk cId="750275449" sldId="2076137968"/>
        </pc:sldMkLst>
      </pc:sldChg>
      <pc:sldChg chg="delSp modSp add mod">
        <pc:chgData name="Leandro Prado (Piá)" userId="051c760b-9769-4f0f-9828-09197ff28b7c" providerId="ADAL" clId="{6F50E5CB-2179-4549-A156-4610FC434AC6}" dt="2023-11-23T16:46:48.790" v="1841" actId="6549"/>
        <pc:sldMkLst>
          <pc:docMk/>
          <pc:sldMk cId="409514283" sldId="2076137969"/>
        </pc:sldMkLst>
        <pc:spChg chg="mod">
          <ac:chgData name="Leandro Prado (Piá)" userId="051c760b-9769-4f0f-9828-09197ff28b7c" providerId="ADAL" clId="{6F50E5CB-2179-4549-A156-4610FC434AC6}" dt="2023-11-23T16:46:48.790" v="1841" actId="6549"/>
          <ac:spMkLst>
            <pc:docMk/>
            <pc:sldMk cId="409514283" sldId="2076137969"/>
            <ac:spMk id="2" creationId="{00000000-0000-0000-0000-000000000000}"/>
          </ac:spMkLst>
        </pc:spChg>
        <pc:spChg chg="mod">
          <ac:chgData name="Leandro Prado (Piá)" userId="051c760b-9769-4f0f-9828-09197ff28b7c" providerId="ADAL" clId="{6F50E5CB-2179-4549-A156-4610FC434AC6}" dt="2023-11-23T16:42:17.335" v="1392" actId="20577"/>
          <ac:spMkLst>
            <pc:docMk/>
            <pc:sldMk cId="409514283" sldId="2076137969"/>
            <ac:spMk id="3" creationId="{00000000-0000-0000-0000-000000000000}"/>
          </ac:spMkLst>
        </pc:spChg>
        <pc:picChg chg="del">
          <ac:chgData name="Leandro Prado (Piá)" userId="051c760b-9769-4f0f-9828-09197ff28b7c" providerId="ADAL" clId="{6F50E5CB-2179-4549-A156-4610FC434AC6}" dt="2023-11-23T16:43:02.781" v="1576" actId="478"/>
          <ac:picMkLst>
            <pc:docMk/>
            <pc:sldMk cId="409514283" sldId="2076137969"/>
            <ac:picMk id="6" creationId="{31B22E3C-3B8C-C51E-9850-C15DDD1911C6}"/>
          </ac:picMkLst>
        </pc:picChg>
      </pc:sldChg>
      <pc:sldChg chg="modSp add mod">
        <pc:chgData name="Leandro Prado (Piá)" userId="051c760b-9769-4f0f-9828-09197ff28b7c" providerId="ADAL" clId="{6F50E5CB-2179-4549-A156-4610FC434AC6}" dt="2023-11-23T16:46:57.129" v="1842" actId="1076"/>
        <pc:sldMkLst>
          <pc:docMk/>
          <pc:sldMk cId="351476680" sldId="2076137970"/>
        </pc:sldMkLst>
        <pc:spChg chg="mod">
          <ac:chgData name="Leandro Prado (Piá)" userId="051c760b-9769-4f0f-9828-09197ff28b7c" providerId="ADAL" clId="{6F50E5CB-2179-4549-A156-4610FC434AC6}" dt="2023-11-23T16:46:57.129" v="1842" actId="1076"/>
          <ac:spMkLst>
            <pc:docMk/>
            <pc:sldMk cId="351476680" sldId="2076137970"/>
            <ac:spMk id="2" creationId="{00000000-0000-0000-0000-000000000000}"/>
          </ac:spMkLst>
        </pc:spChg>
        <pc:spChg chg="mod">
          <ac:chgData name="Leandro Prado (Piá)" userId="051c760b-9769-4f0f-9828-09197ff28b7c" providerId="ADAL" clId="{6F50E5CB-2179-4549-A156-4610FC434AC6}" dt="2023-11-23T16:45:48.189" v="1601" actId="20577"/>
          <ac:spMkLst>
            <pc:docMk/>
            <pc:sldMk cId="351476680" sldId="2076137970"/>
            <ac:spMk id="3" creationId="{00000000-0000-0000-0000-000000000000}"/>
          </ac:spMkLst>
        </pc:spChg>
      </pc:sldChg>
      <pc:sldMasterChg chg="delSldLayout">
        <pc:chgData name="Leandro Prado (Piá)" userId="051c760b-9769-4f0f-9828-09197ff28b7c" providerId="ADAL" clId="{6F50E5CB-2179-4549-A156-4610FC434AC6}" dt="2023-10-23T14:17:22.449" v="978" actId="47"/>
        <pc:sldMasterMkLst>
          <pc:docMk/>
          <pc:sldMasterMk cId="1790270825" sldId="2147484082"/>
        </pc:sldMasterMkLst>
        <pc:sldLayoutChg chg="del">
          <pc:chgData name="Leandro Prado (Piá)" userId="051c760b-9769-4f0f-9828-09197ff28b7c" providerId="ADAL" clId="{6F50E5CB-2179-4549-A156-4610FC434AC6}" dt="2023-10-23T14:17:22.449" v="978" actId="47"/>
          <pc:sldLayoutMkLst>
            <pc:docMk/>
            <pc:sldMasterMk cId="1790270825" sldId="2147484082"/>
            <pc:sldLayoutMk cId="3934234398" sldId="214748427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1/14/2025 5:25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1/14/2025 5:25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1/14/2025 5:25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810983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137475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047285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657080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662094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300"/>
              </a:spcBef>
              <a:spcAft>
                <a:spcPts val="1800"/>
              </a:spcAft>
              <a:buClrTx/>
              <a:buSzTx/>
              <a:buFontTx/>
              <a:buNone/>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More readable and write-able syntax. No JSON noise.</a:t>
            </a:r>
          </a:p>
          <a:p>
            <a:pPr marL="0" marR="0" lvl="0" indent="0" algn="l" defTabSz="914400" rtl="0" eaLnBrk="1" fontAlgn="auto" latinLnBrk="0" hangingPunct="1">
              <a:lnSpc>
                <a:spcPct val="100000"/>
              </a:lnSpc>
              <a:spcBef>
                <a:spcPts val="300"/>
              </a:spcBef>
              <a:spcAft>
                <a:spcPts val="1800"/>
              </a:spcAft>
              <a:buClrTx/>
              <a:buSzTx/>
              <a:buFontTx/>
              <a:buNone/>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Day Zero support for all Azure resource types. </a:t>
            </a:r>
          </a:p>
          <a:p>
            <a:pPr marL="0" marR="0" lvl="0" indent="0" algn="l" defTabSz="914400" rtl="0" eaLnBrk="1" fontAlgn="auto" latinLnBrk="0" hangingPunct="1">
              <a:lnSpc>
                <a:spcPct val="100000"/>
              </a:lnSpc>
              <a:spcBef>
                <a:spcPts val="300"/>
              </a:spcBef>
              <a:spcAft>
                <a:spcPts val="1800"/>
              </a:spcAft>
              <a:buClrTx/>
              <a:buSzTx/>
              <a:buFontTx/>
              <a:buNone/>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No state management. State is managed by the Azure platform.</a:t>
            </a:r>
          </a:p>
          <a:p>
            <a:pPr marL="0" marR="0" lvl="0" indent="0" algn="l" defTabSz="914400" rtl="0" eaLnBrk="1" fontAlgn="auto" latinLnBrk="0" hangingPunct="1">
              <a:lnSpc>
                <a:spcPct val="100000"/>
              </a:lnSpc>
              <a:spcBef>
                <a:spcPts val="300"/>
              </a:spcBef>
              <a:spcAft>
                <a:spcPts val="1800"/>
              </a:spcAft>
              <a:buClrTx/>
              <a:buSzTx/>
              <a:buFontTx/>
              <a:buNone/>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Richer type-safety, validation, IntelliSense. Built for </a:t>
            </a:r>
            <a:r>
              <a:rPr lang="en-US" dirty="0" err="1">
                <a:solidFill>
                  <a:schemeClr val="tx1">
                    <a:lumMod val="85000"/>
                    <a:lumOff val="15000"/>
                  </a:schemeClr>
                </a:solidFill>
                <a:latin typeface="Segoe UI" panose="020B0502040204020203" pitchFamily="34" charset="0"/>
                <a:cs typeface="Segoe UI" panose="020B0502040204020203" pitchFamily="34" charset="0"/>
              </a:rPr>
              <a:t>Toolability</a:t>
            </a:r>
            <a:r>
              <a:rPr lang="en-US" dirty="0">
                <a:solidFill>
                  <a:schemeClr val="tx1">
                    <a:lumMod val="85000"/>
                    <a:lumOff val="15000"/>
                  </a:schemeClr>
                </a:solidFill>
                <a:latin typeface="Segoe UI" panose="020B0502040204020203" pitchFamily="34" charset="0"/>
                <a:cs typeface="Segoe UI" panose="020B0502040204020203" pitchFamily="34" charset="0"/>
              </a:rPr>
              <a:t>.</a:t>
            </a:r>
          </a:p>
          <a:p>
            <a:pPr marL="0" marR="0" lvl="0" indent="0" algn="l" defTabSz="914400" rtl="0" eaLnBrk="1" fontAlgn="auto" latinLnBrk="0" hangingPunct="1">
              <a:lnSpc>
                <a:spcPct val="100000"/>
              </a:lnSpc>
              <a:spcBef>
                <a:spcPts val="300"/>
              </a:spcBef>
              <a:spcAft>
                <a:spcPts val="1800"/>
              </a:spcAft>
              <a:buClrTx/>
              <a:buSzTx/>
              <a:buFontTx/>
              <a:buNone/>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Modules to break your bicep code into manageable chunks.</a:t>
            </a:r>
          </a:p>
          <a:p>
            <a:pPr marL="0" marR="0" lvl="0" indent="0" algn="l" defTabSz="914400" rtl="0" eaLnBrk="1" fontAlgn="auto" latinLnBrk="0" hangingPunct="1">
              <a:lnSpc>
                <a:spcPct val="100000"/>
              </a:lnSpc>
              <a:spcBef>
                <a:spcPts val="300"/>
              </a:spcBef>
              <a:spcAft>
                <a:spcPts val="1800"/>
              </a:spcAft>
              <a:buClrTx/>
              <a:buSzTx/>
              <a:buFontTx/>
              <a:buNone/>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Integrated into the platform (Export Templates, Remediate resources with templates in policy)</a:t>
            </a:r>
          </a:p>
          <a:p>
            <a:pPr marL="0" marR="0" lvl="0" indent="0" algn="l" defTabSz="914400" rtl="0" eaLnBrk="1" fontAlgn="auto" latinLnBrk="0" hangingPunct="1">
              <a:lnSpc>
                <a:spcPct val="100000"/>
              </a:lnSpc>
              <a:spcBef>
                <a:spcPts val="300"/>
              </a:spcBef>
              <a:spcAft>
                <a:spcPts val="1800"/>
              </a:spcAft>
              <a:buClrTx/>
              <a:buSzTx/>
              <a:buFontTx/>
              <a:buNone/>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300"/>
              </a:spcBef>
              <a:spcAft>
                <a:spcPts val="1800"/>
              </a:spcAft>
              <a:buClrTx/>
              <a:buSzTx/>
              <a:buFontTx/>
              <a:buNone/>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3415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300"/>
              </a:spcBef>
              <a:spcAft>
                <a:spcPts val="1800"/>
              </a:spcAft>
              <a:buClrTx/>
              <a:buSzTx/>
              <a:buFontTx/>
              <a:buNone/>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More readable and write-able syntax. No JSON noise.</a:t>
            </a:r>
          </a:p>
          <a:p>
            <a:pPr marL="0" marR="0" lvl="0" indent="0" algn="l" defTabSz="914400" rtl="0" eaLnBrk="1" fontAlgn="auto" latinLnBrk="0" hangingPunct="1">
              <a:lnSpc>
                <a:spcPct val="100000"/>
              </a:lnSpc>
              <a:spcBef>
                <a:spcPts val="300"/>
              </a:spcBef>
              <a:spcAft>
                <a:spcPts val="1800"/>
              </a:spcAft>
              <a:buClrTx/>
              <a:buSzTx/>
              <a:buFontTx/>
              <a:buNone/>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Day Zero support for all Azure resource types. </a:t>
            </a:r>
          </a:p>
          <a:p>
            <a:pPr marL="0" marR="0" lvl="0" indent="0" algn="l" defTabSz="914400" rtl="0" eaLnBrk="1" fontAlgn="auto" latinLnBrk="0" hangingPunct="1">
              <a:lnSpc>
                <a:spcPct val="100000"/>
              </a:lnSpc>
              <a:spcBef>
                <a:spcPts val="300"/>
              </a:spcBef>
              <a:spcAft>
                <a:spcPts val="1800"/>
              </a:spcAft>
              <a:buClrTx/>
              <a:buSzTx/>
              <a:buFontTx/>
              <a:buNone/>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No state management. State is managed by the Azure platform.</a:t>
            </a:r>
          </a:p>
          <a:p>
            <a:pPr marL="0" marR="0" lvl="0" indent="0" algn="l" defTabSz="914400" rtl="0" eaLnBrk="1" fontAlgn="auto" latinLnBrk="0" hangingPunct="1">
              <a:lnSpc>
                <a:spcPct val="100000"/>
              </a:lnSpc>
              <a:spcBef>
                <a:spcPts val="300"/>
              </a:spcBef>
              <a:spcAft>
                <a:spcPts val="1800"/>
              </a:spcAft>
              <a:buClrTx/>
              <a:buSzTx/>
              <a:buFontTx/>
              <a:buNone/>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Richer type-safety, validation, IntelliSense. Built for </a:t>
            </a:r>
            <a:r>
              <a:rPr lang="en-US" dirty="0" err="1">
                <a:solidFill>
                  <a:schemeClr val="tx1">
                    <a:lumMod val="85000"/>
                    <a:lumOff val="15000"/>
                  </a:schemeClr>
                </a:solidFill>
                <a:latin typeface="Segoe UI" panose="020B0502040204020203" pitchFamily="34" charset="0"/>
                <a:cs typeface="Segoe UI" panose="020B0502040204020203" pitchFamily="34" charset="0"/>
              </a:rPr>
              <a:t>Toolability</a:t>
            </a:r>
            <a:r>
              <a:rPr lang="en-US" dirty="0">
                <a:solidFill>
                  <a:schemeClr val="tx1">
                    <a:lumMod val="85000"/>
                    <a:lumOff val="15000"/>
                  </a:schemeClr>
                </a:solidFill>
                <a:latin typeface="Segoe UI" panose="020B0502040204020203" pitchFamily="34" charset="0"/>
                <a:cs typeface="Segoe UI" panose="020B0502040204020203" pitchFamily="34" charset="0"/>
              </a:rPr>
              <a:t>.</a:t>
            </a:r>
          </a:p>
          <a:p>
            <a:pPr marL="0" marR="0" lvl="0" indent="0" algn="l" defTabSz="914400" rtl="0" eaLnBrk="1" fontAlgn="auto" latinLnBrk="0" hangingPunct="1">
              <a:lnSpc>
                <a:spcPct val="100000"/>
              </a:lnSpc>
              <a:spcBef>
                <a:spcPts val="300"/>
              </a:spcBef>
              <a:spcAft>
                <a:spcPts val="1800"/>
              </a:spcAft>
              <a:buClrTx/>
              <a:buSzTx/>
              <a:buFontTx/>
              <a:buNone/>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Modules to break your bicep code into manageable chunks.</a:t>
            </a:r>
          </a:p>
          <a:p>
            <a:pPr marL="0" marR="0" lvl="0" indent="0" algn="l" defTabSz="914400" rtl="0" eaLnBrk="1" fontAlgn="auto" latinLnBrk="0" hangingPunct="1">
              <a:lnSpc>
                <a:spcPct val="100000"/>
              </a:lnSpc>
              <a:spcBef>
                <a:spcPts val="300"/>
              </a:spcBef>
              <a:spcAft>
                <a:spcPts val="1800"/>
              </a:spcAft>
              <a:buClrTx/>
              <a:buSzTx/>
              <a:buFontTx/>
              <a:buNone/>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Integrated into the platform (Export Templates, Remediate resources with templates in policy)</a:t>
            </a:r>
          </a:p>
          <a:p>
            <a:pPr marL="0" marR="0" lvl="0" indent="0" algn="l" defTabSz="914400" rtl="0" eaLnBrk="1" fontAlgn="auto" latinLnBrk="0" hangingPunct="1">
              <a:lnSpc>
                <a:spcPct val="100000"/>
              </a:lnSpc>
              <a:spcBef>
                <a:spcPts val="300"/>
              </a:spcBef>
              <a:spcAft>
                <a:spcPts val="1800"/>
              </a:spcAft>
              <a:buClrTx/>
              <a:buSzTx/>
              <a:buFontTx/>
              <a:buNone/>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300"/>
              </a:spcBef>
              <a:spcAft>
                <a:spcPts val="1800"/>
              </a:spcAft>
              <a:buClrTx/>
              <a:buSzTx/>
              <a:buFontTx/>
              <a:buNone/>
              <a:tabLst/>
              <a:defRPr/>
            </a:pPr>
            <a:r>
              <a:rPr lang="en-US" dirty="0">
                <a:solidFill>
                  <a:schemeClr val="tx1">
                    <a:lumMod val="85000"/>
                    <a:lumOff val="15000"/>
                  </a:schemeClr>
                </a:solidFill>
                <a:latin typeface="Segoe UI" panose="020B0502040204020203" pitchFamily="34" charset="0"/>
                <a:cs typeface="Segoe UI" panose="020B0502040204020203" pitchFamily="34" charset="0"/>
              </a:rPr>
              <a:t>FAQ</a:t>
            </a:r>
          </a:p>
          <a:p>
            <a:pPr marL="0" marR="0" lvl="0" indent="0" algn="l" defTabSz="914400" rtl="0" eaLnBrk="1" fontAlgn="auto" latinLnBrk="0" hangingPunct="1">
              <a:lnSpc>
                <a:spcPct val="100000"/>
              </a:lnSpc>
              <a:spcBef>
                <a:spcPts val="300"/>
              </a:spcBef>
              <a:spcAft>
                <a:spcPts val="1800"/>
              </a:spcAft>
              <a:buClrTx/>
              <a:buSzTx/>
              <a:buFontTx/>
              <a:buNone/>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defTabSz="932597"/>
            <a:r>
              <a:rPr lang="en-US" sz="900" b="1" dirty="0">
                <a:solidFill>
                  <a:srgbClr val="FFC000"/>
                </a:solidFill>
                <a:latin typeface="Segoe UI" panose="020B0502040204020203" pitchFamily="34" charset="0"/>
                <a:cs typeface="Segoe UI" panose="020B0502040204020203" pitchFamily="34" charset="0"/>
              </a:rPr>
              <a:t>Is this ready for production use? If not, when will it be ready? </a:t>
            </a:r>
            <a:r>
              <a:rPr lang="en-US" sz="900" dirty="0">
                <a:solidFill>
                  <a:prstClr val="white"/>
                </a:solidFill>
                <a:latin typeface="Segoe UI" panose="020B0502040204020203" pitchFamily="34" charset="0"/>
                <a:cs typeface="Segoe UI" panose="020B0502040204020203" pitchFamily="34" charset="0"/>
              </a:rPr>
              <a:t>Yes. As of v0.3, Bicep is now supported by Microsoft Support Plans and Bicep has 100% parity with what can be accomplished with ARM Templates. As of this writing, there are no breaking changes currently planned, but it is still possible they will need to be made in the future. Internally at Microsoft we use Bicep to deploy our services.</a:t>
            </a:r>
          </a:p>
          <a:p>
            <a:pPr defTabSz="932597"/>
            <a:endParaRPr lang="en-US" sz="900" dirty="0">
              <a:solidFill>
                <a:prstClr val="white"/>
              </a:solidFill>
              <a:latin typeface="Segoe UI" panose="020B0502040204020203" pitchFamily="34" charset="0"/>
              <a:cs typeface="Segoe UI" panose="020B0502040204020203" pitchFamily="34" charset="0"/>
            </a:endParaRPr>
          </a:p>
          <a:p>
            <a:pPr defTabSz="932597"/>
            <a:r>
              <a:rPr lang="en-US" sz="900" b="1" dirty="0">
                <a:solidFill>
                  <a:srgbClr val="FFC000"/>
                </a:solidFill>
                <a:latin typeface="Segoe UI" panose="020B0502040204020203" pitchFamily="34" charset="0"/>
                <a:cs typeface="Segoe UI" panose="020B0502040204020203" pitchFamily="34" charset="0"/>
              </a:rPr>
              <a:t>Is this only for Azure? </a:t>
            </a:r>
            <a:r>
              <a:rPr lang="en-US" sz="900" dirty="0">
                <a:solidFill>
                  <a:prstClr val="white"/>
                </a:solidFill>
                <a:latin typeface="Segoe UI" panose="020B0502040204020203" pitchFamily="34" charset="0"/>
                <a:cs typeface="Segoe UI" panose="020B0502040204020203" pitchFamily="34" charset="0"/>
              </a:rPr>
              <a:t>Bicep is a DSL focused on deploying end-to-end solutions in Azure. In practice, that usually means working with some non-Azure APIs (i.e. creating Kubernetes deployments or users in a database), so we expect to provide some extensibility points. That being said, currently only Azure resources exposed through the ARM API can be created with Bicep.</a:t>
            </a:r>
          </a:p>
          <a:p>
            <a:pPr defTabSz="932597"/>
            <a:endParaRPr lang="en-US" sz="900" dirty="0">
              <a:solidFill>
                <a:prstClr val="white"/>
              </a:solidFill>
              <a:latin typeface="Segoe UI" panose="020B0502040204020203" pitchFamily="34" charset="0"/>
              <a:cs typeface="Segoe UI" panose="020B0502040204020203" pitchFamily="34" charset="0"/>
            </a:endParaRPr>
          </a:p>
          <a:p>
            <a:pPr defTabSz="932597"/>
            <a:r>
              <a:rPr lang="en-US" sz="900" b="1" dirty="0">
                <a:solidFill>
                  <a:srgbClr val="FFC000"/>
                </a:solidFill>
                <a:latin typeface="Segoe UI" panose="020B0502040204020203" pitchFamily="34" charset="0"/>
                <a:cs typeface="Segoe UI" panose="020B0502040204020203" pitchFamily="34" charset="0"/>
              </a:rPr>
              <a:t>What happens to my existing ARM Template investments? </a:t>
            </a:r>
            <a:r>
              <a:rPr lang="en-US" sz="900" dirty="0">
                <a:solidFill>
                  <a:prstClr val="white"/>
                </a:solidFill>
                <a:latin typeface="Segoe UI" panose="020B0502040204020203" pitchFamily="34" charset="0"/>
                <a:cs typeface="Segoe UI" panose="020B0502040204020203" pitchFamily="34" charset="0"/>
              </a:rPr>
              <a:t>One of our goals is to make the transition from ARM Templates to Bicep as easy as possible. We plan to ship a "</a:t>
            </a:r>
            <a:r>
              <a:rPr lang="en-US" sz="900" dirty="0" err="1">
                <a:solidFill>
                  <a:prstClr val="white"/>
                </a:solidFill>
                <a:latin typeface="Segoe UI" panose="020B0502040204020203" pitchFamily="34" charset="0"/>
                <a:cs typeface="Segoe UI" panose="020B0502040204020203" pitchFamily="34" charset="0"/>
              </a:rPr>
              <a:t>decompiler</a:t>
            </a:r>
            <a:r>
              <a:rPr lang="en-US" sz="900" dirty="0">
                <a:solidFill>
                  <a:prstClr val="white"/>
                </a:solidFill>
                <a:latin typeface="Segoe UI" panose="020B0502040204020203" pitchFamily="34" charset="0"/>
                <a:cs typeface="Segoe UI" panose="020B0502040204020203" pitchFamily="34" charset="0"/>
              </a:rPr>
              <a:t>", which will convert an ARM template into an equivalent Bicep file. We also will support using a standard ARM template as a Bicep module without converting it to bicep.</a:t>
            </a:r>
          </a:p>
          <a:p>
            <a:pPr marL="0" marR="0" lvl="0" indent="0" algn="l" defTabSz="914400" rtl="0" eaLnBrk="1" fontAlgn="auto" latinLnBrk="0" hangingPunct="1">
              <a:lnSpc>
                <a:spcPct val="100000"/>
              </a:lnSpc>
              <a:spcBef>
                <a:spcPts val="300"/>
              </a:spcBef>
              <a:spcAft>
                <a:spcPts val="1800"/>
              </a:spcAft>
              <a:buClrTx/>
              <a:buSzTx/>
              <a:buFontTx/>
              <a:buNone/>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300"/>
              </a:spcBef>
              <a:spcAft>
                <a:spcPts val="1800"/>
              </a:spcAft>
              <a:buClrTx/>
              <a:buSzTx/>
              <a:buFontTx/>
              <a:buNone/>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a:p>
            <a:pPr defTabSz="932597"/>
            <a:r>
              <a:rPr lang="en-US" sz="900" b="1" dirty="0">
                <a:solidFill>
                  <a:srgbClr val="FFC000"/>
                </a:solidFill>
                <a:latin typeface="Segoe UI" panose="020B0502040204020203" pitchFamily="34" charset="0"/>
                <a:cs typeface="Segoe UI" panose="020B0502040204020203" pitchFamily="34" charset="0"/>
              </a:rPr>
              <a:t>Why create a new language instead of using an existing one? </a:t>
            </a:r>
            <a:r>
              <a:rPr lang="en-US" sz="900" dirty="0">
                <a:solidFill>
                  <a:prstClr val="white"/>
                </a:solidFill>
                <a:latin typeface="Segoe UI" panose="020B0502040204020203" pitchFamily="34" charset="0"/>
                <a:cs typeface="Segoe UI" panose="020B0502040204020203" pitchFamily="34" charset="0"/>
              </a:rPr>
              <a:t>Bicep is more of a revision to the existing ARM template language rather than an entirely new language. While most of the syntax has been changed, the core functionality of ARM templates and the runtime remains the same. You have the same template functions, same resource declarations, etc. Part of the complexity with ARM Templates is due to the "DSL" being embedded inside of JSON. With Bicep, we are revising the syntax of this DSL and moving it into its own .bicep file format. Before going down this path, we closely evaluated using an existing high-level programming language, but ultimately determined that Bicep would be easier to learn for our target audience. We are open to other implementations of Bicep in other languages.</a:t>
            </a:r>
          </a:p>
          <a:p>
            <a:pPr defTabSz="932597"/>
            <a:endParaRPr lang="en-US" sz="900" dirty="0">
              <a:solidFill>
                <a:prstClr val="white"/>
              </a:solidFill>
              <a:latin typeface="Segoe UI" panose="020B0502040204020203" pitchFamily="34" charset="0"/>
              <a:cs typeface="Segoe UI" panose="020B0502040204020203" pitchFamily="34" charset="0"/>
            </a:endParaRPr>
          </a:p>
          <a:p>
            <a:pPr defTabSz="932597"/>
            <a:r>
              <a:rPr lang="en-US" sz="900" dirty="0">
                <a:solidFill>
                  <a:prstClr val="white"/>
                </a:solidFill>
                <a:latin typeface="Segoe UI" panose="020B0502040204020203" pitchFamily="34" charset="0"/>
                <a:cs typeface="Segoe UI" panose="020B0502040204020203" pitchFamily="34" charset="0"/>
              </a:rPr>
              <a:t>We spent a lot of time researching various different options and even prototyped a TypeScript based approach. We did over 120 customer calls, Microsoft Valued Professionals (MVP) conversations and collected quantitative data. We learned that in majority of organizations, it was the cloud enablement teams that were responsible for provisioning the Azure infra. These folks were not familiar with programming languages and did not like that approach as it had a steep learning curve. These users were our target users. In addition, authoring ARM template code in a higher level programming language would require you to reconcile two uneven runtimes, which ends up being confusing to manage. At the end of the day, we simply want customers to be successful on Azure. In the future if we hear more feedback asking us to support a programming language approach, we are open to that as well. If you'd like to use a high-level programming language to deploy Azure Infra we recommend Farmer or </a:t>
            </a:r>
            <a:r>
              <a:rPr lang="en-US" sz="900" dirty="0" err="1">
                <a:solidFill>
                  <a:prstClr val="white"/>
                </a:solidFill>
                <a:latin typeface="Segoe UI" panose="020B0502040204020203" pitchFamily="34" charset="0"/>
                <a:cs typeface="Segoe UI" panose="020B0502040204020203" pitchFamily="34" charset="0"/>
              </a:rPr>
              <a:t>Pulumi</a:t>
            </a:r>
            <a:r>
              <a:rPr lang="en-US" sz="900" dirty="0">
                <a:solidFill>
                  <a:prstClr val="white"/>
                </a:solidFill>
                <a:latin typeface="Segoe UI" panose="020B0502040204020203" pitchFamily="34" charset="0"/>
                <a:cs typeface="Segoe UI" panose="020B0502040204020203" pitchFamily="34" charset="0"/>
              </a:rPr>
              <a:t>.</a:t>
            </a:r>
          </a:p>
          <a:p>
            <a:pPr defTabSz="932597"/>
            <a:endParaRPr lang="en-US" sz="900" dirty="0">
              <a:solidFill>
                <a:prstClr val="white"/>
              </a:solidFill>
              <a:latin typeface="Segoe UI" panose="020B0502040204020203" pitchFamily="34" charset="0"/>
              <a:cs typeface="Segoe UI" panose="020B0502040204020203" pitchFamily="34" charset="0"/>
            </a:endParaRPr>
          </a:p>
          <a:p>
            <a:pPr defTabSz="932597"/>
            <a:r>
              <a:rPr lang="en-US" sz="900" b="1" dirty="0">
                <a:solidFill>
                  <a:srgbClr val="FFC000"/>
                </a:solidFill>
                <a:latin typeface="Segoe UI" panose="020B0502040204020203" pitchFamily="34" charset="0"/>
                <a:cs typeface="Segoe UI" panose="020B0502040204020203" pitchFamily="34" charset="0"/>
              </a:rPr>
              <a:t>Why not focus your energy on Terraform or other third-party </a:t>
            </a:r>
            <a:r>
              <a:rPr lang="en-US" sz="900" b="1" dirty="0" err="1">
                <a:solidFill>
                  <a:srgbClr val="FFC000"/>
                </a:solidFill>
                <a:latin typeface="Segoe UI" panose="020B0502040204020203" pitchFamily="34" charset="0"/>
                <a:cs typeface="Segoe UI" panose="020B0502040204020203" pitchFamily="34" charset="0"/>
              </a:rPr>
              <a:t>IaC</a:t>
            </a:r>
            <a:r>
              <a:rPr lang="en-US" sz="900" b="1" dirty="0">
                <a:solidFill>
                  <a:srgbClr val="FFC000"/>
                </a:solidFill>
                <a:latin typeface="Segoe UI" panose="020B0502040204020203" pitchFamily="34" charset="0"/>
                <a:cs typeface="Segoe UI" panose="020B0502040204020203" pitchFamily="34" charset="0"/>
              </a:rPr>
              <a:t> offerings? </a:t>
            </a:r>
            <a:r>
              <a:rPr lang="en-US" sz="900" dirty="0">
                <a:solidFill>
                  <a:prstClr val="white"/>
                </a:solidFill>
                <a:latin typeface="Segoe UI" panose="020B0502040204020203" pitchFamily="34" charset="0"/>
                <a:cs typeface="Segoe UI" panose="020B0502040204020203" pitchFamily="34" charset="0"/>
              </a:rPr>
              <a:t>Using terraform can be a great choice depending on the requirements of the organization, and if you are happy using terraform there is no reason to switch. At Microsoft, we are actively investing to make sure the terraform on Azure experience is the best it can be.</a:t>
            </a:r>
          </a:p>
          <a:p>
            <a:pPr defTabSz="932597"/>
            <a:endParaRPr lang="en-US" sz="900" dirty="0">
              <a:solidFill>
                <a:prstClr val="white"/>
              </a:solidFill>
              <a:latin typeface="Segoe UI" panose="020B0502040204020203" pitchFamily="34" charset="0"/>
              <a:cs typeface="Segoe UI" panose="020B0502040204020203" pitchFamily="34" charset="0"/>
            </a:endParaRPr>
          </a:p>
          <a:p>
            <a:pPr defTabSz="932597"/>
            <a:r>
              <a:rPr lang="en-US" sz="900" dirty="0">
                <a:solidFill>
                  <a:prstClr val="white"/>
                </a:solidFill>
                <a:latin typeface="Segoe UI" panose="020B0502040204020203" pitchFamily="34" charset="0"/>
                <a:cs typeface="Segoe UI" panose="020B0502040204020203" pitchFamily="34" charset="0"/>
              </a:rPr>
              <a:t>That being said, there is a huge customer base using ARM templates today (80% of all resource created in Azure are done via ARM Templates) because it provides a unique set of capabilities and benefits. We wanted to make the experience for those customers first-class as well, in addition to making it easier to start for Azure focused customers who have not yet transitioned to infra-as-code.</a:t>
            </a:r>
          </a:p>
          <a:p>
            <a:pPr defTabSz="932597"/>
            <a:endParaRPr lang="en-US" sz="900" dirty="0">
              <a:solidFill>
                <a:prstClr val="white"/>
              </a:solidFill>
              <a:latin typeface="Segoe UI" panose="020B0502040204020203" pitchFamily="34" charset="0"/>
              <a:cs typeface="Segoe UI" panose="020B0502040204020203" pitchFamily="34" charset="0"/>
            </a:endParaRPr>
          </a:p>
          <a:p>
            <a:pPr defTabSz="932597"/>
            <a:r>
              <a:rPr lang="en-US" sz="900" dirty="0">
                <a:solidFill>
                  <a:prstClr val="white"/>
                </a:solidFill>
                <a:latin typeface="Segoe UI" panose="020B0502040204020203" pitchFamily="34" charset="0"/>
                <a:cs typeface="Segoe UI" panose="020B0502040204020203" pitchFamily="34" charset="0"/>
              </a:rPr>
              <a:t>Fundamentally, we believe that configuration languages and tools are always going to be polyglot and different users will prefer different tools for different situations. We want to make sure all of these tools are great on Azure, Bicep is only a part of that effort.</a:t>
            </a:r>
          </a:p>
          <a:p>
            <a:pPr marL="0" marR="0" lvl="0" indent="0" algn="l" defTabSz="914400" rtl="0" eaLnBrk="1" fontAlgn="auto" latinLnBrk="0" hangingPunct="1">
              <a:lnSpc>
                <a:spcPct val="100000"/>
              </a:lnSpc>
              <a:spcBef>
                <a:spcPts val="300"/>
              </a:spcBef>
              <a:spcAft>
                <a:spcPts val="1800"/>
              </a:spcAft>
              <a:buClrTx/>
              <a:buSzTx/>
              <a:buFontTx/>
              <a:buNone/>
              <a:tabLst/>
              <a:defRPr/>
            </a:pPr>
            <a:endParaRPr lang="en-US"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5F2D3714-B553-A044-BA72-366907BA36B5}"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3415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662094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8803892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407151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1/14/2025 5:26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4158391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39332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Folder: Demos/Example-00</a:t>
            </a:r>
          </a:p>
          <a:p>
            <a:r>
              <a:rPr lang="en-US" dirty="0"/>
              <a:t>Objective: To show the differences between ARM / BICEP / Terraform.</a:t>
            </a:r>
          </a:p>
          <a:p>
            <a:r>
              <a:rPr lang="en-US" dirty="0"/>
              <a:t>To discuss how difficult it is to maintain an ARM and how this management is made easier when we use Bicep or Terraform</a:t>
            </a:r>
            <a:endParaRPr lang="pt-BR"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1/14/2025 5:25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15356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1/14/2025 5:25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15233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991133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39487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1/14/2025 5:25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351082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388652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114529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572040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2016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8225900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34975" y="227014"/>
            <a:ext cx="11563350" cy="77311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396313230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6102351" y="1203326"/>
            <a:ext cx="5895976" cy="3831241"/>
          </a:xfrm>
        </p:spPr>
        <p:txBody>
          <a:bodyPr anchor="ctr">
            <a:noAutofit/>
          </a:bodyPr>
          <a:lstStyle>
            <a:lvl1pPr algn="ctr">
              <a:defRPr sz="1800" b="1">
                <a:latin typeface="+mn-lt"/>
              </a:defRPr>
            </a:lvl1pPr>
          </a:lstStyle>
          <a:p>
            <a:r>
              <a:rPr lang="en-US"/>
              <a:t>Drop photo here</a:t>
            </a:r>
          </a:p>
        </p:txBody>
      </p:sp>
      <p:sp>
        <p:nvSpPr>
          <p:cNvPr id="4" name="Text Placeholder 3"/>
          <p:cNvSpPr>
            <a:spLocks noGrp="1"/>
          </p:cNvSpPr>
          <p:nvPr>
            <p:ph type="body" sz="quarter" idx="10" hasCustomPrompt="1"/>
          </p:nvPr>
        </p:nvSpPr>
        <p:spPr>
          <a:xfrm>
            <a:off x="434975" y="1167646"/>
            <a:ext cx="5241206" cy="2624741"/>
          </a:xfrm>
        </p:spPr>
        <p:txBody>
          <a:bodyPr wrap="square" lIns="0" tIns="0" rIns="0" bIns="0">
            <a:noAutofit/>
          </a:bodyPr>
          <a:lstStyle>
            <a:lvl1pPr marL="0" marR="0" indent="0" algn="l" defTabSz="932563" rtl="0" eaLnBrk="1" fontAlgn="auto" latinLnBrk="0" hangingPunct="1">
              <a:lnSpc>
                <a:spcPct val="90000"/>
              </a:lnSpc>
              <a:spcBef>
                <a:spcPts val="0"/>
              </a:spcBef>
              <a:spcAft>
                <a:spcPts val="2600"/>
              </a:spcAft>
              <a:buClrTx/>
              <a:buSzPct val="90000"/>
              <a:buFont typeface="Wingdings" panose="05000000000000000000" pitchFamily="2" charset="2"/>
              <a:buNone/>
              <a:tabLst/>
              <a:defRPr sz="2800" b="0" i="0">
                <a:solidFill>
                  <a:srgbClr val="000000"/>
                </a:solidFill>
                <a:latin typeface="+mn-lt"/>
              </a:defRPr>
            </a:lvl1pPr>
            <a:lvl2pPr marL="228557" marR="0" indent="0" algn="l" defTabSz="932563"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57112" indent="0">
              <a:buNone/>
              <a:defRPr/>
            </a:lvl3pPr>
            <a:lvl4pPr marL="685669" indent="0">
              <a:buNone/>
              <a:defRPr/>
            </a:lvl4pPr>
            <a:lvl5pPr marL="914224" indent="0">
              <a:buNone/>
              <a:defRPr/>
            </a:lvl5pPr>
          </a:lstStyle>
          <a:p>
            <a:pPr lvl="0"/>
            <a:r>
              <a:rPr lang="pt-BR"/>
              <a:t>Subhead Segoe UI 28pt</a:t>
            </a:r>
          </a:p>
          <a:p>
            <a:pPr lvl="0"/>
            <a:r>
              <a:rPr lang="pt-BR"/>
              <a:t>Subhead Segoe UI 28pt</a:t>
            </a:r>
          </a:p>
          <a:p>
            <a:pPr lvl="0"/>
            <a:r>
              <a:rPr lang="pt-BR"/>
              <a:t>Subhead Segoe UI 28pt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34975" y="227015"/>
            <a:ext cx="11563350" cy="754061"/>
          </a:xfrm>
          <a:prstGeom prst="rect">
            <a:avLst/>
          </a:prstGeom>
        </p:spPr>
        <p:txBody>
          <a:bodyPr vert="horz" wrap="square" lIns="0" tIns="164592" rIns="0" bIns="0" rtlCol="0" anchor="t">
            <a:noAutofit/>
          </a:bodyPr>
          <a:lstStyle>
            <a:lvl1pPr>
              <a:defRPr>
                <a:solidFill>
                  <a:schemeClr val="tx2"/>
                </a:solidFill>
              </a:defRPr>
            </a:lvl1pPr>
          </a:lstStyle>
          <a:p>
            <a:r>
              <a:rPr lang="en-US"/>
              <a:t>Device layout</a:t>
            </a:r>
          </a:p>
        </p:txBody>
      </p:sp>
    </p:spTree>
    <p:extLst>
      <p:ext uri="{BB962C8B-B14F-4D97-AF65-F5344CB8AC3E}">
        <p14:creationId xmlns:p14="http://schemas.microsoft.com/office/powerpoint/2010/main" val="153918911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image" Target="../media/image1.pn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 id="2147484267" r:id="rId24"/>
    <p:sldLayoutId id="2147484271" r:id="rId25"/>
    <p:sldLayoutId id="2147484273"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gb/resources/templates/"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hyperlink" Target="https://github.com/Azure/azure-quickstart-templates/tree/master/101-vm-simple-windows" TargetMode="External"/><Relationship Id="rId4" Type="http://schemas.openxmlformats.org/officeDocument/2006/relationships/hyperlink" Target="https://github.com/Azure/azure-quickstart-templat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14.xml"/><Relationship Id="rId1" Type="http://schemas.openxmlformats.org/officeDocument/2006/relationships/slideLayout" Target="../slideLayouts/slideLayout26.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5.xml"/><Relationship Id="rId1" Type="http://schemas.openxmlformats.org/officeDocument/2006/relationships/slideLayout" Target="../slideLayouts/slideLayout26.xml"/><Relationship Id="rId5" Type="http://schemas.openxmlformats.org/officeDocument/2006/relationships/image" Target="../media/image25.sv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zure/azure-resource-manager/bicep/learn-bicep#:~:text=Introductory%20path%20%20%20%20Learn%20module%20,deploy%20re%20...%20%203%20more%20rows%20"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hyperlink" Target="https://github.com/azure/bice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terraform/terrafom-quickstart"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hyperlink" Target="https://aka.ms/terraform" TargetMode="External"/><Relationship Id="rId4" Type="http://schemas.openxmlformats.org/officeDocument/2006/relationships/hyperlink" Target="https://docs.microsoft.com/en-us/azure/terraform/"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3" Type="http://schemas.openxmlformats.org/officeDocument/2006/relationships/hyperlink" Target="mailto:leandro.prado@microsoft.com"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1371585"/>
          </a:xfrm>
        </p:spPr>
        <p:txBody>
          <a:bodyPr/>
          <a:lstStyle/>
          <a:p>
            <a:br>
              <a:rPr lang="en-US" sz="4000" dirty="0"/>
            </a:br>
            <a:br>
              <a:rPr lang="en-US" sz="4000" dirty="0"/>
            </a:br>
            <a:r>
              <a:rPr lang="en-US" sz="4000"/>
              <a:t>Terraform for </a:t>
            </a:r>
            <a:r>
              <a:rPr lang="en-US" sz="4000" dirty="0"/>
              <a:t>Azure</a:t>
            </a:r>
            <a:endParaRPr lang="en-US" sz="3200"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69764" y="1212850"/>
            <a:ext cx="7267109" cy="2899255"/>
          </a:xfrm>
        </p:spPr>
        <p:txBody>
          <a:bodyPr vert="horz" wrap="square" lIns="146304" tIns="91440" rIns="146304" bIns="91440" rtlCol="0" anchor="t">
            <a:spAutoFit/>
          </a:bodyPr>
          <a:lstStyle/>
          <a:p>
            <a:r>
              <a:rPr lang="en-US" dirty="0"/>
              <a:t>Consistent and repeatable environments</a:t>
            </a:r>
          </a:p>
          <a:p>
            <a:r>
              <a:rPr lang="en-US" dirty="0"/>
              <a:t>Versioning managed as source code</a:t>
            </a:r>
            <a:endParaRPr lang="en-US" dirty="0">
              <a:cs typeface="Segoe UI Light"/>
            </a:endParaRPr>
          </a:p>
          <a:p>
            <a:r>
              <a:rPr lang="en-US" dirty="0"/>
              <a:t>Enables continuous delivery</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Benefits of </a:t>
            </a:r>
            <a:r>
              <a:rPr lang="en-US" dirty="0" err="1"/>
              <a:t>IaC</a:t>
            </a:r>
            <a:endParaRPr lang="en-US" dirty="0"/>
          </a:p>
        </p:txBody>
      </p:sp>
      <p:pic>
        <p:nvPicPr>
          <p:cNvPr id="1028" name="Picture 4">
            <a:extLst>
              <a:ext uri="{FF2B5EF4-FFF2-40B4-BE49-F238E27FC236}">
                <a16:creationId xmlns:a16="http://schemas.microsoft.com/office/drawing/2014/main" id="{C6FDE575-5FAF-437C-9EEA-F77AFEEF44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0116" y="107119"/>
            <a:ext cx="5476359" cy="275283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1">
            <a:extLst>
              <a:ext uri="{FF2B5EF4-FFF2-40B4-BE49-F238E27FC236}">
                <a16:creationId xmlns:a16="http://schemas.microsoft.com/office/drawing/2014/main" id="{AF168ED6-5B45-46DF-8F17-D64CFFBCB3C9}"/>
              </a:ext>
            </a:extLst>
          </p:cNvPr>
          <p:cNvSpPr txBox="1">
            <a:spLocks/>
          </p:cNvSpPr>
          <p:nvPr/>
        </p:nvSpPr>
        <p:spPr>
          <a:xfrm>
            <a:off x="265210" y="3982744"/>
            <a:ext cx="11887200" cy="1292662"/>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Quick deployment of multiple environments</a:t>
            </a:r>
            <a:endParaRPr lang="en-US" dirty="0">
              <a:cs typeface="Segoe UI Light"/>
            </a:endParaRPr>
          </a:p>
          <a:p>
            <a:r>
              <a:rPr lang="en-US" dirty="0"/>
              <a:t>Code review decreases errors and increases accountability</a:t>
            </a:r>
          </a:p>
        </p:txBody>
      </p:sp>
    </p:spTree>
    <p:extLst>
      <p:ext uri="{BB962C8B-B14F-4D97-AF65-F5344CB8AC3E}">
        <p14:creationId xmlns:p14="http://schemas.microsoft.com/office/powerpoint/2010/main" val="21676919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fade">
                                      <p:cBhvr>
                                        <p:cTn id="18" dur="500"/>
                                        <p:tgtEl>
                                          <p:spTgt spid="10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fade">
                                      <p:cBhvr>
                                        <p:cTn id="26"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4639" y="1517547"/>
            <a:ext cx="5948473" cy="4505849"/>
          </a:xfrm>
        </p:spPr>
        <p:txBody>
          <a:bodyPr vert="horz" wrap="square" lIns="146304" tIns="91440" rIns="146304" bIns="91440" rtlCol="0" anchor="t">
            <a:spAutoFit/>
          </a:bodyPr>
          <a:lstStyle/>
          <a:p>
            <a:r>
              <a:rPr lang="en-US" dirty="0"/>
              <a:t>Classic Programming describe how it is done</a:t>
            </a:r>
          </a:p>
          <a:p>
            <a:r>
              <a:rPr lang="en-US" dirty="0"/>
              <a:t>Idempotence has to be taken care by programmer</a:t>
            </a:r>
          </a:p>
          <a:p>
            <a:r>
              <a:rPr lang="en-US" dirty="0"/>
              <a:t>Create Gen 2 Storage Account “</a:t>
            </a:r>
            <a:r>
              <a:rPr lang="en-US" dirty="0" err="1"/>
              <a:t>myStorage</a:t>
            </a:r>
            <a:r>
              <a:rPr lang="en-US" dirty="0"/>
              <a:t>”, if not yet existing</a:t>
            </a:r>
          </a:p>
          <a:p>
            <a:endParaRPr lang="en-US" dirty="0"/>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de-DE" dirty="0"/>
              <a:t>Imperative vs. Declarative</a:t>
            </a:r>
            <a:endParaRPr lang="en-US" dirty="0"/>
          </a:p>
        </p:txBody>
      </p:sp>
      <p:sp>
        <p:nvSpPr>
          <p:cNvPr id="4" name="Text Placeholder 1">
            <a:extLst>
              <a:ext uri="{FF2B5EF4-FFF2-40B4-BE49-F238E27FC236}">
                <a16:creationId xmlns:a16="http://schemas.microsoft.com/office/drawing/2014/main" id="{378D4EBC-D92F-8E7E-9E99-9A0FF75B413F}"/>
              </a:ext>
            </a:extLst>
          </p:cNvPr>
          <p:cNvSpPr txBox="1">
            <a:spLocks/>
          </p:cNvSpPr>
          <p:nvPr/>
        </p:nvSpPr>
        <p:spPr>
          <a:xfrm>
            <a:off x="6488002" y="1517547"/>
            <a:ext cx="5948473" cy="5115246"/>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Describe resulting components </a:t>
            </a:r>
          </a:p>
          <a:p>
            <a:r>
              <a:rPr lang="de-DE" dirty="0"/>
              <a:t>Desired state, but not how it is deployed</a:t>
            </a:r>
          </a:p>
          <a:p>
            <a:r>
              <a:rPr lang="de-DE" dirty="0"/>
              <a:t>Implicitly idempotent</a:t>
            </a:r>
          </a:p>
          <a:p>
            <a:r>
              <a:rPr lang="de-DE" dirty="0"/>
              <a:t>Expect Storage account with name “myStorage“ as Gen 2</a:t>
            </a:r>
            <a:endParaRPr lang="pt-BR" dirty="0"/>
          </a:p>
          <a:p>
            <a:endParaRPr lang="en-US" dirty="0"/>
          </a:p>
        </p:txBody>
      </p:sp>
    </p:spTree>
    <p:extLst>
      <p:ext uri="{BB962C8B-B14F-4D97-AF65-F5344CB8AC3E}">
        <p14:creationId xmlns:p14="http://schemas.microsoft.com/office/powerpoint/2010/main" val="40474798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500"/>
                                        <p:tgtEl>
                                          <p:spTgt spid="4">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fade">
                                      <p:cBhvr>
                                        <p:cTn id="31" dur="500"/>
                                        <p:tgtEl>
                                          <p:spTgt spid="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fade">
                                      <p:cBhvr>
                                        <p:cTn id="3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de-DE" dirty="0"/>
              <a:t>Imperative vs. Declarative</a:t>
            </a:r>
            <a:endParaRPr lang="en-US" dirty="0"/>
          </a:p>
        </p:txBody>
      </p:sp>
      <p:pic>
        <p:nvPicPr>
          <p:cNvPr id="7" name="Picture 3">
            <a:extLst>
              <a:ext uri="{FF2B5EF4-FFF2-40B4-BE49-F238E27FC236}">
                <a16:creationId xmlns:a16="http://schemas.microsoft.com/office/drawing/2014/main" id="{9AB4E7F6-BDA2-4BC8-361D-7A186B808267}"/>
              </a:ext>
            </a:extLst>
          </p:cNvPr>
          <p:cNvPicPr>
            <a:picLocks noChangeAspect="1"/>
          </p:cNvPicPr>
          <p:nvPr/>
        </p:nvPicPr>
        <p:blipFill rotWithShape="1">
          <a:blip r:embed="rId3"/>
          <a:srcRect t="10897"/>
          <a:stretch/>
        </p:blipFill>
        <p:spPr>
          <a:xfrm>
            <a:off x="1416267" y="1212849"/>
            <a:ext cx="9603940" cy="5728202"/>
          </a:xfrm>
          <a:prstGeom prst="rect">
            <a:avLst/>
          </a:prstGeom>
        </p:spPr>
      </p:pic>
    </p:spTree>
    <p:extLst>
      <p:ext uri="{BB962C8B-B14F-4D97-AF65-F5344CB8AC3E}">
        <p14:creationId xmlns:p14="http://schemas.microsoft.com/office/powerpoint/2010/main" val="14328313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4639" y="1517547"/>
            <a:ext cx="9498011" cy="3120854"/>
          </a:xfrm>
        </p:spPr>
        <p:txBody>
          <a:bodyPr vert="horz" wrap="square" lIns="146304" tIns="91440" rIns="146304" bIns="91440" rtlCol="0" anchor="t">
            <a:spAutoFit/>
          </a:bodyPr>
          <a:lstStyle/>
          <a:p>
            <a:r>
              <a:rPr lang="en-US" dirty="0"/>
              <a:t>Azure Resource Manager (ARM Template)</a:t>
            </a:r>
          </a:p>
          <a:p>
            <a:endParaRPr lang="en-US" dirty="0"/>
          </a:p>
          <a:p>
            <a:r>
              <a:rPr lang="en-US" dirty="0"/>
              <a:t>Bicep</a:t>
            </a:r>
          </a:p>
          <a:p>
            <a:endParaRPr lang="en-US" dirty="0"/>
          </a:p>
          <a:p>
            <a:r>
              <a:rPr lang="en-US" dirty="0"/>
              <a:t>Terraform</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de-DE" dirty="0"/>
              <a:t>Tools</a:t>
            </a:r>
            <a:endParaRPr lang="en-US" dirty="0"/>
          </a:p>
        </p:txBody>
      </p:sp>
    </p:spTree>
    <p:extLst>
      <p:ext uri="{BB962C8B-B14F-4D97-AF65-F5344CB8AC3E}">
        <p14:creationId xmlns:p14="http://schemas.microsoft.com/office/powerpoint/2010/main" val="33971487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D369-E28F-428A-B6AA-3D4AA4ACAC2C}"/>
              </a:ext>
            </a:extLst>
          </p:cNvPr>
          <p:cNvSpPr>
            <a:spLocks noGrp="1"/>
          </p:cNvSpPr>
          <p:nvPr>
            <p:ph type="title"/>
          </p:nvPr>
        </p:nvSpPr>
        <p:spPr/>
        <p:txBody>
          <a:bodyPr/>
          <a:lstStyle/>
          <a:p>
            <a:r>
              <a:rPr lang="en-US" dirty="0"/>
              <a:t>Azure Resource Manager</a:t>
            </a:r>
          </a:p>
        </p:txBody>
      </p:sp>
    </p:spTree>
    <p:extLst>
      <p:ext uri="{BB962C8B-B14F-4D97-AF65-F5344CB8AC3E}">
        <p14:creationId xmlns:p14="http://schemas.microsoft.com/office/powerpoint/2010/main" val="15820348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93B198-E73D-4765-9952-6DD76787E974}"/>
              </a:ext>
            </a:extLst>
          </p:cNvPr>
          <p:cNvSpPr>
            <a:spLocks noGrp="1"/>
          </p:cNvSpPr>
          <p:nvPr>
            <p:ph type="body" sz="quarter" idx="10"/>
          </p:nvPr>
        </p:nvSpPr>
        <p:spPr>
          <a:xfrm>
            <a:off x="274638" y="1212850"/>
            <a:ext cx="4947811" cy="5004447"/>
          </a:xfrm>
        </p:spPr>
        <p:txBody>
          <a:bodyPr vert="horz" wrap="square" lIns="146304" tIns="91440" rIns="146304" bIns="91440" rtlCol="0" anchor="t">
            <a:spAutoFit/>
          </a:bodyPr>
          <a:lstStyle/>
          <a:p>
            <a:r>
              <a:rPr lang="en-US" dirty="0"/>
              <a:t>Infrastructure for your application</a:t>
            </a:r>
          </a:p>
          <a:p>
            <a:r>
              <a:rPr lang="en-US" dirty="0"/>
              <a:t>Related and interdependent parts of a single entity</a:t>
            </a:r>
          </a:p>
          <a:p>
            <a:r>
              <a:rPr lang="en-US" dirty="0"/>
              <a:t>Work with the resources in your solution as a group</a:t>
            </a:r>
          </a:p>
          <a:p>
            <a:endParaRPr lang="en-US" dirty="0"/>
          </a:p>
        </p:txBody>
      </p:sp>
      <p:sp>
        <p:nvSpPr>
          <p:cNvPr id="3" name="Title 2">
            <a:extLst>
              <a:ext uri="{FF2B5EF4-FFF2-40B4-BE49-F238E27FC236}">
                <a16:creationId xmlns:a16="http://schemas.microsoft.com/office/drawing/2014/main" id="{8B0FF783-F290-4BB4-8108-221C608E31B2}"/>
              </a:ext>
            </a:extLst>
          </p:cNvPr>
          <p:cNvSpPr>
            <a:spLocks noGrp="1"/>
          </p:cNvSpPr>
          <p:nvPr>
            <p:ph type="title"/>
          </p:nvPr>
        </p:nvSpPr>
        <p:spPr/>
        <p:txBody>
          <a:bodyPr/>
          <a:lstStyle/>
          <a:p>
            <a:r>
              <a:rPr lang="en-US" dirty="0"/>
              <a:t>Azure Resource Manager</a:t>
            </a:r>
          </a:p>
        </p:txBody>
      </p:sp>
      <p:pic>
        <p:nvPicPr>
          <p:cNvPr id="4" name="Picture 3" descr="image002">
            <a:extLst>
              <a:ext uri="{FF2B5EF4-FFF2-40B4-BE49-F238E27FC236}">
                <a16:creationId xmlns:a16="http://schemas.microsoft.com/office/drawing/2014/main" id="{97D00BEB-92A3-4380-889E-1C1AE724C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4299" y="1212849"/>
            <a:ext cx="6471608" cy="51421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6322066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CFE466-BF63-49AD-9D50-2BE522C22929}"/>
              </a:ext>
            </a:extLst>
          </p:cNvPr>
          <p:cNvSpPr>
            <a:spLocks noGrp="1"/>
          </p:cNvSpPr>
          <p:nvPr>
            <p:ph type="body" sz="quarter" idx="10"/>
          </p:nvPr>
        </p:nvSpPr>
        <p:spPr>
          <a:xfrm>
            <a:off x="274638" y="1212850"/>
            <a:ext cx="11887200" cy="1902059"/>
          </a:xfrm>
        </p:spPr>
        <p:txBody>
          <a:bodyPr vert="horz" wrap="square" lIns="146304" tIns="91440" rIns="146304" bIns="91440" rtlCol="0" anchor="t">
            <a:spAutoFit/>
          </a:bodyPr>
          <a:lstStyle/>
          <a:p>
            <a:r>
              <a:rPr lang="en-US" dirty="0"/>
              <a:t>Create ARM Template definition (JSON Format)</a:t>
            </a:r>
          </a:p>
          <a:p>
            <a:r>
              <a:rPr lang="en-US" dirty="0"/>
              <a:t>Repeat deployments using templates</a:t>
            </a:r>
          </a:p>
          <a:p>
            <a:r>
              <a:rPr lang="en-US" dirty="0"/>
              <a:t>Portal solutions include deployment templates</a:t>
            </a:r>
            <a:endParaRPr lang="en-US" dirty="0">
              <a:cs typeface="Segoe UI Light"/>
            </a:endParaRPr>
          </a:p>
        </p:txBody>
      </p:sp>
      <p:sp>
        <p:nvSpPr>
          <p:cNvPr id="3" name="Title 2">
            <a:extLst>
              <a:ext uri="{FF2B5EF4-FFF2-40B4-BE49-F238E27FC236}">
                <a16:creationId xmlns:a16="http://schemas.microsoft.com/office/drawing/2014/main" id="{89674D0E-BC6A-4FC2-97ED-9147A72D1FEA}"/>
              </a:ext>
            </a:extLst>
          </p:cNvPr>
          <p:cNvSpPr>
            <a:spLocks noGrp="1"/>
          </p:cNvSpPr>
          <p:nvPr>
            <p:ph type="title"/>
          </p:nvPr>
        </p:nvSpPr>
        <p:spPr/>
        <p:txBody>
          <a:bodyPr/>
          <a:lstStyle/>
          <a:p>
            <a:r>
              <a:rPr lang="en-US" dirty="0"/>
              <a:t>ARM Template Overview</a:t>
            </a:r>
          </a:p>
        </p:txBody>
      </p:sp>
      <p:pic>
        <p:nvPicPr>
          <p:cNvPr id="14" name="Picture 13">
            <a:extLst>
              <a:ext uri="{FF2B5EF4-FFF2-40B4-BE49-F238E27FC236}">
                <a16:creationId xmlns:a16="http://schemas.microsoft.com/office/drawing/2014/main" id="{C27A563B-47D4-3899-18C8-39FA92545CD9}"/>
              </a:ext>
            </a:extLst>
          </p:cNvPr>
          <p:cNvPicPr>
            <a:picLocks noChangeAspect="1"/>
          </p:cNvPicPr>
          <p:nvPr/>
        </p:nvPicPr>
        <p:blipFill>
          <a:blip r:embed="rId2"/>
          <a:stretch>
            <a:fillRect/>
          </a:stretch>
        </p:blipFill>
        <p:spPr>
          <a:xfrm>
            <a:off x="2155257" y="3497262"/>
            <a:ext cx="8125959" cy="3429479"/>
          </a:xfrm>
          <a:prstGeom prst="rect">
            <a:avLst/>
          </a:prstGeom>
        </p:spPr>
      </p:pic>
    </p:spTree>
    <p:extLst>
      <p:ext uri="{BB962C8B-B14F-4D97-AF65-F5344CB8AC3E}">
        <p14:creationId xmlns:p14="http://schemas.microsoft.com/office/powerpoint/2010/main" val="61135290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74D0E-BC6A-4FC2-97ED-9147A72D1FEA}"/>
              </a:ext>
            </a:extLst>
          </p:cNvPr>
          <p:cNvSpPr>
            <a:spLocks noGrp="1"/>
          </p:cNvSpPr>
          <p:nvPr>
            <p:ph type="title"/>
          </p:nvPr>
        </p:nvSpPr>
        <p:spPr/>
        <p:txBody>
          <a:bodyPr/>
          <a:lstStyle/>
          <a:p>
            <a:r>
              <a:rPr lang="en-US" dirty="0"/>
              <a:t>ARM Template Example</a:t>
            </a:r>
          </a:p>
        </p:txBody>
      </p:sp>
      <p:pic>
        <p:nvPicPr>
          <p:cNvPr id="9" name="Picture 8">
            <a:extLst>
              <a:ext uri="{FF2B5EF4-FFF2-40B4-BE49-F238E27FC236}">
                <a16:creationId xmlns:a16="http://schemas.microsoft.com/office/drawing/2014/main" id="{CDCDD615-5461-EDB2-CAEB-5B8983018C68}"/>
              </a:ext>
            </a:extLst>
          </p:cNvPr>
          <p:cNvPicPr>
            <a:picLocks noChangeAspect="1"/>
          </p:cNvPicPr>
          <p:nvPr/>
        </p:nvPicPr>
        <p:blipFill>
          <a:blip r:embed="rId2"/>
          <a:stretch>
            <a:fillRect/>
          </a:stretch>
        </p:blipFill>
        <p:spPr>
          <a:xfrm>
            <a:off x="2676244" y="1068234"/>
            <a:ext cx="7083986" cy="5926291"/>
          </a:xfrm>
          <a:prstGeom prst="rect">
            <a:avLst/>
          </a:prstGeom>
        </p:spPr>
      </p:pic>
    </p:spTree>
    <p:extLst>
      <p:ext uri="{BB962C8B-B14F-4D97-AF65-F5344CB8AC3E}">
        <p14:creationId xmlns:p14="http://schemas.microsoft.com/office/powerpoint/2010/main" val="43856058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2B15F9-8C3D-4D9F-8842-1814A57FC3EF}"/>
              </a:ext>
            </a:extLst>
          </p:cNvPr>
          <p:cNvSpPr>
            <a:spLocks noGrp="1"/>
          </p:cNvSpPr>
          <p:nvPr>
            <p:ph type="body" sz="quarter" idx="10"/>
          </p:nvPr>
        </p:nvSpPr>
        <p:spPr>
          <a:xfrm>
            <a:off x="274638" y="1212850"/>
            <a:ext cx="11887200" cy="5336846"/>
          </a:xfrm>
        </p:spPr>
        <p:txBody>
          <a:bodyPr vert="horz" wrap="square" lIns="146304" tIns="91440" rIns="146304" bIns="91440" rtlCol="0" anchor="t">
            <a:spAutoFit/>
          </a:bodyPr>
          <a:lstStyle/>
          <a:p>
            <a:pPr marL="0" indent="0">
              <a:buNone/>
            </a:pPr>
            <a:r>
              <a:rPr lang="en-US" dirty="0"/>
              <a:t>Microsoft Quick Start templates:</a:t>
            </a:r>
            <a:endParaRPr lang="en-US"/>
          </a:p>
          <a:p>
            <a:pPr marL="342900" lvl="1" indent="0">
              <a:buNone/>
            </a:pPr>
            <a:r>
              <a:rPr lang="en-US" dirty="0">
                <a:hlinkClick r:id="rId3"/>
              </a:rPr>
              <a:t>https://azure.microsoft.com/en-gb/resources/templates/</a:t>
            </a:r>
            <a:r>
              <a:rPr lang="en-US" dirty="0"/>
              <a:t>  </a:t>
            </a:r>
            <a:br>
              <a:rPr lang="en-US" dirty="0"/>
            </a:br>
            <a:endParaRPr lang="en-US" dirty="0">
              <a:cs typeface="Segoe UI"/>
            </a:endParaRPr>
          </a:p>
          <a:p>
            <a:pPr marL="0" indent="0">
              <a:buNone/>
            </a:pPr>
            <a:r>
              <a:rPr lang="en-US" dirty="0"/>
              <a:t>Azure QuickStart templates on GitHub:</a:t>
            </a:r>
            <a:endParaRPr lang="en-US" dirty="0">
              <a:cs typeface="Segoe UI Light"/>
            </a:endParaRPr>
          </a:p>
          <a:p>
            <a:pPr marL="342900" lvl="1" indent="0">
              <a:buNone/>
            </a:pPr>
            <a:r>
              <a:rPr lang="en-US" dirty="0">
                <a:hlinkClick r:id="rId4"/>
              </a:rPr>
              <a:t>https://github.com/Azure/azure-quickstart-templates</a:t>
            </a:r>
            <a:r>
              <a:rPr lang="en-US" dirty="0"/>
              <a:t> </a:t>
            </a:r>
            <a:br>
              <a:rPr lang="en-US" dirty="0"/>
            </a:br>
            <a:endParaRPr lang="en-US" dirty="0">
              <a:cs typeface="Segoe UI"/>
            </a:endParaRPr>
          </a:p>
          <a:p>
            <a:pPr marL="0" indent="0">
              <a:buNone/>
            </a:pPr>
            <a:r>
              <a:rPr lang="en-US" dirty="0"/>
              <a:t>Basic ARM template: </a:t>
            </a:r>
            <a:endParaRPr lang="en-US" dirty="0">
              <a:cs typeface="Segoe UI Light"/>
            </a:endParaRPr>
          </a:p>
          <a:p>
            <a:pPr marL="342900" lvl="1" indent="0">
              <a:buNone/>
            </a:pPr>
            <a:r>
              <a:rPr lang="en-US" dirty="0">
                <a:hlinkClick r:id="rId5"/>
              </a:rPr>
              <a:t>https://github.com/Azure/azure-quickstart-templates/tree/master/101-vm-simple-windows</a:t>
            </a:r>
            <a:r>
              <a:rPr lang="en-US" dirty="0"/>
              <a:t> </a:t>
            </a:r>
            <a:endParaRPr lang="en-US" dirty="0">
              <a:cs typeface="Segoe UI"/>
            </a:endParaRPr>
          </a:p>
          <a:p>
            <a:endParaRPr lang="en-US" dirty="0"/>
          </a:p>
          <a:p>
            <a:endParaRPr lang="en-US" dirty="0"/>
          </a:p>
        </p:txBody>
      </p:sp>
      <p:sp>
        <p:nvSpPr>
          <p:cNvPr id="3" name="Title 2">
            <a:extLst>
              <a:ext uri="{FF2B5EF4-FFF2-40B4-BE49-F238E27FC236}">
                <a16:creationId xmlns:a16="http://schemas.microsoft.com/office/drawing/2014/main" id="{ECB7ACE6-FB69-41DD-972E-E459665D2896}"/>
              </a:ext>
            </a:extLst>
          </p:cNvPr>
          <p:cNvSpPr>
            <a:spLocks noGrp="1"/>
          </p:cNvSpPr>
          <p:nvPr>
            <p:ph type="title"/>
          </p:nvPr>
        </p:nvSpPr>
        <p:spPr/>
        <p:txBody>
          <a:bodyPr/>
          <a:lstStyle/>
          <a:p>
            <a:r>
              <a:rPr lang="en-US" dirty="0"/>
              <a:t>ARM References</a:t>
            </a:r>
          </a:p>
        </p:txBody>
      </p:sp>
    </p:spTree>
    <p:extLst>
      <p:ext uri="{BB962C8B-B14F-4D97-AF65-F5344CB8AC3E}">
        <p14:creationId xmlns:p14="http://schemas.microsoft.com/office/powerpoint/2010/main" val="5251627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9FDB-DE9F-415A-AF08-E8FF3E9DA4E0}"/>
              </a:ext>
            </a:extLst>
          </p:cNvPr>
          <p:cNvSpPr>
            <a:spLocks noGrp="1"/>
          </p:cNvSpPr>
          <p:nvPr>
            <p:ph type="title"/>
          </p:nvPr>
        </p:nvSpPr>
        <p:spPr>
          <a:xfrm>
            <a:off x="274638" y="2125662"/>
            <a:ext cx="11887200" cy="1181862"/>
          </a:xfrm>
        </p:spPr>
        <p:txBody>
          <a:bodyPr/>
          <a:lstStyle/>
          <a:p>
            <a:r>
              <a:rPr lang="en-US" dirty="0"/>
              <a:t>Azure Bicep</a:t>
            </a:r>
          </a:p>
        </p:txBody>
      </p:sp>
    </p:spTree>
    <p:extLst>
      <p:ext uri="{BB962C8B-B14F-4D97-AF65-F5344CB8AC3E}">
        <p14:creationId xmlns:p14="http://schemas.microsoft.com/office/powerpoint/2010/main" val="6279672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24202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95D34CA-2892-4FF4-9588-C6A35829635B}"/>
              </a:ext>
            </a:extLst>
          </p:cNvPr>
          <p:cNvSpPr>
            <a:spLocks noGrp="1"/>
          </p:cNvSpPr>
          <p:nvPr>
            <p:ph type="body" sz="quarter" idx="10"/>
          </p:nvPr>
        </p:nvSpPr>
        <p:spPr>
          <a:xfrm>
            <a:off x="442077" y="926032"/>
            <a:ext cx="9912085" cy="821486"/>
          </a:xfrm>
        </p:spPr>
        <p:txBody>
          <a:bodyPr/>
          <a:lstStyle/>
          <a:p>
            <a:pPr>
              <a:lnSpc>
                <a:spcPct val="100000"/>
              </a:lnSpc>
            </a:pPr>
            <a:r>
              <a:rPr lang="en-GB" sz="1428">
                <a:solidFill>
                  <a:schemeClr val="tx1">
                    <a:lumMod val="65000"/>
                    <a:lumOff val="35000"/>
                  </a:schemeClr>
                </a:solidFill>
              </a:rPr>
              <a:t>Simple declarative files for creating Azure resources in a reliable, repeatable and auditable way. </a:t>
            </a:r>
            <a:endParaRPr lang="en-US" sz="1428">
              <a:solidFill>
                <a:schemeClr val="tx1">
                  <a:lumMod val="65000"/>
                  <a:lumOff val="35000"/>
                </a:schemeClr>
              </a:solidFill>
            </a:endParaRPr>
          </a:p>
        </p:txBody>
      </p:sp>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a:xfrm>
            <a:off x="442077" y="123463"/>
            <a:ext cx="11561710" cy="753954"/>
          </a:xfrm>
        </p:spPr>
        <p:txBody>
          <a:bodyPr/>
          <a:lstStyle/>
          <a:p>
            <a:r>
              <a:rPr lang="en-US">
                <a:solidFill>
                  <a:srgbClr val="2C65E1"/>
                </a:solidFill>
              </a:rPr>
              <a:t>Benefits of Azure Bicep</a:t>
            </a:r>
          </a:p>
        </p:txBody>
      </p:sp>
      <p:grpSp>
        <p:nvGrpSpPr>
          <p:cNvPr id="7" name="Group 6">
            <a:extLst>
              <a:ext uri="{FF2B5EF4-FFF2-40B4-BE49-F238E27FC236}">
                <a16:creationId xmlns:a16="http://schemas.microsoft.com/office/drawing/2014/main" id="{D1C6A5ED-F3AF-47DE-85F1-1B9E3BE56459}"/>
              </a:ext>
            </a:extLst>
          </p:cNvPr>
          <p:cNvGrpSpPr/>
          <p:nvPr/>
        </p:nvGrpSpPr>
        <p:grpSpPr>
          <a:xfrm>
            <a:off x="442076" y="1450960"/>
            <a:ext cx="6739921" cy="845283"/>
            <a:chOff x="436378" y="1545025"/>
            <a:chExt cx="6608366" cy="828784"/>
          </a:xfrm>
        </p:grpSpPr>
        <p:sp>
          <p:nvSpPr>
            <p:cNvPr id="12" name="TextBox 11">
              <a:extLst>
                <a:ext uri="{FF2B5EF4-FFF2-40B4-BE49-F238E27FC236}">
                  <a16:creationId xmlns:a16="http://schemas.microsoft.com/office/drawing/2014/main" id="{2C90A02D-FA22-4D75-8262-E67026C3F459}"/>
                </a:ext>
              </a:extLst>
            </p:cNvPr>
            <p:cNvSpPr txBox="1"/>
            <p:nvPr/>
          </p:nvSpPr>
          <p:spPr>
            <a:xfrm>
              <a:off x="1044773" y="1545025"/>
              <a:ext cx="5600726" cy="622056"/>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2400">
                  <a:solidFill>
                    <a:srgbClr val="000000">
                      <a:lumMod val="65000"/>
                      <a:lumOff val="35000"/>
                    </a:srgbClr>
                  </a:solidFill>
                  <a:latin typeface="Segoe UI Semibold"/>
                </a:rPr>
                <a:t>Simpler Syntax. No JSON noise</a:t>
              </a:r>
            </a:p>
          </p:txBody>
        </p:sp>
        <p:sp>
          <p:nvSpPr>
            <p:cNvPr id="9" name="Oval 8">
              <a:extLst>
                <a:ext uri="{FF2B5EF4-FFF2-40B4-BE49-F238E27FC236}">
                  <a16:creationId xmlns:a16="http://schemas.microsoft.com/office/drawing/2014/main" id="{3303B4F4-BD54-418F-ABEC-9DA56768EB4B}"/>
                </a:ext>
                <a:ext uri="{C183D7F6-B498-43B3-948B-1728B52AA6E4}">
                  <adec:decorative xmlns:adec="http://schemas.microsoft.com/office/drawing/2017/decorative" val="1"/>
                </a:ext>
              </a:extLst>
            </p:cNvPr>
            <p:cNvSpPr/>
            <p:nvPr/>
          </p:nvSpPr>
          <p:spPr bwMode="auto">
            <a:xfrm>
              <a:off x="436378" y="1698136"/>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 name="TextBox 9">
              <a:extLst>
                <a:ext uri="{FF2B5EF4-FFF2-40B4-BE49-F238E27FC236}">
                  <a16:creationId xmlns:a16="http://schemas.microsoft.com/office/drawing/2014/main" id="{967D699B-D6CA-484D-9DCC-8760B5AE64AE}"/>
                </a:ext>
              </a:extLst>
            </p:cNvPr>
            <p:cNvSpPr txBox="1"/>
            <p:nvPr/>
          </p:nvSpPr>
          <p:spPr>
            <a:xfrm>
              <a:off x="1044772" y="1903205"/>
              <a:ext cx="5999972" cy="470604"/>
            </a:xfrm>
            <a:prstGeom prst="rect">
              <a:avLst/>
            </a:prstGeom>
            <a:noFill/>
          </p:spPr>
          <p:txBody>
            <a:bodyPr wrap="square" lIns="182854" tIns="146283" rIns="182854" bIns="146283" rtlCol="0">
              <a:spAutoFit/>
            </a:bodyPr>
            <a:lstStyle/>
            <a:p>
              <a:pPr defTabSz="932563">
                <a:spcAft>
                  <a:spcPts val="600"/>
                </a:spcAft>
                <a:defRPr/>
              </a:pPr>
              <a:r>
                <a:rPr lang="en-US" sz="1199">
                  <a:solidFill>
                    <a:srgbClr val="595959"/>
                  </a:solidFill>
                  <a:latin typeface="Segoe UI"/>
                </a:rPr>
                <a:t>Define Azure resources using a simple language to learn, read and understand.</a:t>
              </a:r>
            </a:p>
          </p:txBody>
        </p:sp>
        <p:pic>
          <p:nvPicPr>
            <p:cNvPr id="26" name="Graphic 25">
              <a:extLst>
                <a:ext uri="{FF2B5EF4-FFF2-40B4-BE49-F238E27FC236}">
                  <a16:creationId xmlns:a16="http://schemas.microsoft.com/office/drawing/2014/main" id="{00E8F52D-C4CC-4645-A09C-A5C2D2D471F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491" y="1801135"/>
              <a:ext cx="336159" cy="319351"/>
            </a:xfrm>
            <a:prstGeom prst="rect">
              <a:avLst/>
            </a:prstGeom>
          </p:spPr>
        </p:pic>
      </p:grpSp>
      <p:grpSp>
        <p:nvGrpSpPr>
          <p:cNvPr id="8" name="Group 7">
            <a:extLst>
              <a:ext uri="{FF2B5EF4-FFF2-40B4-BE49-F238E27FC236}">
                <a16:creationId xmlns:a16="http://schemas.microsoft.com/office/drawing/2014/main" id="{C41EC495-2DF9-4DAC-9F24-4E202FB16F12}"/>
              </a:ext>
            </a:extLst>
          </p:cNvPr>
          <p:cNvGrpSpPr/>
          <p:nvPr/>
        </p:nvGrpSpPr>
        <p:grpSpPr>
          <a:xfrm>
            <a:off x="445947" y="2427318"/>
            <a:ext cx="6736051" cy="845813"/>
            <a:chOff x="436378" y="2624823"/>
            <a:chExt cx="6604571" cy="829304"/>
          </a:xfrm>
        </p:grpSpPr>
        <p:sp>
          <p:nvSpPr>
            <p:cNvPr id="18" name="Oval 17">
              <a:extLst>
                <a:ext uri="{FF2B5EF4-FFF2-40B4-BE49-F238E27FC236}">
                  <a16:creationId xmlns:a16="http://schemas.microsoft.com/office/drawing/2014/main" id="{FFDB50A0-8DD6-48CA-80CD-8F55978146FF}"/>
                </a:ext>
                <a:ext uri="{C183D7F6-B498-43B3-948B-1728B52AA6E4}">
                  <adec:decorative xmlns:adec="http://schemas.microsoft.com/office/drawing/2017/decorative" val="1"/>
                </a:ext>
              </a:extLst>
            </p:cNvPr>
            <p:cNvSpPr/>
            <p:nvPr/>
          </p:nvSpPr>
          <p:spPr bwMode="auto">
            <a:xfrm>
              <a:off x="436378" y="2770677"/>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 name="TextBox 19">
              <a:extLst>
                <a:ext uri="{FF2B5EF4-FFF2-40B4-BE49-F238E27FC236}">
                  <a16:creationId xmlns:a16="http://schemas.microsoft.com/office/drawing/2014/main" id="{D306CDB6-E465-4A41-B520-9DC0AC0600BC}"/>
                </a:ext>
              </a:extLst>
            </p:cNvPr>
            <p:cNvSpPr txBox="1"/>
            <p:nvPr/>
          </p:nvSpPr>
          <p:spPr>
            <a:xfrm>
              <a:off x="1044773" y="2624823"/>
              <a:ext cx="3584824" cy="622056"/>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2400">
                  <a:solidFill>
                    <a:srgbClr val="000000">
                      <a:lumMod val="65000"/>
                      <a:lumOff val="35000"/>
                    </a:srgbClr>
                  </a:solidFill>
                  <a:latin typeface="Segoe UI Semibold"/>
                </a:rPr>
                <a:t>Declarative Syntax</a:t>
              </a:r>
            </a:p>
          </p:txBody>
        </p:sp>
        <p:sp>
          <p:nvSpPr>
            <p:cNvPr id="21" name="TextBox 20">
              <a:extLst>
                <a:ext uri="{FF2B5EF4-FFF2-40B4-BE49-F238E27FC236}">
                  <a16:creationId xmlns:a16="http://schemas.microsoft.com/office/drawing/2014/main" id="{48F696DB-EE80-40C9-9008-6142F73C1492}"/>
                </a:ext>
              </a:extLst>
            </p:cNvPr>
            <p:cNvSpPr txBox="1"/>
            <p:nvPr/>
          </p:nvSpPr>
          <p:spPr>
            <a:xfrm>
              <a:off x="1044773" y="2983523"/>
              <a:ext cx="5996176" cy="470604"/>
            </a:xfrm>
            <a:prstGeom prst="rect">
              <a:avLst/>
            </a:prstGeom>
            <a:noFill/>
          </p:spPr>
          <p:txBody>
            <a:bodyPr wrap="square" lIns="182854" tIns="146283" rIns="182854" bIns="146283" rtlCol="0">
              <a:spAutoFit/>
            </a:bodyPr>
            <a:lstStyle/>
            <a:p>
              <a:pPr defTabSz="932563">
                <a:spcAft>
                  <a:spcPts val="600"/>
                </a:spcAft>
                <a:defRPr/>
              </a:pPr>
              <a:r>
                <a:rPr lang="en-NZ" sz="1199">
                  <a:solidFill>
                    <a:srgbClr val="595959"/>
                  </a:solidFill>
                  <a:latin typeface="Segoe UI"/>
                </a:rPr>
                <a:t>Declare how the resources should be and Azure Resource Manager “makes it so”. </a:t>
              </a:r>
              <a:endParaRPr lang="en-US" sz="1199">
                <a:solidFill>
                  <a:srgbClr val="595959"/>
                </a:solidFill>
                <a:latin typeface="Segoe UI"/>
              </a:endParaRPr>
            </a:p>
          </p:txBody>
        </p:sp>
        <p:pic>
          <p:nvPicPr>
            <p:cNvPr id="35" name="Graphic 34">
              <a:extLst>
                <a:ext uri="{FF2B5EF4-FFF2-40B4-BE49-F238E27FC236}">
                  <a16:creationId xmlns:a16="http://schemas.microsoft.com/office/drawing/2014/main" id="{ABE2A09F-ABD7-45CC-B307-1E4AEABBFC1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4708" y="2902801"/>
              <a:ext cx="280133" cy="280133"/>
            </a:xfrm>
            <a:prstGeom prst="rect">
              <a:avLst/>
            </a:prstGeom>
          </p:spPr>
        </p:pic>
      </p:grpSp>
      <p:grpSp>
        <p:nvGrpSpPr>
          <p:cNvPr id="15" name="Group 14">
            <a:extLst>
              <a:ext uri="{FF2B5EF4-FFF2-40B4-BE49-F238E27FC236}">
                <a16:creationId xmlns:a16="http://schemas.microsoft.com/office/drawing/2014/main" id="{177E84DA-80C6-4980-B60A-FE7B88D8ADD4}"/>
              </a:ext>
            </a:extLst>
          </p:cNvPr>
          <p:cNvGrpSpPr/>
          <p:nvPr/>
        </p:nvGrpSpPr>
        <p:grpSpPr>
          <a:xfrm>
            <a:off x="442076" y="5326582"/>
            <a:ext cx="6332729" cy="835551"/>
            <a:chOff x="432583" y="5016804"/>
            <a:chExt cx="6209121" cy="819242"/>
          </a:xfrm>
        </p:grpSpPr>
        <p:grpSp>
          <p:nvGrpSpPr>
            <p:cNvPr id="30" name="Group 29">
              <a:extLst>
                <a:ext uri="{FF2B5EF4-FFF2-40B4-BE49-F238E27FC236}">
                  <a16:creationId xmlns:a16="http://schemas.microsoft.com/office/drawing/2014/main" id="{59EE89BE-C340-450F-82D5-857E1EE3C4CF}"/>
                </a:ext>
              </a:extLst>
            </p:cNvPr>
            <p:cNvGrpSpPr/>
            <p:nvPr/>
          </p:nvGrpSpPr>
          <p:grpSpPr>
            <a:xfrm>
              <a:off x="432583" y="5016804"/>
              <a:ext cx="6209121" cy="819242"/>
              <a:chOff x="432583" y="4746230"/>
              <a:chExt cx="6209121" cy="819242"/>
            </a:xfrm>
          </p:grpSpPr>
          <p:sp>
            <p:nvSpPr>
              <p:cNvPr id="37" name="Oval 36">
                <a:extLst>
                  <a:ext uri="{FF2B5EF4-FFF2-40B4-BE49-F238E27FC236}">
                    <a16:creationId xmlns:a16="http://schemas.microsoft.com/office/drawing/2014/main" id="{7BA5CEAF-AE5A-40E3-884F-DC8523425723}"/>
                  </a:ext>
                  <a:ext uri="{C183D7F6-B498-43B3-948B-1728B52AA6E4}">
                    <adec:decorative xmlns:adec="http://schemas.microsoft.com/office/drawing/2017/decorative" val="1"/>
                  </a:ext>
                </a:extLst>
              </p:cNvPr>
              <p:cNvSpPr/>
              <p:nvPr/>
            </p:nvSpPr>
            <p:spPr bwMode="auto">
              <a:xfrm>
                <a:off x="432583" y="4892845"/>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9" name="TextBox 38">
                <a:extLst>
                  <a:ext uri="{FF2B5EF4-FFF2-40B4-BE49-F238E27FC236}">
                    <a16:creationId xmlns:a16="http://schemas.microsoft.com/office/drawing/2014/main" id="{98B354F3-77B3-43F5-B3CF-6B450D5F3990}"/>
                  </a:ext>
                </a:extLst>
              </p:cNvPr>
              <p:cNvSpPr txBox="1"/>
              <p:nvPr/>
            </p:nvSpPr>
            <p:spPr>
              <a:xfrm>
                <a:off x="1044772" y="4746230"/>
                <a:ext cx="4827993" cy="622056"/>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2400">
                    <a:solidFill>
                      <a:srgbClr val="000000">
                        <a:lumMod val="65000"/>
                        <a:lumOff val="35000"/>
                      </a:srgbClr>
                    </a:solidFill>
                    <a:latin typeface="Segoe UI Semibold"/>
                  </a:rPr>
                  <a:t>Convert existing templates</a:t>
                </a:r>
              </a:p>
            </p:txBody>
          </p:sp>
          <p:sp>
            <p:nvSpPr>
              <p:cNvPr id="40" name="TextBox 39">
                <a:extLst>
                  <a:ext uri="{FF2B5EF4-FFF2-40B4-BE49-F238E27FC236}">
                    <a16:creationId xmlns:a16="http://schemas.microsoft.com/office/drawing/2014/main" id="{5990270B-9000-4A5F-8B61-9EC7A455F447}"/>
                  </a:ext>
                </a:extLst>
              </p:cNvPr>
              <p:cNvSpPr txBox="1"/>
              <p:nvPr/>
            </p:nvSpPr>
            <p:spPr>
              <a:xfrm>
                <a:off x="1044772" y="5094868"/>
                <a:ext cx="5596932" cy="470604"/>
              </a:xfrm>
              <a:prstGeom prst="rect">
                <a:avLst/>
              </a:prstGeom>
              <a:noFill/>
            </p:spPr>
            <p:txBody>
              <a:bodyPr wrap="square" lIns="182854" tIns="146283" rIns="182854" bIns="146283" rtlCol="0">
                <a:spAutoFit/>
              </a:bodyPr>
              <a:lstStyle/>
              <a:p>
                <a:pPr defTabSz="932563">
                  <a:spcAft>
                    <a:spcPts val="600"/>
                  </a:spcAft>
                  <a:defRPr/>
                </a:pPr>
                <a:r>
                  <a:rPr lang="en-US" sz="1199">
                    <a:solidFill>
                      <a:srgbClr val="595959"/>
                    </a:solidFill>
                    <a:latin typeface="Segoe UI"/>
                  </a:rPr>
                  <a:t>Easy conversion of ARM Templates to Bicep</a:t>
                </a:r>
              </a:p>
            </p:txBody>
          </p:sp>
        </p:grpSp>
        <p:pic>
          <p:nvPicPr>
            <p:cNvPr id="14" name="Graphic 13">
              <a:extLst>
                <a:ext uri="{FF2B5EF4-FFF2-40B4-BE49-F238E27FC236}">
                  <a16:creationId xmlns:a16="http://schemas.microsoft.com/office/drawing/2014/main" id="{317674ED-73A6-49AD-A0FC-64D3FF35B4A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4546" y="5301567"/>
              <a:ext cx="268076" cy="277363"/>
            </a:xfrm>
            <a:prstGeom prst="rect">
              <a:avLst/>
            </a:prstGeom>
          </p:spPr>
        </p:pic>
      </p:grpSp>
      <p:grpSp>
        <p:nvGrpSpPr>
          <p:cNvPr id="19" name="Group 18">
            <a:extLst>
              <a:ext uri="{FF2B5EF4-FFF2-40B4-BE49-F238E27FC236}">
                <a16:creationId xmlns:a16="http://schemas.microsoft.com/office/drawing/2014/main" id="{031ADB2C-AD46-4B4E-AB0E-4DDF1B1BABC1}"/>
              </a:ext>
            </a:extLst>
          </p:cNvPr>
          <p:cNvGrpSpPr/>
          <p:nvPr/>
        </p:nvGrpSpPr>
        <p:grpSpPr>
          <a:xfrm>
            <a:off x="442077" y="4359956"/>
            <a:ext cx="7028034" cy="835551"/>
            <a:chOff x="432583" y="4120497"/>
            <a:chExt cx="6890855" cy="819242"/>
          </a:xfrm>
        </p:grpSpPr>
        <p:grpSp>
          <p:nvGrpSpPr>
            <p:cNvPr id="3" name="Group 2">
              <a:extLst>
                <a:ext uri="{FF2B5EF4-FFF2-40B4-BE49-F238E27FC236}">
                  <a16:creationId xmlns:a16="http://schemas.microsoft.com/office/drawing/2014/main" id="{432669B6-D049-4C9E-A270-FF0CA5C8AA28}"/>
                </a:ext>
              </a:extLst>
            </p:cNvPr>
            <p:cNvGrpSpPr/>
            <p:nvPr/>
          </p:nvGrpSpPr>
          <p:grpSpPr>
            <a:xfrm>
              <a:off x="432583" y="4120497"/>
              <a:ext cx="6890855" cy="819242"/>
              <a:chOff x="432583" y="4746230"/>
              <a:chExt cx="6890855" cy="819242"/>
            </a:xfrm>
          </p:grpSpPr>
          <p:sp>
            <p:nvSpPr>
              <p:cNvPr id="22" name="Oval 21">
                <a:extLst>
                  <a:ext uri="{FF2B5EF4-FFF2-40B4-BE49-F238E27FC236}">
                    <a16:creationId xmlns:a16="http://schemas.microsoft.com/office/drawing/2014/main" id="{F9FA9159-C35A-4C32-B438-04A9E511DFC2}"/>
                  </a:ext>
                  <a:ext uri="{C183D7F6-B498-43B3-948B-1728B52AA6E4}">
                    <adec:decorative xmlns:adec="http://schemas.microsoft.com/office/drawing/2017/decorative" val="1"/>
                  </a:ext>
                </a:extLst>
              </p:cNvPr>
              <p:cNvSpPr/>
              <p:nvPr/>
            </p:nvSpPr>
            <p:spPr bwMode="auto">
              <a:xfrm>
                <a:off x="432583" y="4892845"/>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TextBox 22">
                <a:extLst>
                  <a:ext uri="{FF2B5EF4-FFF2-40B4-BE49-F238E27FC236}">
                    <a16:creationId xmlns:a16="http://schemas.microsoft.com/office/drawing/2014/main" id="{96008E34-B942-4226-8B9D-786CCFA9C753}"/>
                  </a:ext>
                </a:extLst>
              </p:cNvPr>
              <p:cNvSpPr txBox="1"/>
              <p:nvPr/>
            </p:nvSpPr>
            <p:spPr>
              <a:xfrm>
                <a:off x="1044773" y="4746230"/>
                <a:ext cx="3584824" cy="622056"/>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2400">
                    <a:solidFill>
                      <a:srgbClr val="000000">
                        <a:lumMod val="65000"/>
                        <a:lumOff val="35000"/>
                      </a:srgbClr>
                    </a:solidFill>
                    <a:latin typeface="Segoe UI Semibold"/>
                  </a:rPr>
                  <a:t>Built for tool-ability</a:t>
                </a:r>
              </a:p>
            </p:txBody>
          </p:sp>
          <p:sp>
            <p:nvSpPr>
              <p:cNvPr id="24" name="TextBox 23">
                <a:extLst>
                  <a:ext uri="{FF2B5EF4-FFF2-40B4-BE49-F238E27FC236}">
                    <a16:creationId xmlns:a16="http://schemas.microsoft.com/office/drawing/2014/main" id="{44BE15AD-9292-49C4-A9A5-33B96DE0766E}"/>
                  </a:ext>
                </a:extLst>
              </p:cNvPr>
              <p:cNvSpPr txBox="1"/>
              <p:nvPr/>
            </p:nvSpPr>
            <p:spPr>
              <a:xfrm>
                <a:off x="1044772" y="5094868"/>
                <a:ext cx="6278666" cy="470604"/>
              </a:xfrm>
              <a:prstGeom prst="rect">
                <a:avLst/>
              </a:prstGeom>
              <a:noFill/>
            </p:spPr>
            <p:txBody>
              <a:bodyPr wrap="square" lIns="182854" tIns="146283" rIns="182854" bIns="146283" rtlCol="0">
                <a:spAutoFit/>
              </a:bodyPr>
              <a:lstStyle/>
              <a:p>
                <a:pPr defTabSz="932563">
                  <a:spcAft>
                    <a:spcPts val="600"/>
                  </a:spcAft>
                  <a:defRPr/>
                </a:pPr>
                <a:r>
                  <a:rPr lang="en-US" sz="1199">
                    <a:solidFill>
                      <a:srgbClr val="595959"/>
                    </a:solidFill>
                    <a:latin typeface="Segoe UI"/>
                  </a:rPr>
                  <a:t>First class authoring experience in VSCode. Rich type-safety, intellisense and validation. </a:t>
                </a:r>
              </a:p>
            </p:txBody>
          </p:sp>
        </p:grpSp>
        <p:pic>
          <p:nvPicPr>
            <p:cNvPr id="16" name="Graphic 15">
              <a:extLst>
                <a:ext uri="{FF2B5EF4-FFF2-40B4-BE49-F238E27FC236}">
                  <a16:creationId xmlns:a16="http://schemas.microsoft.com/office/drawing/2014/main" id="{39CC6B73-DF5A-49D9-B814-26C98E992EA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2737" y="4394314"/>
              <a:ext cx="288309" cy="288309"/>
            </a:xfrm>
            <a:prstGeom prst="rect">
              <a:avLst/>
            </a:prstGeom>
          </p:spPr>
        </p:pic>
      </p:grpSp>
      <p:grpSp>
        <p:nvGrpSpPr>
          <p:cNvPr id="25" name="Group 24">
            <a:extLst>
              <a:ext uri="{FF2B5EF4-FFF2-40B4-BE49-F238E27FC236}">
                <a16:creationId xmlns:a16="http://schemas.microsoft.com/office/drawing/2014/main" id="{229602A3-EEA9-405F-9D71-B99FC0449FAA}"/>
              </a:ext>
            </a:extLst>
          </p:cNvPr>
          <p:cNvGrpSpPr/>
          <p:nvPr/>
        </p:nvGrpSpPr>
        <p:grpSpPr>
          <a:xfrm>
            <a:off x="442077" y="3404209"/>
            <a:ext cx="7505636" cy="824663"/>
            <a:chOff x="432583" y="3234855"/>
            <a:chExt cx="7359135" cy="808566"/>
          </a:xfrm>
        </p:grpSpPr>
        <p:grpSp>
          <p:nvGrpSpPr>
            <p:cNvPr id="11" name="Group 10">
              <a:extLst>
                <a:ext uri="{FF2B5EF4-FFF2-40B4-BE49-F238E27FC236}">
                  <a16:creationId xmlns:a16="http://schemas.microsoft.com/office/drawing/2014/main" id="{733F5FB0-F74B-4E98-B4CD-CAFB9DB75529}"/>
                </a:ext>
              </a:extLst>
            </p:cNvPr>
            <p:cNvGrpSpPr/>
            <p:nvPr/>
          </p:nvGrpSpPr>
          <p:grpSpPr>
            <a:xfrm>
              <a:off x="432583" y="3234855"/>
              <a:ext cx="7359135" cy="808566"/>
              <a:chOff x="436379" y="3722977"/>
              <a:chExt cx="7359135" cy="808566"/>
            </a:xfrm>
          </p:grpSpPr>
          <p:sp>
            <p:nvSpPr>
              <p:cNvPr id="32" name="Oval 31">
                <a:extLst>
                  <a:ext uri="{FF2B5EF4-FFF2-40B4-BE49-F238E27FC236}">
                    <a16:creationId xmlns:a16="http://schemas.microsoft.com/office/drawing/2014/main" id="{28969C80-65DA-4231-83DC-5638E0C213C6}"/>
                  </a:ext>
                  <a:ext uri="{C183D7F6-B498-43B3-948B-1728B52AA6E4}">
                    <adec:decorative xmlns:adec="http://schemas.microsoft.com/office/drawing/2017/decorative" val="1"/>
                  </a:ext>
                </a:extLst>
              </p:cNvPr>
              <p:cNvSpPr/>
              <p:nvPr/>
            </p:nvSpPr>
            <p:spPr bwMode="auto">
              <a:xfrm>
                <a:off x="436379" y="3844949"/>
                <a:ext cx="544382" cy="544382"/>
              </a:xfrm>
              <a:prstGeom prst="ellipse">
                <a:avLst/>
              </a:prstGeom>
              <a:solidFill>
                <a:srgbClr val="EAEAE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TextBox 32">
                <a:extLst>
                  <a:ext uri="{FF2B5EF4-FFF2-40B4-BE49-F238E27FC236}">
                    <a16:creationId xmlns:a16="http://schemas.microsoft.com/office/drawing/2014/main" id="{8446C7CC-67CB-4D25-A20A-694A6E1F21D8}"/>
                  </a:ext>
                </a:extLst>
              </p:cNvPr>
              <p:cNvSpPr txBox="1"/>
              <p:nvPr/>
            </p:nvSpPr>
            <p:spPr>
              <a:xfrm>
                <a:off x="1044773" y="3722977"/>
                <a:ext cx="3584824" cy="622056"/>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2400">
                    <a:solidFill>
                      <a:srgbClr val="000000">
                        <a:lumMod val="65000"/>
                        <a:lumOff val="35000"/>
                      </a:srgbClr>
                    </a:solidFill>
                    <a:latin typeface="Segoe UI Semibold"/>
                  </a:rPr>
                  <a:t>Modularity</a:t>
                </a:r>
              </a:p>
            </p:txBody>
          </p:sp>
          <p:sp>
            <p:nvSpPr>
              <p:cNvPr id="34" name="TextBox 33">
                <a:extLst>
                  <a:ext uri="{FF2B5EF4-FFF2-40B4-BE49-F238E27FC236}">
                    <a16:creationId xmlns:a16="http://schemas.microsoft.com/office/drawing/2014/main" id="{C7FD4636-4259-4145-9391-F318DE7B8336}"/>
                  </a:ext>
                </a:extLst>
              </p:cNvPr>
              <p:cNvSpPr txBox="1"/>
              <p:nvPr/>
            </p:nvSpPr>
            <p:spPr>
              <a:xfrm>
                <a:off x="1044772" y="4060950"/>
                <a:ext cx="6750742" cy="470593"/>
              </a:xfrm>
              <a:prstGeom prst="rect">
                <a:avLst/>
              </a:prstGeom>
              <a:noFill/>
            </p:spPr>
            <p:txBody>
              <a:bodyPr wrap="square" lIns="182854" tIns="146283" rIns="182854" bIns="146283" rtlCol="0">
                <a:spAutoFit/>
              </a:bodyPr>
              <a:lstStyle/>
              <a:p>
                <a:pPr defTabSz="932563">
                  <a:spcAft>
                    <a:spcPts val="600"/>
                  </a:spcAft>
                  <a:defRPr/>
                </a:pPr>
                <a:r>
                  <a:rPr lang="en-US" sz="1199">
                    <a:solidFill>
                      <a:srgbClr val="595959"/>
                    </a:solidFill>
                    <a:latin typeface="Segoe UI"/>
                  </a:rPr>
                  <a:t>Modules to break your bicep code into manageable chunks. Public and Private module registries</a:t>
                </a:r>
              </a:p>
            </p:txBody>
          </p:sp>
        </p:grpSp>
        <p:pic>
          <p:nvPicPr>
            <p:cNvPr id="17" name="Graphic 16">
              <a:extLst>
                <a:ext uri="{FF2B5EF4-FFF2-40B4-BE49-F238E27FC236}">
                  <a16:creationId xmlns:a16="http://schemas.microsoft.com/office/drawing/2014/main" id="{01B8AC14-B714-4487-8A59-42F048FE3D61}"/>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3511" y="3466846"/>
              <a:ext cx="280133" cy="336159"/>
            </a:xfrm>
            <a:prstGeom prst="rect">
              <a:avLst/>
            </a:prstGeom>
          </p:spPr>
        </p:pic>
      </p:grpSp>
      <p:grpSp>
        <p:nvGrpSpPr>
          <p:cNvPr id="46" name="Group 45">
            <a:extLst>
              <a:ext uri="{FF2B5EF4-FFF2-40B4-BE49-F238E27FC236}">
                <a16:creationId xmlns:a16="http://schemas.microsoft.com/office/drawing/2014/main" id="{EF9AFAD9-4ECD-4E9F-977B-4D2A1CB7CD27}"/>
              </a:ext>
            </a:extLst>
          </p:cNvPr>
          <p:cNvGrpSpPr/>
          <p:nvPr/>
        </p:nvGrpSpPr>
        <p:grpSpPr>
          <a:xfrm>
            <a:off x="10354162" y="6690037"/>
            <a:ext cx="2540336" cy="233856"/>
            <a:chOff x="9701248" y="4775731"/>
            <a:chExt cx="2490752" cy="229291"/>
          </a:xfrm>
        </p:grpSpPr>
        <p:sp>
          <p:nvSpPr>
            <p:cNvPr id="28" name="Text Placeholder 3">
              <a:extLst>
                <a:ext uri="{FF2B5EF4-FFF2-40B4-BE49-F238E27FC236}">
                  <a16:creationId xmlns:a16="http://schemas.microsoft.com/office/drawing/2014/main" id="{12CDE9BA-C365-4833-B2DD-01DF20A79BB3}"/>
                </a:ext>
              </a:extLst>
            </p:cNvPr>
            <p:cNvSpPr txBox="1">
              <a:spLocks/>
            </p:cNvSpPr>
            <p:nvPr/>
          </p:nvSpPr>
          <p:spPr>
            <a:xfrm>
              <a:off x="10006819" y="4790881"/>
              <a:ext cx="2185181" cy="17267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51304">
                <a:buNone/>
                <a:defRPr/>
              </a:pPr>
              <a:r>
                <a:rPr lang="en-US" sz="1122" b="1">
                  <a:solidFill>
                    <a:srgbClr val="2C65E1"/>
                  </a:solidFill>
                  <a:latin typeface="Segoe UI Semibold" panose="020B0702040204020203" pitchFamily="34" charset="0"/>
                  <a:cs typeface="Segoe UI Semibold" panose="020B0702040204020203" pitchFamily="34" charset="0"/>
                </a:rPr>
                <a:t>https://aka.ms/BicepDocs</a:t>
              </a:r>
            </a:p>
          </p:txBody>
        </p:sp>
        <p:sp>
          <p:nvSpPr>
            <p:cNvPr id="27" name="Freeform 9">
              <a:extLst>
                <a:ext uri="{FF2B5EF4-FFF2-40B4-BE49-F238E27FC236}">
                  <a16:creationId xmlns:a16="http://schemas.microsoft.com/office/drawing/2014/main" id="{F0C7D1F0-6926-4143-897F-8BF9C54E9CEC}"/>
                </a:ext>
              </a:extLst>
            </p:cNvPr>
            <p:cNvSpPr>
              <a:spLocks noEditPoints="1"/>
            </p:cNvSpPr>
            <p:nvPr/>
          </p:nvSpPr>
          <p:spPr bwMode="black">
            <a:xfrm>
              <a:off x="9701248" y="4775731"/>
              <a:ext cx="228363" cy="229291"/>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2C65E1"/>
            </a:solidFill>
            <a:ln>
              <a:noFill/>
            </a:ln>
          </p:spPr>
          <p:txBody>
            <a:bodyPr vert="horz" wrap="square" lIns="93260" tIns="46630" rIns="93260" bIns="46630" numCol="1" anchor="t" anchorCtr="0" compatLnSpc="1">
              <a:prstTxWarp prst="textNoShape">
                <a:avLst/>
              </a:prstTxWarp>
            </a:bodyPr>
            <a:lstStyle/>
            <a:p>
              <a:endParaRPr lang="en-US" sz="1836"/>
            </a:p>
          </p:txBody>
        </p:sp>
      </p:grpSp>
    </p:spTree>
    <p:extLst>
      <p:ext uri="{BB962C8B-B14F-4D97-AF65-F5344CB8AC3E}">
        <p14:creationId xmlns:p14="http://schemas.microsoft.com/office/powerpoint/2010/main" val="4083903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6A65AD-43AA-423E-8D08-19A36B5745EF}"/>
              </a:ext>
            </a:extLst>
          </p:cNvPr>
          <p:cNvSpPr>
            <a:spLocks noGrp="1"/>
          </p:cNvSpPr>
          <p:nvPr>
            <p:ph type="title"/>
          </p:nvPr>
        </p:nvSpPr>
        <p:spPr>
          <a:xfrm>
            <a:off x="442077" y="123463"/>
            <a:ext cx="11561710" cy="753954"/>
          </a:xfrm>
        </p:spPr>
        <p:txBody>
          <a:bodyPr/>
          <a:lstStyle/>
          <a:p>
            <a:r>
              <a:rPr lang="en-US">
                <a:solidFill>
                  <a:srgbClr val="2C65E1"/>
                </a:solidFill>
              </a:rPr>
              <a:t>Bicep vs other tools</a:t>
            </a:r>
          </a:p>
        </p:txBody>
      </p:sp>
      <p:grpSp>
        <p:nvGrpSpPr>
          <p:cNvPr id="14" name="Group 13">
            <a:extLst>
              <a:ext uri="{FF2B5EF4-FFF2-40B4-BE49-F238E27FC236}">
                <a16:creationId xmlns:a16="http://schemas.microsoft.com/office/drawing/2014/main" id="{AEDFD8AE-8604-42EF-9D6F-BDF807F6F12B}"/>
              </a:ext>
            </a:extLst>
          </p:cNvPr>
          <p:cNvGrpSpPr/>
          <p:nvPr/>
        </p:nvGrpSpPr>
        <p:grpSpPr>
          <a:xfrm>
            <a:off x="442076" y="1450960"/>
            <a:ext cx="11078426" cy="845283"/>
            <a:chOff x="432583" y="1422639"/>
            <a:chExt cx="10862188" cy="828784"/>
          </a:xfrm>
        </p:grpSpPr>
        <p:grpSp>
          <p:nvGrpSpPr>
            <p:cNvPr id="37" name="Group 36">
              <a:extLst>
                <a:ext uri="{FF2B5EF4-FFF2-40B4-BE49-F238E27FC236}">
                  <a16:creationId xmlns:a16="http://schemas.microsoft.com/office/drawing/2014/main" id="{9AFA37B5-A45B-4C8F-BECE-F4C6FA8E20A8}"/>
                </a:ext>
              </a:extLst>
            </p:cNvPr>
            <p:cNvGrpSpPr/>
            <p:nvPr/>
          </p:nvGrpSpPr>
          <p:grpSpPr>
            <a:xfrm>
              <a:off x="432583" y="1422639"/>
              <a:ext cx="10862188" cy="828784"/>
              <a:chOff x="436378" y="1545025"/>
              <a:chExt cx="10862188" cy="828784"/>
            </a:xfrm>
          </p:grpSpPr>
          <p:sp>
            <p:nvSpPr>
              <p:cNvPr id="39" name="TextBox 38">
                <a:extLst>
                  <a:ext uri="{FF2B5EF4-FFF2-40B4-BE49-F238E27FC236}">
                    <a16:creationId xmlns:a16="http://schemas.microsoft.com/office/drawing/2014/main" id="{EF2D3FC6-6180-4DCD-BB84-0113CBC5377E}"/>
                  </a:ext>
                </a:extLst>
              </p:cNvPr>
              <p:cNvSpPr txBox="1"/>
              <p:nvPr/>
            </p:nvSpPr>
            <p:spPr>
              <a:xfrm>
                <a:off x="1044772" y="1545025"/>
                <a:ext cx="8070825" cy="622056"/>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2400">
                    <a:solidFill>
                      <a:srgbClr val="000000">
                        <a:lumMod val="65000"/>
                        <a:lumOff val="35000"/>
                      </a:srgbClr>
                    </a:solidFill>
                    <a:latin typeface="Segoe UI Semibold"/>
                  </a:rPr>
                  <a:t>Day zero support for all resource types &amp; API versions</a:t>
                </a:r>
              </a:p>
            </p:txBody>
          </p:sp>
          <p:sp>
            <p:nvSpPr>
              <p:cNvPr id="40" name="Oval 39">
                <a:extLst>
                  <a:ext uri="{FF2B5EF4-FFF2-40B4-BE49-F238E27FC236}">
                    <a16:creationId xmlns:a16="http://schemas.microsoft.com/office/drawing/2014/main" id="{879B1C45-36FB-4317-B00E-85ACD4FDC190}"/>
                  </a:ext>
                  <a:ext uri="{C183D7F6-B498-43B3-948B-1728B52AA6E4}">
                    <adec:decorative xmlns:adec="http://schemas.microsoft.com/office/drawing/2017/decorative" val="1"/>
                  </a:ext>
                </a:extLst>
              </p:cNvPr>
              <p:cNvSpPr/>
              <p:nvPr/>
            </p:nvSpPr>
            <p:spPr bwMode="auto">
              <a:xfrm>
                <a:off x="436378" y="1698136"/>
                <a:ext cx="544382" cy="544382"/>
              </a:xfrm>
              <a:prstGeom prst="ellipse">
                <a:avLst/>
              </a:prstGeom>
              <a:solidFill>
                <a:srgbClr val="2C65E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1" name="TextBox 40">
                <a:extLst>
                  <a:ext uri="{FF2B5EF4-FFF2-40B4-BE49-F238E27FC236}">
                    <a16:creationId xmlns:a16="http://schemas.microsoft.com/office/drawing/2014/main" id="{93C81F47-A5BE-40AC-8D0B-501232AF32F7}"/>
                  </a:ext>
                </a:extLst>
              </p:cNvPr>
              <p:cNvSpPr txBox="1"/>
              <p:nvPr/>
            </p:nvSpPr>
            <p:spPr>
              <a:xfrm>
                <a:off x="1044771" y="1903205"/>
                <a:ext cx="10253795" cy="470604"/>
              </a:xfrm>
              <a:prstGeom prst="rect">
                <a:avLst/>
              </a:prstGeom>
              <a:noFill/>
            </p:spPr>
            <p:txBody>
              <a:bodyPr wrap="square" lIns="182854" tIns="146283" rIns="182854" bIns="146283" rtlCol="0">
                <a:spAutoFit/>
              </a:bodyPr>
              <a:lstStyle/>
              <a:p>
                <a:pPr defTabSz="932563">
                  <a:spcAft>
                    <a:spcPts val="600"/>
                  </a:spcAft>
                  <a:defRPr/>
                </a:pPr>
                <a:r>
                  <a:rPr lang="en-US" sz="1199">
                    <a:solidFill>
                      <a:srgbClr val="595959"/>
                    </a:solidFill>
                    <a:latin typeface="Segoe UI"/>
                  </a:rPr>
                  <a:t>Bicep templates are generated based on resource schema. All preview and GA services can be created using Bicep from Day Zero. </a:t>
                </a:r>
              </a:p>
            </p:txBody>
          </p:sp>
        </p:grpSp>
        <p:sp>
          <p:nvSpPr>
            <p:cNvPr id="13" name="Freeform 113">
              <a:extLst>
                <a:ext uri="{FF2B5EF4-FFF2-40B4-BE49-F238E27FC236}">
                  <a16:creationId xmlns:a16="http://schemas.microsoft.com/office/drawing/2014/main" id="{7242033C-7EB7-420E-ADEE-B173B5B824BA}"/>
                </a:ext>
              </a:extLst>
            </p:cNvPr>
            <p:cNvSpPr>
              <a:spLocks noEditPoints="1"/>
            </p:cNvSpPr>
            <p:nvPr/>
          </p:nvSpPr>
          <p:spPr bwMode="black">
            <a:xfrm>
              <a:off x="583705" y="1721306"/>
              <a:ext cx="242138" cy="242138"/>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rgbClr val="FFFFFF"/>
            </a:solidFill>
            <a:ln>
              <a:noFill/>
            </a:ln>
          </p:spPr>
          <p:txBody>
            <a:bodyPr vert="horz" wrap="square" lIns="93260" tIns="46630" rIns="93260" bIns="46630" numCol="1" anchor="t" anchorCtr="0" compatLnSpc="1">
              <a:prstTxWarp prst="textNoShape">
                <a:avLst/>
              </a:prstTxWarp>
            </a:bodyPr>
            <a:lstStyle/>
            <a:p>
              <a:endParaRPr lang="en-US" sz="1836"/>
            </a:p>
          </p:txBody>
        </p:sp>
      </p:grpSp>
      <p:grpSp>
        <p:nvGrpSpPr>
          <p:cNvPr id="16" name="Group 15">
            <a:extLst>
              <a:ext uri="{FF2B5EF4-FFF2-40B4-BE49-F238E27FC236}">
                <a16:creationId xmlns:a16="http://schemas.microsoft.com/office/drawing/2014/main" id="{1169EC22-1343-4A3B-A6ED-8C203C648559}"/>
              </a:ext>
            </a:extLst>
          </p:cNvPr>
          <p:cNvGrpSpPr/>
          <p:nvPr/>
        </p:nvGrpSpPr>
        <p:grpSpPr>
          <a:xfrm>
            <a:off x="445947" y="2427318"/>
            <a:ext cx="6736051" cy="845813"/>
            <a:chOff x="436378" y="2379940"/>
            <a:chExt cx="6604571" cy="829304"/>
          </a:xfrm>
        </p:grpSpPr>
        <p:grpSp>
          <p:nvGrpSpPr>
            <p:cNvPr id="43" name="Group 42">
              <a:extLst>
                <a:ext uri="{FF2B5EF4-FFF2-40B4-BE49-F238E27FC236}">
                  <a16:creationId xmlns:a16="http://schemas.microsoft.com/office/drawing/2014/main" id="{3A69A76B-C76F-474B-9AC8-C4AA4CDECAC3}"/>
                </a:ext>
              </a:extLst>
            </p:cNvPr>
            <p:cNvGrpSpPr/>
            <p:nvPr/>
          </p:nvGrpSpPr>
          <p:grpSpPr>
            <a:xfrm>
              <a:off x="436378" y="2379940"/>
              <a:ext cx="6604571" cy="829304"/>
              <a:chOff x="436378" y="2624823"/>
              <a:chExt cx="6604571" cy="829304"/>
            </a:xfrm>
          </p:grpSpPr>
          <p:sp>
            <p:nvSpPr>
              <p:cNvPr id="44" name="Oval 43">
                <a:extLst>
                  <a:ext uri="{FF2B5EF4-FFF2-40B4-BE49-F238E27FC236}">
                    <a16:creationId xmlns:a16="http://schemas.microsoft.com/office/drawing/2014/main" id="{95365C99-B7E7-4C88-98EA-9BBFA028D688}"/>
                  </a:ext>
                  <a:ext uri="{C183D7F6-B498-43B3-948B-1728B52AA6E4}">
                    <adec:decorative xmlns:adec="http://schemas.microsoft.com/office/drawing/2017/decorative" val="1"/>
                  </a:ext>
                </a:extLst>
              </p:cNvPr>
              <p:cNvSpPr/>
              <p:nvPr/>
            </p:nvSpPr>
            <p:spPr bwMode="auto">
              <a:xfrm>
                <a:off x="436378" y="2770677"/>
                <a:ext cx="544382" cy="544382"/>
              </a:xfrm>
              <a:prstGeom prst="ellipse">
                <a:avLst/>
              </a:prstGeom>
              <a:solidFill>
                <a:srgbClr val="2C65E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TextBox 44">
                <a:extLst>
                  <a:ext uri="{FF2B5EF4-FFF2-40B4-BE49-F238E27FC236}">
                    <a16:creationId xmlns:a16="http://schemas.microsoft.com/office/drawing/2014/main" id="{D102E5F4-525C-41AE-91F0-C1E8A6735DC2}"/>
                  </a:ext>
                </a:extLst>
              </p:cNvPr>
              <p:cNvSpPr txBox="1"/>
              <p:nvPr/>
            </p:nvSpPr>
            <p:spPr>
              <a:xfrm>
                <a:off x="1044773" y="2624823"/>
                <a:ext cx="3584824" cy="622056"/>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2400">
                    <a:solidFill>
                      <a:srgbClr val="000000">
                        <a:lumMod val="65000"/>
                        <a:lumOff val="35000"/>
                      </a:srgbClr>
                    </a:solidFill>
                    <a:latin typeface="Segoe UI Semibold"/>
                  </a:rPr>
                  <a:t>No state files</a:t>
                </a:r>
              </a:p>
            </p:txBody>
          </p:sp>
          <p:sp>
            <p:nvSpPr>
              <p:cNvPr id="46" name="TextBox 45">
                <a:extLst>
                  <a:ext uri="{FF2B5EF4-FFF2-40B4-BE49-F238E27FC236}">
                    <a16:creationId xmlns:a16="http://schemas.microsoft.com/office/drawing/2014/main" id="{1717D48F-E410-4269-8CB2-8517A1F8A04E}"/>
                  </a:ext>
                </a:extLst>
              </p:cNvPr>
              <p:cNvSpPr txBox="1"/>
              <p:nvPr/>
            </p:nvSpPr>
            <p:spPr>
              <a:xfrm>
                <a:off x="1044773" y="2983523"/>
                <a:ext cx="5996176" cy="470604"/>
              </a:xfrm>
              <a:prstGeom prst="rect">
                <a:avLst/>
              </a:prstGeom>
              <a:noFill/>
            </p:spPr>
            <p:txBody>
              <a:bodyPr wrap="square" lIns="182854" tIns="146283" rIns="182854" bIns="146283" rtlCol="0">
                <a:spAutoFit/>
              </a:bodyPr>
              <a:lstStyle/>
              <a:p>
                <a:pPr defTabSz="932563">
                  <a:spcAft>
                    <a:spcPts val="600"/>
                  </a:spcAft>
                  <a:defRPr/>
                </a:pPr>
                <a:r>
                  <a:rPr lang="en-US" sz="1199">
                    <a:solidFill>
                      <a:srgbClr val="595959"/>
                    </a:solidFill>
                    <a:latin typeface="Segoe UI"/>
                  </a:rPr>
                  <a:t>No state management. Can query the state directly from Azure.</a:t>
                </a:r>
              </a:p>
            </p:txBody>
          </p:sp>
        </p:grpSp>
        <p:sp>
          <p:nvSpPr>
            <p:cNvPr id="15" name="Freeform 128">
              <a:extLst>
                <a:ext uri="{FF2B5EF4-FFF2-40B4-BE49-F238E27FC236}">
                  <a16:creationId xmlns:a16="http://schemas.microsoft.com/office/drawing/2014/main" id="{62827BB3-91A5-4C6A-B074-5C2FA89114D6}"/>
                </a:ext>
              </a:extLst>
            </p:cNvPr>
            <p:cNvSpPr>
              <a:spLocks noEditPoints="1"/>
            </p:cNvSpPr>
            <p:nvPr/>
          </p:nvSpPr>
          <p:spPr bwMode="black">
            <a:xfrm>
              <a:off x="583705" y="2675528"/>
              <a:ext cx="259910" cy="228808"/>
            </a:xfrm>
            <a:custGeom>
              <a:avLst/>
              <a:gdLst>
                <a:gd name="T0" fmla="*/ 49 w 71"/>
                <a:gd name="T1" fmla="*/ 21 h 62"/>
                <a:gd name="T2" fmla="*/ 49 w 71"/>
                <a:gd name="T3" fmla="*/ 19 h 62"/>
                <a:gd name="T4" fmla="*/ 49 w 71"/>
                <a:gd name="T5" fmla="*/ 19 h 62"/>
                <a:gd name="T6" fmla="*/ 48 w 71"/>
                <a:gd name="T7" fmla="*/ 17 h 62"/>
                <a:gd name="T8" fmla="*/ 32 w 71"/>
                <a:gd name="T9" fmla="*/ 2 h 62"/>
                <a:gd name="T10" fmla="*/ 28 w 71"/>
                <a:gd name="T11" fmla="*/ 0 h 62"/>
                <a:gd name="T12" fmla="*/ 28 w 71"/>
                <a:gd name="T13" fmla="*/ 0 h 62"/>
                <a:gd name="T14" fmla="*/ 28 w 71"/>
                <a:gd name="T15" fmla="*/ 0 h 62"/>
                <a:gd name="T16" fmla="*/ 6 w 71"/>
                <a:gd name="T17" fmla="*/ 0 h 62"/>
                <a:gd name="T18" fmla="*/ 0 w 71"/>
                <a:gd name="T19" fmla="*/ 5 h 62"/>
                <a:gd name="T20" fmla="*/ 0 w 71"/>
                <a:gd name="T21" fmla="*/ 56 h 62"/>
                <a:gd name="T22" fmla="*/ 6 w 71"/>
                <a:gd name="T23" fmla="*/ 62 h 62"/>
                <a:gd name="T24" fmla="*/ 44 w 71"/>
                <a:gd name="T25" fmla="*/ 62 h 62"/>
                <a:gd name="T26" fmla="*/ 50 w 71"/>
                <a:gd name="T27" fmla="*/ 56 h 62"/>
                <a:gd name="T28" fmla="*/ 50 w 71"/>
                <a:gd name="T29" fmla="*/ 21 h 62"/>
                <a:gd name="T30" fmla="*/ 49 w 71"/>
                <a:gd name="T31" fmla="*/ 21 h 62"/>
                <a:gd name="T32" fmla="*/ 28 w 71"/>
                <a:gd name="T33" fmla="*/ 5 h 62"/>
                <a:gd name="T34" fmla="*/ 44 w 71"/>
                <a:gd name="T35" fmla="*/ 21 h 62"/>
                <a:gd name="T36" fmla="*/ 28 w 71"/>
                <a:gd name="T37" fmla="*/ 21 h 62"/>
                <a:gd name="T38" fmla="*/ 28 w 71"/>
                <a:gd name="T39" fmla="*/ 5 h 62"/>
                <a:gd name="T40" fmla="*/ 44 w 71"/>
                <a:gd name="T41" fmla="*/ 56 h 62"/>
                <a:gd name="T42" fmla="*/ 6 w 71"/>
                <a:gd name="T43" fmla="*/ 56 h 62"/>
                <a:gd name="T44" fmla="*/ 6 w 71"/>
                <a:gd name="T45" fmla="*/ 5 h 62"/>
                <a:gd name="T46" fmla="*/ 23 w 71"/>
                <a:gd name="T47" fmla="*/ 5 h 62"/>
                <a:gd name="T48" fmla="*/ 23 w 71"/>
                <a:gd name="T49" fmla="*/ 21 h 62"/>
                <a:gd name="T50" fmla="*/ 28 w 71"/>
                <a:gd name="T51" fmla="*/ 27 h 62"/>
                <a:gd name="T52" fmla="*/ 44 w 71"/>
                <a:gd name="T53" fmla="*/ 27 h 62"/>
                <a:gd name="T54" fmla="*/ 44 w 71"/>
                <a:gd name="T55" fmla="*/ 56 h 62"/>
                <a:gd name="T56" fmla="*/ 58 w 71"/>
                <a:gd name="T57" fmla="*/ 14 h 62"/>
                <a:gd name="T58" fmla="*/ 60 w 71"/>
                <a:gd name="T59" fmla="*/ 19 h 62"/>
                <a:gd name="T60" fmla="*/ 60 w 71"/>
                <a:gd name="T61" fmla="*/ 56 h 62"/>
                <a:gd name="T62" fmla="*/ 55 w 71"/>
                <a:gd name="T63" fmla="*/ 62 h 62"/>
                <a:gd name="T64" fmla="*/ 53 w 71"/>
                <a:gd name="T65" fmla="*/ 62 h 62"/>
                <a:gd name="T66" fmla="*/ 55 w 71"/>
                <a:gd name="T67" fmla="*/ 57 h 62"/>
                <a:gd name="T68" fmla="*/ 55 w 71"/>
                <a:gd name="T69" fmla="*/ 21 h 62"/>
                <a:gd name="T70" fmla="*/ 53 w 71"/>
                <a:gd name="T71" fmla="*/ 15 h 62"/>
                <a:gd name="T72" fmla="*/ 37 w 71"/>
                <a:gd name="T73" fmla="*/ 0 h 62"/>
                <a:gd name="T74" fmla="*/ 37 w 71"/>
                <a:gd name="T75" fmla="*/ 0 h 62"/>
                <a:gd name="T76" fmla="*/ 39 w 71"/>
                <a:gd name="T77" fmla="*/ 0 h 62"/>
                <a:gd name="T78" fmla="*/ 40 w 71"/>
                <a:gd name="T79" fmla="*/ 0 h 62"/>
                <a:gd name="T80" fmla="*/ 47 w 71"/>
                <a:gd name="T81" fmla="*/ 3 h 62"/>
                <a:gd name="T82" fmla="*/ 58 w 71"/>
                <a:gd name="T83" fmla="*/ 14 h 62"/>
                <a:gd name="T84" fmla="*/ 69 w 71"/>
                <a:gd name="T85" fmla="*/ 13 h 62"/>
                <a:gd name="T86" fmla="*/ 71 w 71"/>
                <a:gd name="T87" fmla="*/ 17 h 62"/>
                <a:gd name="T88" fmla="*/ 71 w 71"/>
                <a:gd name="T89" fmla="*/ 56 h 62"/>
                <a:gd name="T90" fmla="*/ 65 w 71"/>
                <a:gd name="T91" fmla="*/ 62 h 62"/>
                <a:gd name="T92" fmla="*/ 64 w 71"/>
                <a:gd name="T93" fmla="*/ 62 h 62"/>
                <a:gd name="T94" fmla="*/ 65 w 71"/>
                <a:gd name="T95" fmla="*/ 57 h 62"/>
                <a:gd name="T96" fmla="*/ 65 w 71"/>
                <a:gd name="T97" fmla="*/ 18 h 62"/>
                <a:gd name="T98" fmla="*/ 64 w 71"/>
                <a:gd name="T99" fmla="*/ 14 h 62"/>
                <a:gd name="T100" fmla="*/ 50 w 71"/>
                <a:gd name="T101" fmla="*/ 0 h 62"/>
                <a:gd name="T102" fmla="*/ 50 w 71"/>
                <a:gd name="T103" fmla="*/ 0 h 62"/>
                <a:gd name="T104" fmla="*/ 51 w 71"/>
                <a:gd name="T105" fmla="*/ 0 h 62"/>
                <a:gd name="T106" fmla="*/ 52 w 71"/>
                <a:gd name="T107" fmla="*/ 0 h 62"/>
                <a:gd name="T108" fmla="*/ 59 w 71"/>
                <a:gd name="T109" fmla="*/ 3 h 62"/>
                <a:gd name="T110" fmla="*/ 69 w 71"/>
                <a:gd name="T111" fmla="*/ 1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62">
                  <a:moveTo>
                    <a:pt x="49" y="21"/>
                  </a:moveTo>
                  <a:cubicBezTo>
                    <a:pt x="49" y="20"/>
                    <a:pt x="49" y="20"/>
                    <a:pt x="49" y="19"/>
                  </a:cubicBezTo>
                  <a:cubicBezTo>
                    <a:pt x="49" y="19"/>
                    <a:pt x="49" y="19"/>
                    <a:pt x="49" y="19"/>
                  </a:cubicBezTo>
                  <a:cubicBezTo>
                    <a:pt x="49" y="18"/>
                    <a:pt x="48" y="18"/>
                    <a:pt x="48" y="17"/>
                  </a:cubicBezTo>
                  <a:cubicBezTo>
                    <a:pt x="32" y="2"/>
                    <a:pt x="32" y="2"/>
                    <a:pt x="32" y="2"/>
                  </a:cubicBezTo>
                  <a:cubicBezTo>
                    <a:pt x="31" y="0"/>
                    <a:pt x="30" y="0"/>
                    <a:pt x="28" y="0"/>
                  </a:cubicBezTo>
                  <a:cubicBezTo>
                    <a:pt x="28" y="0"/>
                    <a:pt x="28" y="0"/>
                    <a:pt x="28" y="0"/>
                  </a:cubicBezTo>
                  <a:cubicBezTo>
                    <a:pt x="28" y="0"/>
                    <a:pt x="28" y="0"/>
                    <a:pt x="28" y="0"/>
                  </a:cubicBezTo>
                  <a:cubicBezTo>
                    <a:pt x="6" y="0"/>
                    <a:pt x="6" y="0"/>
                    <a:pt x="6" y="0"/>
                  </a:cubicBezTo>
                  <a:cubicBezTo>
                    <a:pt x="3" y="0"/>
                    <a:pt x="0" y="2"/>
                    <a:pt x="0" y="5"/>
                  </a:cubicBezTo>
                  <a:cubicBezTo>
                    <a:pt x="0" y="56"/>
                    <a:pt x="0" y="56"/>
                    <a:pt x="0" y="56"/>
                  </a:cubicBezTo>
                  <a:cubicBezTo>
                    <a:pt x="0" y="59"/>
                    <a:pt x="3" y="62"/>
                    <a:pt x="6" y="62"/>
                  </a:cubicBezTo>
                  <a:cubicBezTo>
                    <a:pt x="44" y="62"/>
                    <a:pt x="44" y="62"/>
                    <a:pt x="44" y="62"/>
                  </a:cubicBezTo>
                  <a:cubicBezTo>
                    <a:pt x="47" y="62"/>
                    <a:pt x="50" y="59"/>
                    <a:pt x="50" y="56"/>
                  </a:cubicBezTo>
                  <a:cubicBezTo>
                    <a:pt x="50" y="21"/>
                    <a:pt x="50" y="21"/>
                    <a:pt x="50" y="21"/>
                  </a:cubicBezTo>
                  <a:cubicBezTo>
                    <a:pt x="50" y="21"/>
                    <a:pt x="49" y="21"/>
                    <a:pt x="49" y="21"/>
                  </a:cubicBezTo>
                  <a:close/>
                  <a:moveTo>
                    <a:pt x="28" y="5"/>
                  </a:moveTo>
                  <a:cubicBezTo>
                    <a:pt x="44" y="21"/>
                    <a:pt x="44" y="21"/>
                    <a:pt x="44" y="21"/>
                  </a:cubicBezTo>
                  <a:cubicBezTo>
                    <a:pt x="28" y="21"/>
                    <a:pt x="28" y="21"/>
                    <a:pt x="28" y="21"/>
                  </a:cubicBezTo>
                  <a:lnTo>
                    <a:pt x="28" y="5"/>
                  </a:lnTo>
                  <a:close/>
                  <a:moveTo>
                    <a:pt x="44" y="56"/>
                  </a:moveTo>
                  <a:cubicBezTo>
                    <a:pt x="6" y="56"/>
                    <a:pt x="6" y="56"/>
                    <a:pt x="6" y="56"/>
                  </a:cubicBezTo>
                  <a:cubicBezTo>
                    <a:pt x="6" y="5"/>
                    <a:pt x="6" y="5"/>
                    <a:pt x="6" y="5"/>
                  </a:cubicBezTo>
                  <a:cubicBezTo>
                    <a:pt x="23" y="5"/>
                    <a:pt x="23" y="5"/>
                    <a:pt x="23" y="5"/>
                  </a:cubicBezTo>
                  <a:cubicBezTo>
                    <a:pt x="23" y="21"/>
                    <a:pt x="23" y="21"/>
                    <a:pt x="23" y="21"/>
                  </a:cubicBezTo>
                  <a:cubicBezTo>
                    <a:pt x="23" y="24"/>
                    <a:pt x="25" y="27"/>
                    <a:pt x="28" y="27"/>
                  </a:cubicBezTo>
                  <a:cubicBezTo>
                    <a:pt x="44" y="27"/>
                    <a:pt x="44" y="27"/>
                    <a:pt x="44" y="27"/>
                  </a:cubicBezTo>
                  <a:lnTo>
                    <a:pt x="44" y="56"/>
                  </a:lnTo>
                  <a:close/>
                  <a:moveTo>
                    <a:pt x="58" y="14"/>
                  </a:moveTo>
                  <a:cubicBezTo>
                    <a:pt x="59" y="15"/>
                    <a:pt x="60" y="17"/>
                    <a:pt x="60" y="19"/>
                  </a:cubicBezTo>
                  <a:cubicBezTo>
                    <a:pt x="60" y="56"/>
                    <a:pt x="60" y="56"/>
                    <a:pt x="60" y="56"/>
                  </a:cubicBezTo>
                  <a:cubicBezTo>
                    <a:pt x="60" y="59"/>
                    <a:pt x="58" y="62"/>
                    <a:pt x="55" y="62"/>
                  </a:cubicBezTo>
                  <a:cubicBezTo>
                    <a:pt x="53" y="62"/>
                    <a:pt x="53" y="62"/>
                    <a:pt x="53" y="62"/>
                  </a:cubicBezTo>
                  <a:cubicBezTo>
                    <a:pt x="54" y="60"/>
                    <a:pt x="55" y="59"/>
                    <a:pt x="55" y="57"/>
                  </a:cubicBezTo>
                  <a:cubicBezTo>
                    <a:pt x="55" y="21"/>
                    <a:pt x="55" y="21"/>
                    <a:pt x="55" y="21"/>
                  </a:cubicBezTo>
                  <a:cubicBezTo>
                    <a:pt x="55" y="19"/>
                    <a:pt x="54" y="17"/>
                    <a:pt x="53" y="15"/>
                  </a:cubicBezTo>
                  <a:cubicBezTo>
                    <a:pt x="37" y="0"/>
                    <a:pt x="37" y="0"/>
                    <a:pt x="37" y="0"/>
                  </a:cubicBezTo>
                  <a:cubicBezTo>
                    <a:pt x="37" y="0"/>
                    <a:pt x="37" y="0"/>
                    <a:pt x="37" y="0"/>
                  </a:cubicBezTo>
                  <a:cubicBezTo>
                    <a:pt x="39" y="0"/>
                    <a:pt x="39" y="0"/>
                    <a:pt x="39" y="0"/>
                  </a:cubicBezTo>
                  <a:cubicBezTo>
                    <a:pt x="40" y="0"/>
                    <a:pt x="40" y="0"/>
                    <a:pt x="40" y="0"/>
                  </a:cubicBezTo>
                  <a:cubicBezTo>
                    <a:pt x="41" y="0"/>
                    <a:pt x="44" y="0"/>
                    <a:pt x="47" y="3"/>
                  </a:cubicBezTo>
                  <a:cubicBezTo>
                    <a:pt x="58" y="14"/>
                    <a:pt x="58" y="14"/>
                    <a:pt x="58" y="14"/>
                  </a:cubicBezTo>
                  <a:moveTo>
                    <a:pt x="69" y="13"/>
                  </a:moveTo>
                  <a:cubicBezTo>
                    <a:pt x="70" y="14"/>
                    <a:pt x="71" y="16"/>
                    <a:pt x="71" y="17"/>
                  </a:cubicBezTo>
                  <a:cubicBezTo>
                    <a:pt x="71" y="56"/>
                    <a:pt x="71" y="56"/>
                    <a:pt x="71" y="56"/>
                  </a:cubicBezTo>
                  <a:cubicBezTo>
                    <a:pt x="71" y="59"/>
                    <a:pt x="68" y="62"/>
                    <a:pt x="65" y="62"/>
                  </a:cubicBezTo>
                  <a:cubicBezTo>
                    <a:pt x="64" y="62"/>
                    <a:pt x="64" y="62"/>
                    <a:pt x="64" y="62"/>
                  </a:cubicBezTo>
                  <a:cubicBezTo>
                    <a:pt x="65" y="60"/>
                    <a:pt x="65" y="59"/>
                    <a:pt x="65" y="57"/>
                  </a:cubicBezTo>
                  <a:cubicBezTo>
                    <a:pt x="65" y="18"/>
                    <a:pt x="65" y="18"/>
                    <a:pt x="65" y="18"/>
                  </a:cubicBezTo>
                  <a:cubicBezTo>
                    <a:pt x="65" y="17"/>
                    <a:pt x="65" y="15"/>
                    <a:pt x="64" y="14"/>
                  </a:cubicBezTo>
                  <a:cubicBezTo>
                    <a:pt x="50" y="0"/>
                    <a:pt x="50" y="0"/>
                    <a:pt x="50" y="0"/>
                  </a:cubicBezTo>
                  <a:cubicBezTo>
                    <a:pt x="50" y="0"/>
                    <a:pt x="50" y="0"/>
                    <a:pt x="50" y="0"/>
                  </a:cubicBezTo>
                  <a:cubicBezTo>
                    <a:pt x="51" y="0"/>
                    <a:pt x="51" y="0"/>
                    <a:pt x="51" y="0"/>
                  </a:cubicBezTo>
                  <a:cubicBezTo>
                    <a:pt x="52" y="0"/>
                    <a:pt x="52" y="0"/>
                    <a:pt x="52" y="0"/>
                  </a:cubicBezTo>
                  <a:cubicBezTo>
                    <a:pt x="54" y="0"/>
                    <a:pt x="56" y="0"/>
                    <a:pt x="59" y="3"/>
                  </a:cubicBezTo>
                  <a:cubicBezTo>
                    <a:pt x="69" y="13"/>
                    <a:pt x="69" y="13"/>
                    <a:pt x="69" y="13"/>
                  </a:cubicBezTo>
                </a:path>
              </a:pathLst>
            </a:custGeom>
            <a:solidFill>
              <a:srgbClr val="FFFFFF"/>
            </a:solidFill>
            <a:ln>
              <a:noFill/>
            </a:ln>
          </p:spPr>
          <p:txBody>
            <a:bodyPr vert="horz" wrap="square" lIns="93260" tIns="46630" rIns="93260" bIns="46630" numCol="1" anchor="t" anchorCtr="0" compatLnSpc="1">
              <a:prstTxWarp prst="textNoShape">
                <a:avLst/>
              </a:prstTxWarp>
            </a:bodyPr>
            <a:lstStyle/>
            <a:p>
              <a:endParaRPr lang="en-US" sz="1836"/>
            </a:p>
          </p:txBody>
        </p:sp>
      </p:grpSp>
      <p:grpSp>
        <p:nvGrpSpPr>
          <p:cNvPr id="19" name="Group 18">
            <a:extLst>
              <a:ext uri="{FF2B5EF4-FFF2-40B4-BE49-F238E27FC236}">
                <a16:creationId xmlns:a16="http://schemas.microsoft.com/office/drawing/2014/main" id="{46549905-6BA7-4B5C-8C7C-87426CFB46AD}"/>
              </a:ext>
            </a:extLst>
          </p:cNvPr>
          <p:cNvGrpSpPr/>
          <p:nvPr/>
        </p:nvGrpSpPr>
        <p:grpSpPr>
          <a:xfrm>
            <a:off x="442077" y="3404207"/>
            <a:ext cx="9009622" cy="1016548"/>
            <a:chOff x="432583" y="3337761"/>
            <a:chExt cx="8833765" cy="996706"/>
          </a:xfrm>
        </p:grpSpPr>
        <p:grpSp>
          <p:nvGrpSpPr>
            <p:cNvPr id="61" name="Group 60">
              <a:extLst>
                <a:ext uri="{FF2B5EF4-FFF2-40B4-BE49-F238E27FC236}">
                  <a16:creationId xmlns:a16="http://schemas.microsoft.com/office/drawing/2014/main" id="{8993DA50-355F-4D9C-B5CC-773912A4FEB2}"/>
                </a:ext>
              </a:extLst>
            </p:cNvPr>
            <p:cNvGrpSpPr/>
            <p:nvPr/>
          </p:nvGrpSpPr>
          <p:grpSpPr>
            <a:xfrm>
              <a:off x="432583" y="3337761"/>
              <a:ext cx="8833765" cy="996706"/>
              <a:chOff x="436379" y="3722977"/>
              <a:chExt cx="8833765" cy="996706"/>
            </a:xfrm>
          </p:grpSpPr>
          <p:sp>
            <p:nvSpPr>
              <p:cNvPr id="63" name="Oval 62">
                <a:extLst>
                  <a:ext uri="{FF2B5EF4-FFF2-40B4-BE49-F238E27FC236}">
                    <a16:creationId xmlns:a16="http://schemas.microsoft.com/office/drawing/2014/main" id="{43F41148-3318-4175-B42D-12FFD6C453B2}"/>
                  </a:ext>
                  <a:ext uri="{C183D7F6-B498-43B3-948B-1728B52AA6E4}">
                    <adec:decorative xmlns:adec="http://schemas.microsoft.com/office/drawing/2017/decorative" val="1"/>
                  </a:ext>
                </a:extLst>
              </p:cNvPr>
              <p:cNvSpPr/>
              <p:nvPr/>
            </p:nvSpPr>
            <p:spPr bwMode="auto">
              <a:xfrm>
                <a:off x="436379" y="3844949"/>
                <a:ext cx="544382" cy="544382"/>
              </a:xfrm>
              <a:prstGeom prst="ellipse">
                <a:avLst/>
              </a:prstGeom>
              <a:solidFill>
                <a:srgbClr val="2C65E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4" name="TextBox 63">
                <a:extLst>
                  <a:ext uri="{FF2B5EF4-FFF2-40B4-BE49-F238E27FC236}">
                    <a16:creationId xmlns:a16="http://schemas.microsoft.com/office/drawing/2014/main" id="{28ECDD94-CF1E-4079-A7BA-75656A63D7A7}"/>
                  </a:ext>
                </a:extLst>
              </p:cNvPr>
              <p:cNvSpPr txBox="1"/>
              <p:nvPr/>
            </p:nvSpPr>
            <p:spPr>
              <a:xfrm>
                <a:off x="1044772" y="3722977"/>
                <a:ext cx="7626505" cy="622056"/>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2400">
                    <a:solidFill>
                      <a:srgbClr val="000000">
                        <a:lumMod val="65000"/>
                        <a:lumOff val="35000"/>
                      </a:srgbClr>
                    </a:solidFill>
                    <a:latin typeface="Segoe UI Semibold"/>
                  </a:rPr>
                  <a:t>Deep integration with Azure Governance Services</a:t>
                </a:r>
              </a:p>
            </p:txBody>
          </p:sp>
          <p:sp>
            <p:nvSpPr>
              <p:cNvPr id="65" name="TextBox 64">
                <a:extLst>
                  <a:ext uri="{FF2B5EF4-FFF2-40B4-BE49-F238E27FC236}">
                    <a16:creationId xmlns:a16="http://schemas.microsoft.com/office/drawing/2014/main" id="{9DBE2B1C-B2B4-42DD-9D4E-04120A8E278B}"/>
                  </a:ext>
                </a:extLst>
              </p:cNvPr>
              <p:cNvSpPr txBox="1"/>
              <p:nvPr/>
            </p:nvSpPr>
            <p:spPr>
              <a:xfrm>
                <a:off x="1044771" y="4060950"/>
                <a:ext cx="8225373" cy="658733"/>
              </a:xfrm>
              <a:prstGeom prst="rect">
                <a:avLst/>
              </a:prstGeom>
              <a:noFill/>
            </p:spPr>
            <p:txBody>
              <a:bodyPr wrap="square" lIns="182854" tIns="146283" rIns="182854" bIns="146283" rtlCol="0">
                <a:spAutoFit/>
              </a:bodyPr>
              <a:lstStyle/>
              <a:p>
                <a:pPr defTabSz="932563">
                  <a:spcAft>
                    <a:spcPts val="600"/>
                  </a:spcAft>
                  <a:defRPr/>
                </a:pPr>
                <a:r>
                  <a:rPr lang="en-US" sz="1199">
                    <a:solidFill>
                      <a:srgbClr val="595959"/>
                    </a:solidFill>
                    <a:latin typeface="Segoe UI"/>
                  </a:rPr>
                  <a:t>Azure Policy remediation for non-compliant resources are done via Bicep. </a:t>
                </a:r>
                <a:r>
                  <a:rPr lang="en-US" sz="1199" err="1">
                    <a:solidFill>
                      <a:srgbClr val="595959"/>
                    </a:solidFill>
                    <a:latin typeface="Segoe UI"/>
                  </a:rPr>
                  <a:t>TemplateSpe</a:t>
                </a:r>
                <a:r>
                  <a:rPr lang="en-US" sz="1199">
                    <a:solidFill>
                      <a:srgbClr val="595959"/>
                    </a:solidFill>
                    <a:latin typeface="Segoe UI"/>
                  </a:rPr>
                  <a:t>cs can be a source for modules. Bicep Landing Zones and Blueprints</a:t>
                </a:r>
              </a:p>
            </p:txBody>
          </p:sp>
        </p:grpSp>
        <p:pic>
          <p:nvPicPr>
            <p:cNvPr id="17" name="Picture 16">
              <a:extLst>
                <a:ext uri="{FF2B5EF4-FFF2-40B4-BE49-F238E27FC236}">
                  <a16:creationId xmlns:a16="http://schemas.microsoft.com/office/drawing/2014/main" id="{B59CB992-A333-45AB-929C-B15E6E610C8B}"/>
                </a:ext>
              </a:extLst>
            </p:cNvPr>
            <p:cNvPicPr>
              <a:picLocks noChangeAspect="1"/>
            </p:cNvPicPr>
            <p:nvPr/>
          </p:nvPicPr>
          <p:blipFill>
            <a:blip r:embed="rId3">
              <a:biLevel thresh="25000"/>
            </a:blip>
            <a:stretch>
              <a:fillRect/>
            </a:stretch>
          </p:blipFill>
          <p:spPr>
            <a:xfrm>
              <a:off x="567558" y="3566857"/>
              <a:ext cx="294274" cy="330134"/>
            </a:xfrm>
            <a:prstGeom prst="rect">
              <a:avLst/>
            </a:prstGeom>
          </p:spPr>
        </p:pic>
      </p:grpSp>
      <p:grpSp>
        <p:nvGrpSpPr>
          <p:cNvPr id="70" name="Group 69">
            <a:extLst>
              <a:ext uri="{FF2B5EF4-FFF2-40B4-BE49-F238E27FC236}">
                <a16:creationId xmlns:a16="http://schemas.microsoft.com/office/drawing/2014/main" id="{B8836958-6C6C-4808-AEFB-4093C41BF827}"/>
              </a:ext>
            </a:extLst>
          </p:cNvPr>
          <p:cNvGrpSpPr/>
          <p:nvPr/>
        </p:nvGrpSpPr>
        <p:grpSpPr>
          <a:xfrm>
            <a:off x="442076" y="4425630"/>
            <a:ext cx="6332729" cy="835540"/>
            <a:chOff x="432583" y="4339245"/>
            <a:chExt cx="6209121" cy="819231"/>
          </a:xfrm>
        </p:grpSpPr>
        <p:grpSp>
          <p:nvGrpSpPr>
            <p:cNvPr id="55" name="Group 54">
              <a:extLst>
                <a:ext uri="{FF2B5EF4-FFF2-40B4-BE49-F238E27FC236}">
                  <a16:creationId xmlns:a16="http://schemas.microsoft.com/office/drawing/2014/main" id="{A873D471-4DBA-4067-8DAC-46C4F2C419E4}"/>
                </a:ext>
              </a:extLst>
            </p:cNvPr>
            <p:cNvGrpSpPr/>
            <p:nvPr/>
          </p:nvGrpSpPr>
          <p:grpSpPr>
            <a:xfrm>
              <a:off x="432583" y="4339245"/>
              <a:ext cx="6209121" cy="819231"/>
              <a:chOff x="432583" y="4746230"/>
              <a:chExt cx="6209121" cy="819231"/>
            </a:xfrm>
          </p:grpSpPr>
          <p:sp>
            <p:nvSpPr>
              <p:cNvPr id="57" name="Oval 56">
                <a:extLst>
                  <a:ext uri="{FF2B5EF4-FFF2-40B4-BE49-F238E27FC236}">
                    <a16:creationId xmlns:a16="http://schemas.microsoft.com/office/drawing/2014/main" id="{A1375D5B-5243-4E42-BCB8-D2ECCA8A8CDD}"/>
                  </a:ext>
                  <a:ext uri="{C183D7F6-B498-43B3-948B-1728B52AA6E4}">
                    <adec:decorative xmlns:adec="http://schemas.microsoft.com/office/drawing/2017/decorative" val="1"/>
                  </a:ext>
                </a:extLst>
              </p:cNvPr>
              <p:cNvSpPr/>
              <p:nvPr/>
            </p:nvSpPr>
            <p:spPr bwMode="auto">
              <a:xfrm>
                <a:off x="432583" y="4892845"/>
                <a:ext cx="544382" cy="544382"/>
              </a:xfrm>
              <a:prstGeom prst="ellipse">
                <a:avLst/>
              </a:prstGeom>
              <a:solidFill>
                <a:srgbClr val="2C65E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8" name="TextBox 57">
                <a:extLst>
                  <a:ext uri="{FF2B5EF4-FFF2-40B4-BE49-F238E27FC236}">
                    <a16:creationId xmlns:a16="http://schemas.microsoft.com/office/drawing/2014/main" id="{DE16FF86-754D-4446-BA4D-15EA6A7B17F7}"/>
                  </a:ext>
                </a:extLst>
              </p:cNvPr>
              <p:cNvSpPr txBox="1"/>
              <p:nvPr/>
            </p:nvSpPr>
            <p:spPr>
              <a:xfrm>
                <a:off x="1044772" y="4746230"/>
                <a:ext cx="5104889" cy="622056"/>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2400">
                    <a:solidFill>
                      <a:srgbClr val="000000">
                        <a:lumMod val="65000"/>
                        <a:lumOff val="35000"/>
                      </a:srgbClr>
                    </a:solidFill>
                    <a:latin typeface="Segoe UI Semibold"/>
                  </a:rPr>
                  <a:t>100% free and open source</a:t>
                </a:r>
              </a:p>
            </p:txBody>
          </p:sp>
          <p:sp>
            <p:nvSpPr>
              <p:cNvPr id="59" name="TextBox 58">
                <a:extLst>
                  <a:ext uri="{FF2B5EF4-FFF2-40B4-BE49-F238E27FC236}">
                    <a16:creationId xmlns:a16="http://schemas.microsoft.com/office/drawing/2014/main" id="{F90FF14F-1891-4389-8376-BC746DEE28DF}"/>
                  </a:ext>
                </a:extLst>
              </p:cNvPr>
              <p:cNvSpPr txBox="1"/>
              <p:nvPr/>
            </p:nvSpPr>
            <p:spPr>
              <a:xfrm>
                <a:off x="1044772" y="5094868"/>
                <a:ext cx="5596932" cy="470593"/>
              </a:xfrm>
              <a:prstGeom prst="rect">
                <a:avLst/>
              </a:prstGeom>
              <a:noFill/>
            </p:spPr>
            <p:txBody>
              <a:bodyPr wrap="square" lIns="182854" tIns="146283" rIns="182854" bIns="146283" rtlCol="0">
                <a:spAutoFit/>
              </a:bodyPr>
              <a:lstStyle/>
              <a:p>
                <a:pPr defTabSz="932563">
                  <a:spcAft>
                    <a:spcPts val="600"/>
                  </a:spcAft>
                  <a:defRPr/>
                </a:pPr>
                <a:r>
                  <a:rPr lang="en-US" sz="1199">
                    <a:solidFill>
                      <a:srgbClr val="595959"/>
                    </a:solidFill>
                    <a:latin typeface="Segoe UI"/>
                  </a:rPr>
                  <a:t>No paying for ‘premium’ capabilities and 100% supported by Microsoft support</a:t>
                </a:r>
              </a:p>
            </p:txBody>
          </p:sp>
        </p:grpSp>
        <p:sp>
          <p:nvSpPr>
            <p:cNvPr id="25" name="Freeform 14">
              <a:extLst>
                <a:ext uri="{FF2B5EF4-FFF2-40B4-BE49-F238E27FC236}">
                  <a16:creationId xmlns:a16="http://schemas.microsoft.com/office/drawing/2014/main" id="{34E5C7A1-D7F8-40CE-8D10-0E389004CCCE}"/>
                </a:ext>
              </a:extLst>
            </p:cNvPr>
            <p:cNvSpPr>
              <a:spLocks noEditPoints="1"/>
            </p:cNvSpPr>
            <p:nvPr/>
          </p:nvSpPr>
          <p:spPr bwMode="black">
            <a:xfrm>
              <a:off x="563496" y="4608538"/>
              <a:ext cx="282556" cy="299025"/>
            </a:xfrm>
            <a:custGeom>
              <a:avLst/>
              <a:gdLst>
                <a:gd name="T0" fmla="*/ 0 w 383"/>
                <a:gd name="T1" fmla="*/ 378 h 405"/>
                <a:gd name="T2" fmla="*/ 0 w 383"/>
                <a:gd name="T3" fmla="*/ 163 h 405"/>
                <a:gd name="T4" fmla="*/ 39 w 383"/>
                <a:gd name="T5" fmla="*/ 163 h 405"/>
                <a:gd name="T6" fmla="*/ 39 w 383"/>
                <a:gd name="T7" fmla="*/ 378 h 405"/>
                <a:gd name="T8" fmla="*/ 0 w 383"/>
                <a:gd name="T9" fmla="*/ 378 h 405"/>
                <a:gd name="T10" fmla="*/ 357 w 383"/>
                <a:gd name="T11" fmla="*/ 158 h 405"/>
                <a:gd name="T12" fmla="*/ 263 w 383"/>
                <a:gd name="T13" fmla="*/ 156 h 405"/>
                <a:gd name="T14" fmla="*/ 286 w 383"/>
                <a:gd name="T15" fmla="*/ 97 h 405"/>
                <a:gd name="T16" fmla="*/ 260 w 383"/>
                <a:gd name="T17" fmla="*/ 0 h 405"/>
                <a:gd name="T18" fmla="*/ 233 w 383"/>
                <a:gd name="T19" fmla="*/ 26 h 405"/>
                <a:gd name="T20" fmla="*/ 131 w 383"/>
                <a:gd name="T21" fmla="*/ 145 h 405"/>
                <a:gd name="T22" fmla="*/ 59 w 383"/>
                <a:gd name="T23" fmla="*/ 185 h 405"/>
                <a:gd name="T24" fmla="*/ 59 w 383"/>
                <a:gd name="T25" fmla="*/ 364 h 405"/>
                <a:gd name="T26" fmla="*/ 162 w 383"/>
                <a:gd name="T27" fmla="*/ 405 h 405"/>
                <a:gd name="T28" fmla="*/ 276 w 383"/>
                <a:gd name="T29" fmla="*/ 403 h 405"/>
                <a:gd name="T30" fmla="*/ 305 w 383"/>
                <a:gd name="T31" fmla="*/ 377 h 405"/>
                <a:gd name="T32" fmla="*/ 291 w 383"/>
                <a:gd name="T33" fmla="*/ 351 h 405"/>
                <a:gd name="T34" fmla="*/ 291 w 383"/>
                <a:gd name="T35" fmla="*/ 351 h 405"/>
                <a:gd name="T36" fmla="*/ 290 w 383"/>
                <a:gd name="T37" fmla="*/ 351 h 405"/>
                <a:gd name="T38" fmla="*/ 286 w 383"/>
                <a:gd name="T39" fmla="*/ 346 h 405"/>
                <a:gd name="T40" fmla="*/ 291 w 383"/>
                <a:gd name="T41" fmla="*/ 340 h 405"/>
                <a:gd name="T42" fmla="*/ 302 w 383"/>
                <a:gd name="T43" fmla="*/ 340 h 405"/>
                <a:gd name="T44" fmla="*/ 331 w 383"/>
                <a:gd name="T45" fmla="*/ 314 h 405"/>
                <a:gd name="T46" fmla="*/ 317 w 383"/>
                <a:gd name="T47" fmla="*/ 288 h 405"/>
                <a:gd name="T48" fmla="*/ 317 w 383"/>
                <a:gd name="T49" fmla="*/ 288 h 405"/>
                <a:gd name="T50" fmla="*/ 316 w 383"/>
                <a:gd name="T51" fmla="*/ 287 h 405"/>
                <a:gd name="T52" fmla="*/ 312 w 383"/>
                <a:gd name="T53" fmla="*/ 282 h 405"/>
                <a:gd name="T54" fmla="*/ 317 w 383"/>
                <a:gd name="T55" fmla="*/ 277 h 405"/>
                <a:gd name="T56" fmla="*/ 328 w 383"/>
                <a:gd name="T57" fmla="*/ 276 h 405"/>
                <a:gd name="T58" fmla="*/ 357 w 383"/>
                <a:gd name="T59" fmla="*/ 250 h 405"/>
                <a:gd name="T60" fmla="*/ 343 w 383"/>
                <a:gd name="T61" fmla="*/ 225 h 405"/>
                <a:gd name="T62" fmla="*/ 343 w 383"/>
                <a:gd name="T63" fmla="*/ 225 h 405"/>
                <a:gd name="T64" fmla="*/ 342 w 383"/>
                <a:gd name="T65" fmla="*/ 224 h 405"/>
                <a:gd name="T66" fmla="*/ 338 w 383"/>
                <a:gd name="T67" fmla="*/ 219 h 405"/>
                <a:gd name="T68" fmla="*/ 343 w 383"/>
                <a:gd name="T69" fmla="*/ 213 h 405"/>
                <a:gd name="T70" fmla="*/ 354 w 383"/>
                <a:gd name="T71" fmla="*/ 213 h 405"/>
                <a:gd name="T72" fmla="*/ 383 w 383"/>
                <a:gd name="T73" fmla="*/ 187 h 405"/>
                <a:gd name="T74" fmla="*/ 357 w 383"/>
                <a:gd name="T75" fmla="*/ 158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3" h="405">
                  <a:moveTo>
                    <a:pt x="0" y="378"/>
                  </a:moveTo>
                  <a:cubicBezTo>
                    <a:pt x="0" y="163"/>
                    <a:pt x="0" y="163"/>
                    <a:pt x="0" y="163"/>
                  </a:cubicBezTo>
                  <a:cubicBezTo>
                    <a:pt x="39" y="163"/>
                    <a:pt x="39" y="163"/>
                    <a:pt x="39" y="163"/>
                  </a:cubicBezTo>
                  <a:cubicBezTo>
                    <a:pt x="39" y="378"/>
                    <a:pt x="39" y="378"/>
                    <a:pt x="39" y="378"/>
                  </a:cubicBezTo>
                  <a:cubicBezTo>
                    <a:pt x="0" y="378"/>
                    <a:pt x="0" y="378"/>
                    <a:pt x="0" y="378"/>
                  </a:cubicBezTo>
                  <a:close/>
                  <a:moveTo>
                    <a:pt x="357" y="158"/>
                  </a:moveTo>
                  <a:cubicBezTo>
                    <a:pt x="357" y="158"/>
                    <a:pt x="309" y="157"/>
                    <a:pt x="263" y="156"/>
                  </a:cubicBezTo>
                  <a:cubicBezTo>
                    <a:pt x="271" y="137"/>
                    <a:pt x="281" y="113"/>
                    <a:pt x="286" y="97"/>
                  </a:cubicBezTo>
                  <a:cubicBezTo>
                    <a:pt x="295" y="65"/>
                    <a:pt x="299" y="1"/>
                    <a:pt x="260" y="0"/>
                  </a:cubicBezTo>
                  <a:cubicBezTo>
                    <a:pt x="245" y="0"/>
                    <a:pt x="233" y="11"/>
                    <a:pt x="233" y="26"/>
                  </a:cubicBezTo>
                  <a:cubicBezTo>
                    <a:pt x="233" y="83"/>
                    <a:pt x="197" y="131"/>
                    <a:pt x="131" y="145"/>
                  </a:cubicBezTo>
                  <a:cubicBezTo>
                    <a:pt x="100" y="152"/>
                    <a:pt x="69" y="169"/>
                    <a:pt x="59" y="185"/>
                  </a:cubicBezTo>
                  <a:cubicBezTo>
                    <a:pt x="59" y="223"/>
                    <a:pt x="59" y="364"/>
                    <a:pt x="59" y="364"/>
                  </a:cubicBezTo>
                  <a:cubicBezTo>
                    <a:pt x="59" y="364"/>
                    <a:pt x="127" y="405"/>
                    <a:pt x="162" y="405"/>
                  </a:cubicBezTo>
                  <a:cubicBezTo>
                    <a:pt x="163" y="405"/>
                    <a:pt x="276" y="403"/>
                    <a:pt x="276" y="403"/>
                  </a:cubicBezTo>
                  <a:cubicBezTo>
                    <a:pt x="291" y="404"/>
                    <a:pt x="304" y="392"/>
                    <a:pt x="305" y="377"/>
                  </a:cubicBezTo>
                  <a:cubicBezTo>
                    <a:pt x="305" y="366"/>
                    <a:pt x="300" y="356"/>
                    <a:pt x="291" y="351"/>
                  </a:cubicBezTo>
                  <a:cubicBezTo>
                    <a:pt x="291" y="351"/>
                    <a:pt x="291" y="351"/>
                    <a:pt x="291" y="351"/>
                  </a:cubicBezTo>
                  <a:cubicBezTo>
                    <a:pt x="290" y="351"/>
                    <a:pt x="290" y="351"/>
                    <a:pt x="290" y="351"/>
                  </a:cubicBezTo>
                  <a:cubicBezTo>
                    <a:pt x="287" y="350"/>
                    <a:pt x="286" y="348"/>
                    <a:pt x="286" y="346"/>
                  </a:cubicBezTo>
                  <a:cubicBezTo>
                    <a:pt x="286" y="342"/>
                    <a:pt x="288" y="340"/>
                    <a:pt x="291" y="340"/>
                  </a:cubicBezTo>
                  <a:cubicBezTo>
                    <a:pt x="302" y="340"/>
                    <a:pt x="302" y="340"/>
                    <a:pt x="302" y="340"/>
                  </a:cubicBezTo>
                  <a:cubicBezTo>
                    <a:pt x="317" y="340"/>
                    <a:pt x="330" y="329"/>
                    <a:pt x="331" y="314"/>
                  </a:cubicBezTo>
                  <a:cubicBezTo>
                    <a:pt x="331" y="303"/>
                    <a:pt x="326" y="293"/>
                    <a:pt x="317" y="288"/>
                  </a:cubicBezTo>
                  <a:cubicBezTo>
                    <a:pt x="317" y="288"/>
                    <a:pt x="317" y="288"/>
                    <a:pt x="317" y="288"/>
                  </a:cubicBezTo>
                  <a:cubicBezTo>
                    <a:pt x="316" y="288"/>
                    <a:pt x="316" y="288"/>
                    <a:pt x="316" y="287"/>
                  </a:cubicBezTo>
                  <a:cubicBezTo>
                    <a:pt x="313" y="287"/>
                    <a:pt x="312" y="285"/>
                    <a:pt x="312" y="282"/>
                  </a:cubicBezTo>
                  <a:cubicBezTo>
                    <a:pt x="312" y="279"/>
                    <a:pt x="314" y="277"/>
                    <a:pt x="317" y="277"/>
                  </a:cubicBezTo>
                  <a:cubicBezTo>
                    <a:pt x="328" y="276"/>
                    <a:pt x="328" y="276"/>
                    <a:pt x="328" y="276"/>
                  </a:cubicBezTo>
                  <a:cubicBezTo>
                    <a:pt x="343" y="277"/>
                    <a:pt x="356" y="265"/>
                    <a:pt x="357" y="250"/>
                  </a:cubicBezTo>
                  <a:cubicBezTo>
                    <a:pt x="357" y="239"/>
                    <a:pt x="352" y="229"/>
                    <a:pt x="343" y="225"/>
                  </a:cubicBezTo>
                  <a:cubicBezTo>
                    <a:pt x="343" y="225"/>
                    <a:pt x="343" y="225"/>
                    <a:pt x="343" y="225"/>
                  </a:cubicBezTo>
                  <a:cubicBezTo>
                    <a:pt x="342" y="224"/>
                    <a:pt x="342" y="224"/>
                    <a:pt x="342" y="224"/>
                  </a:cubicBezTo>
                  <a:cubicBezTo>
                    <a:pt x="339" y="223"/>
                    <a:pt x="338" y="221"/>
                    <a:pt x="338" y="219"/>
                  </a:cubicBezTo>
                  <a:cubicBezTo>
                    <a:pt x="338" y="216"/>
                    <a:pt x="340" y="213"/>
                    <a:pt x="343" y="213"/>
                  </a:cubicBezTo>
                  <a:cubicBezTo>
                    <a:pt x="354" y="213"/>
                    <a:pt x="354" y="213"/>
                    <a:pt x="354" y="213"/>
                  </a:cubicBezTo>
                  <a:cubicBezTo>
                    <a:pt x="369" y="214"/>
                    <a:pt x="382" y="202"/>
                    <a:pt x="383" y="187"/>
                  </a:cubicBezTo>
                  <a:cubicBezTo>
                    <a:pt x="383" y="172"/>
                    <a:pt x="374" y="159"/>
                    <a:pt x="357" y="158"/>
                  </a:cubicBezTo>
                  <a:close/>
                </a:path>
              </a:pathLst>
            </a:custGeom>
            <a:solidFill>
              <a:srgbClr val="FFFFFF"/>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3940" tIns="41970" rIns="83940" bIns="41970" numCol="1" rtlCol="0" anchor="ctr" anchorCtr="0" compatLnSpc="1">
              <a:prstTxWarp prst="textNoShape">
                <a:avLst/>
              </a:prstTxWarp>
            </a:bodyPr>
            <a:lstStyle/>
            <a:p>
              <a:pPr defTabSz="755481"/>
              <a:endParaRPr lang="en-US" sz="1836" spc="-124">
                <a:solidFill>
                  <a:schemeClr val="tx1">
                    <a:lumMod val="50000"/>
                  </a:schemeClr>
                </a:solidFill>
                <a:latin typeface="Segoe Light" pitchFamily="34" charset="0"/>
              </a:endParaRPr>
            </a:p>
          </p:txBody>
        </p:sp>
      </p:grpSp>
      <p:grpSp>
        <p:nvGrpSpPr>
          <p:cNvPr id="73" name="Group 72">
            <a:extLst>
              <a:ext uri="{FF2B5EF4-FFF2-40B4-BE49-F238E27FC236}">
                <a16:creationId xmlns:a16="http://schemas.microsoft.com/office/drawing/2014/main" id="{751B6769-266A-4D10-96F6-5B4619C52FDC}"/>
              </a:ext>
            </a:extLst>
          </p:cNvPr>
          <p:cNvGrpSpPr/>
          <p:nvPr/>
        </p:nvGrpSpPr>
        <p:grpSpPr>
          <a:xfrm>
            <a:off x="442076" y="5392254"/>
            <a:ext cx="8852000" cy="835551"/>
            <a:chOff x="432583" y="5287004"/>
            <a:chExt cx="8679219" cy="819242"/>
          </a:xfrm>
        </p:grpSpPr>
        <p:grpSp>
          <p:nvGrpSpPr>
            <p:cNvPr id="49" name="Group 48">
              <a:extLst>
                <a:ext uri="{FF2B5EF4-FFF2-40B4-BE49-F238E27FC236}">
                  <a16:creationId xmlns:a16="http://schemas.microsoft.com/office/drawing/2014/main" id="{D0E9AB58-C039-419A-BC3D-11D190345034}"/>
                </a:ext>
              </a:extLst>
            </p:cNvPr>
            <p:cNvGrpSpPr/>
            <p:nvPr/>
          </p:nvGrpSpPr>
          <p:grpSpPr>
            <a:xfrm>
              <a:off x="432583" y="5287004"/>
              <a:ext cx="8679219" cy="819242"/>
              <a:chOff x="432583" y="4746230"/>
              <a:chExt cx="8679219" cy="819242"/>
            </a:xfrm>
          </p:grpSpPr>
          <p:sp>
            <p:nvSpPr>
              <p:cNvPr id="51" name="Oval 50">
                <a:extLst>
                  <a:ext uri="{FF2B5EF4-FFF2-40B4-BE49-F238E27FC236}">
                    <a16:creationId xmlns:a16="http://schemas.microsoft.com/office/drawing/2014/main" id="{BA3FFEF2-BE04-4F8D-A555-4BF00587D6BD}"/>
                  </a:ext>
                  <a:ext uri="{C183D7F6-B498-43B3-948B-1728B52AA6E4}">
                    <adec:decorative xmlns:adec="http://schemas.microsoft.com/office/drawing/2017/decorative" val="1"/>
                  </a:ext>
                </a:extLst>
              </p:cNvPr>
              <p:cNvSpPr/>
              <p:nvPr/>
            </p:nvSpPr>
            <p:spPr bwMode="auto">
              <a:xfrm>
                <a:off x="432583" y="4892845"/>
                <a:ext cx="544382" cy="544382"/>
              </a:xfrm>
              <a:prstGeom prst="ellipse">
                <a:avLst/>
              </a:prstGeom>
              <a:solidFill>
                <a:srgbClr val="2C65E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240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2" name="TextBox 51">
                <a:extLst>
                  <a:ext uri="{FF2B5EF4-FFF2-40B4-BE49-F238E27FC236}">
                    <a16:creationId xmlns:a16="http://schemas.microsoft.com/office/drawing/2014/main" id="{3C714659-37BA-4AE3-9290-47B977AF9CE0}"/>
                  </a:ext>
                </a:extLst>
              </p:cNvPr>
              <p:cNvSpPr txBox="1"/>
              <p:nvPr/>
            </p:nvSpPr>
            <p:spPr>
              <a:xfrm>
                <a:off x="1044772" y="4746230"/>
                <a:ext cx="6489369" cy="622056"/>
              </a:xfrm>
              <a:prstGeom prst="rect">
                <a:avLst/>
              </a:prstGeom>
              <a:noFill/>
            </p:spPr>
            <p:txBody>
              <a:bodyPr wrap="square" lIns="182854" tIns="146283" rIns="182854" bIns="146283" rtlCol="0">
                <a:spAutoFit/>
              </a:bodyPr>
              <a:lstStyle/>
              <a:p>
                <a:pPr defTabSz="932563">
                  <a:lnSpc>
                    <a:spcPct val="90000"/>
                  </a:lnSpc>
                  <a:spcAft>
                    <a:spcPts val="600"/>
                  </a:spcAft>
                  <a:defRPr/>
                </a:pPr>
                <a:r>
                  <a:rPr lang="en-US" sz="2400">
                    <a:solidFill>
                      <a:srgbClr val="000000">
                        <a:lumMod val="65000"/>
                        <a:lumOff val="35000"/>
                      </a:srgbClr>
                    </a:solidFill>
                    <a:latin typeface="Segoe UI Semibold"/>
                  </a:rPr>
                  <a:t>Automate Portal actions</a:t>
                </a:r>
              </a:p>
            </p:txBody>
          </p:sp>
          <p:sp>
            <p:nvSpPr>
              <p:cNvPr id="53" name="TextBox 52">
                <a:extLst>
                  <a:ext uri="{FF2B5EF4-FFF2-40B4-BE49-F238E27FC236}">
                    <a16:creationId xmlns:a16="http://schemas.microsoft.com/office/drawing/2014/main" id="{75BF1891-4E56-4A91-8859-1749FA018A3D}"/>
                  </a:ext>
                </a:extLst>
              </p:cNvPr>
              <p:cNvSpPr txBox="1"/>
              <p:nvPr/>
            </p:nvSpPr>
            <p:spPr>
              <a:xfrm>
                <a:off x="1044772" y="5094868"/>
                <a:ext cx="8067030" cy="470604"/>
              </a:xfrm>
              <a:prstGeom prst="rect">
                <a:avLst/>
              </a:prstGeom>
              <a:noFill/>
            </p:spPr>
            <p:txBody>
              <a:bodyPr wrap="square" lIns="182854" tIns="146283" rIns="182854" bIns="146283" rtlCol="0">
                <a:spAutoFit/>
              </a:bodyPr>
              <a:lstStyle/>
              <a:p>
                <a:pPr defTabSz="932563">
                  <a:spcAft>
                    <a:spcPts val="600"/>
                  </a:spcAft>
                  <a:defRPr/>
                </a:pPr>
                <a:r>
                  <a:rPr lang="en-US" sz="1199">
                    <a:solidFill>
                      <a:srgbClr val="595959"/>
                    </a:solidFill>
                    <a:latin typeface="Segoe UI"/>
                  </a:rPr>
                  <a:t>Use the Azure Portal as Bicep template generator. Export a deployable Bicep file for any portal deployment actions</a:t>
                </a:r>
              </a:p>
            </p:txBody>
          </p:sp>
        </p:grpSp>
        <p:pic>
          <p:nvPicPr>
            <p:cNvPr id="72" name="Graphic 71">
              <a:extLst>
                <a:ext uri="{FF2B5EF4-FFF2-40B4-BE49-F238E27FC236}">
                  <a16:creationId xmlns:a16="http://schemas.microsoft.com/office/drawing/2014/main" id="{C5A4BD4D-E915-45B1-9F87-83837E5F800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3705" y="5594762"/>
              <a:ext cx="324921" cy="230178"/>
            </a:xfrm>
            <a:prstGeom prst="rect">
              <a:avLst/>
            </a:prstGeom>
          </p:spPr>
        </p:pic>
      </p:grpSp>
    </p:spTree>
    <p:extLst>
      <p:ext uri="{BB962C8B-B14F-4D97-AF65-F5344CB8AC3E}">
        <p14:creationId xmlns:p14="http://schemas.microsoft.com/office/powerpoint/2010/main" val="535943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74D0E-BC6A-4FC2-97ED-9147A72D1FEA}"/>
              </a:ext>
            </a:extLst>
          </p:cNvPr>
          <p:cNvSpPr>
            <a:spLocks noGrp="1"/>
          </p:cNvSpPr>
          <p:nvPr>
            <p:ph type="title"/>
          </p:nvPr>
        </p:nvSpPr>
        <p:spPr/>
        <p:txBody>
          <a:bodyPr/>
          <a:lstStyle/>
          <a:p>
            <a:r>
              <a:rPr lang="en-US" dirty="0"/>
              <a:t>Bicep Example</a:t>
            </a:r>
          </a:p>
        </p:txBody>
      </p:sp>
      <p:pic>
        <p:nvPicPr>
          <p:cNvPr id="4" name="Picture 3">
            <a:extLst>
              <a:ext uri="{FF2B5EF4-FFF2-40B4-BE49-F238E27FC236}">
                <a16:creationId xmlns:a16="http://schemas.microsoft.com/office/drawing/2014/main" id="{6088A749-5678-50A6-BB8E-7CA55BB6BDBD}"/>
              </a:ext>
            </a:extLst>
          </p:cNvPr>
          <p:cNvPicPr>
            <a:picLocks noChangeAspect="1"/>
          </p:cNvPicPr>
          <p:nvPr/>
        </p:nvPicPr>
        <p:blipFill>
          <a:blip r:embed="rId2"/>
          <a:stretch>
            <a:fillRect/>
          </a:stretch>
        </p:blipFill>
        <p:spPr>
          <a:xfrm>
            <a:off x="3369864" y="1306127"/>
            <a:ext cx="5696745" cy="5525271"/>
          </a:xfrm>
          <a:prstGeom prst="rect">
            <a:avLst/>
          </a:prstGeom>
        </p:spPr>
      </p:pic>
    </p:spTree>
    <p:extLst>
      <p:ext uri="{BB962C8B-B14F-4D97-AF65-F5344CB8AC3E}">
        <p14:creationId xmlns:p14="http://schemas.microsoft.com/office/powerpoint/2010/main" val="232684988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2B15F9-8C3D-4D9F-8842-1814A57FC3EF}"/>
              </a:ext>
            </a:extLst>
          </p:cNvPr>
          <p:cNvSpPr>
            <a:spLocks noGrp="1"/>
          </p:cNvSpPr>
          <p:nvPr>
            <p:ph type="body" sz="quarter" idx="10"/>
          </p:nvPr>
        </p:nvSpPr>
        <p:spPr>
          <a:xfrm>
            <a:off x="274638" y="1212850"/>
            <a:ext cx="11887200" cy="3656386"/>
          </a:xfrm>
        </p:spPr>
        <p:txBody>
          <a:bodyPr vert="horz" wrap="square" lIns="146304" tIns="91440" rIns="146304" bIns="91440" rtlCol="0" anchor="t">
            <a:spAutoFit/>
          </a:bodyPr>
          <a:lstStyle/>
          <a:p>
            <a:pPr marL="0" indent="0">
              <a:buNone/>
            </a:pPr>
            <a:endParaRPr lang="en-US" dirty="0"/>
          </a:p>
          <a:p>
            <a:pPr marL="0" indent="0">
              <a:buNone/>
            </a:pPr>
            <a:r>
              <a:rPr lang="en-US" dirty="0"/>
              <a:t>Discover Bicep on MS Learn:</a:t>
            </a:r>
            <a:endParaRPr lang="en-US" dirty="0">
              <a:cs typeface="Segoe UI Light"/>
            </a:endParaRPr>
          </a:p>
          <a:p>
            <a:pPr marL="342900" lvl="1" indent="0">
              <a:buNone/>
            </a:pPr>
            <a:r>
              <a:rPr lang="en-US" dirty="0">
                <a:hlinkClick r:id="rId3"/>
              </a:rPr>
              <a:t>https://docs.microsoft.com/en-us/azure/azure-resource-manager/bicep/learn-bicep</a:t>
            </a:r>
            <a:br>
              <a:rPr lang="en-US" dirty="0">
                <a:hlinkClick r:id="rId3"/>
              </a:rPr>
            </a:br>
            <a:endParaRPr lang="en-US" dirty="0">
              <a:cs typeface="Segoe UI"/>
            </a:endParaRPr>
          </a:p>
          <a:p>
            <a:pPr marL="0" indent="0">
              <a:buNone/>
            </a:pPr>
            <a:endParaRPr lang="en-US" dirty="0"/>
          </a:p>
          <a:p>
            <a:pPr marL="0" indent="0">
              <a:buNone/>
            </a:pPr>
            <a:r>
              <a:rPr lang="en-US" dirty="0"/>
              <a:t>Azure Bicep templates on GitHub:</a:t>
            </a:r>
            <a:endParaRPr lang="en-US" dirty="0">
              <a:cs typeface="Segoe UI Light"/>
            </a:endParaRPr>
          </a:p>
          <a:p>
            <a:pPr marL="342900" lvl="1" indent="0">
              <a:buNone/>
            </a:pPr>
            <a:r>
              <a:rPr lang="en-US" sz="2400" dirty="0">
                <a:solidFill>
                  <a:srgbClr val="0070C0"/>
                </a:solidFill>
                <a:hlinkClick r:id="rId4">
                  <a:extLst>
                    <a:ext uri="{A12FA001-AC4F-418D-AE19-62706E023703}">
                      <ahyp:hlinkClr xmlns:ahyp="http://schemas.microsoft.com/office/drawing/2018/hyperlinkcolor" val="tx"/>
                    </a:ext>
                  </a:extLst>
                </a:hlinkClick>
              </a:rPr>
              <a:t>github.com/azure/bicep</a:t>
            </a:r>
            <a:endParaRPr lang="en-US" dirty="0"/>
          </a:p>
        </p:txBody>
      </p:sp>
      <p:sp>
        <p:nvSpPr>
          <p:cNvPr id="3" name="Title 2">
            <a:extLst>
              <a:ext uri="{FF2B5EF4-FFF2-40B4-BE49-F238E27FC236}">
                <a16:creationId xmlns:a16="http://schemas.microsoft.com/office/drawing/2014/main" id="{ECB7ACE6-FB69-41DD-972E-E459665D2896}"/>
              </a:ext>
            </a:extLst>
          </p:cNvPr>
          <p:cNvSpPr>
            <a:spLocks noGrp="1"/>
          </p:cNvSpPr>
          <p:nvPr>
            <p:ph type="title"/>
          </p:nvPr>
        </p:nvSpPr>
        <p:spPr/>
        <p:txBody>
          <a:bodyPr/>
          <a:lstStyle/>
          <a:p>
            <a:r>
              <a:rPr lang="en-US" dirty="0"/>
              <a:t>Bicep References</a:t>
            </a:r>
          </a:p>
        </p:txBody>
      </p:sp>
    </p:spTree>
    <p:extLst>
      <p:ext uri="{BB962C8B-B14F-4D97-AF65-F5344CB8AC3E}">
        <p14:creationId xmlns:p14="http://schemas.microsoft.com/office/powerpoint/2010/main" val="356560551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9FDB-DE9F-415A-AF08-E8FF3E9DA4E0}"/>
              </a:ext>
            </a:extLst>
          </p:cNvPr>
          <p:cNvSpPr>
            <a:spLocks noGrp="1"/>
          </p:cNvSpPr>
          <p:nvPr>
            <p:ph type="title"/>
          </p:nvPr>
        </p:nvSpPr>
        <p:spPr/>
        <p:txBody>
          <a:bodyPr/>
          <a:lstStyle/>
          <a:p>
            <a:r>
              <a:rPr lang="en-US" dirty="0"/>
              <a:t>Terraform</a:t>
            </a:r>
          </a:p>
        </p:txBody>
      </p:sp>
    </p:spTree>
    <p:extLst>
      <p:ext uri="{BB962C8B-B14F-4D97-AF65-F5344CB8AC3E}">
        <p14:creationId xmlns:p14="http://schemas.microsoft.com/office/powerpoint/2010/main" val="387638887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C6B31F-3D77-46B1-9E68-133FB36FDA11}"/>
              </a:ext>
            </a:extLst>
          </p:cNvPr>
          <p:cNvSpPr>
            <a:spLocks noGrp="1"/>
          </p:cNvSpPr>
          <p:nvPr>
            <p:ph type="body" sz="quarter" idx="10"/>
          </p:nvPr>
        </p:nvSpPr>
        <p:spPr>
          <a:xfrm>
            <a:off x="274638" y="1212850"/>
            <a:ext cx="11887200" cy="5336846"/>
          </a:xfrm>
        </p:spPr>
        <p:txBody>
          <a:bodyPr vert="horz" wrap="square" lIns="146304" tIns="91440" rIns="146304" bIns="91440" rtlCol="0" anchor="t">
            <a:spAutoFit/>
          </a:bodyPr>
          <a:lstStyle/>
          <a:p>
            <a:endParaRPr lang="en-US" dirty="0"/>
          </a:p>
          <a:p>
            <a:r>
              <a:rPr lang="en-US" dirty="0"/>
              <a:t>Open-source tool for provisioning and managing cloud infrastructure</a:t>
            </a:r>
          </a:p>
          <a:p>
            <a:r>
              <a:rPr lang="en-US" dirty="0"/>
              <a:t>Automated infrastructure management with templates</a:t>
            </a:r>
          </a:p>
          <a:p>
            <a:r>
              <a:rPr lang="en-US" dirty="0"/>
              <a:t>CLI allows users to validate and preview infrastructure changes</a:t>
            </a:r>
          </a:p>
          <a:p>
            <a:r>
              <a:rPr lang="en-US" dirty="0"/>
              <a:t>Deploy infrastructure to multiple clouds</a:t>
            </a:r>
          </a:p>
          <a:p>
            <a:r>
              <a:rPr lang="en-US" dirty="0"/>
              <a:t>Integrates with Azure DevOps and GitHub Actions</a:t>
            </a:r>
          </a:p>
          <a:p>
            <a:endParaRPr lang="en-US" dirty="0"/>
          </a:p>
        </p:txBody>
      </p:sp>
      <p:sp>
        <p:nvSpPr>
          <p:cNvPr id="3" name="Title 2">
            <a:extLst>
              <a:ext uri="{FF2B5EF4-FFF2-40B4-BE49-F238E27FC236}">
                <a16:creationId xmlns:a16="http://schemas.microsoft.com/office/drawing/2014/main" id="{097BED53-321A-47F6-B1EA-01CC5E524A3D}"/>
              </a:ext>
            </a:extLst>
          </p:cNvPr>
          <p:cNvSpPr>
            <a:spLocks noGrp="1"/>
          </p:cNvSpPr>
          <p:nvPr>
            <p:ph type="title"/>
          </p:nvPr>
        </p:nvSpPr>
        <p:spPr/>
        <p:txBody>
          <a:bodyPr/>
          <a:lstStyle/>
          <a:p>
            <a:r>
              <a:rPr lang="en-US" dirty="0"/>
              <a:t>Terraform with Azure</a:t>
            </a:r>
          </a:p>
        </p:txBody>
      </p:sp>
    </p:spTree>
    <p:extLst>
      <p:ext uri="{BB962C8B-B14F-4D97-AF65-F5344CB8AC3E}">
        <p14:creationId xmlns:p14="http://schemas.microsoft.com/office/powerpoint/2010/main" val="199429047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674D0E-BC6A-4FC2-97ED-9147A72D1FEA}"/>
              </a:ext>
            </a:extLst>
          </p:cNvPr>
          <p:cNvSpPr>
            <a:spLocks noGrp="1"/>
          </p:cNvSpPr>
          <p:nvPr>
            <p:ph type="title"/>
          </p:nvPr>
        </p:nvSpPr>
        <p:spPr/>
        <p:txBody>
          <a:bodyPr/>
          <a:lstStyle/>
          <a:p>
            <a:r>
              <a:rPr lang="en-US" dirty="0"/>
              <a:t>Terraform Example</a:t>
            </a:r>
          </a:p>
        </p:txBody>
      </p:sp>
      <p:pic>
        <p:nvPicPr>
          <p:cNvPr id="4" name="Picture 3">
            <a:extLst>
              <a:ext uri="{FF2B5EF4-FFF2-40B4-BE49-F238E27FC236}">
                <a16:creationId xmlns:a16="http://schemas.microsoft.com/office/drawing/2014/main" id="{E27AFEAB-469A-A02F-45AE-40BCEA9E9E5F}"/>
              </a:ext>
            </a:extLst>
          </p:cNvPr>
          <p:cNvPicPr>
            <a:picLocks noChangeAspect="1"/>
          </p:cNvPicPr>
          <p:nvPr/>
        </p:nvPicPr>
        <p:blipFill>
          <a:blip r:embed="rId2"/>
          <a:stretch>
            <a:fillRect/>
          </a:stretch>
        </p:blipFill>
        <p:spPr>
          <a:xfrm>
            <a:off x="3436549" y="1297780"/>
            <a:ext cx="5563376" cy="5696745"/>
          </a:xfrm>
          <a:prstGeom prst="rect">
            <a:avLst/>
          </a:prstGeom>
        </p:spPr>
      </p:pic>
    </p:spTree>
    <p:extLst>
      <p:ext uri="{BB962C8B-B14F-4D97-AF65-F5344CB8AC3E}">
        <p14:creationId xmlns:p14="http://schemas.microsoft.com/office/powerpoint/2010/main" val="25287587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2B15F9-8C3D-4D9F-8842-1814A57FC3EF}"/>
              </a:ext>
            </a:extLst>
          </p:cNvPr>
          <p:cNvSpPr>
            <a:spLocks noGrp="1"/>
          </p:cNvSpPr>
          <p:nvPr>
            <p:ph type="body" sz="quarter" idx="10"/>
          </p:nvPr>
        </p:nvSpPr>
        <p:spPr>
          <a:xfrm>
            <a:off x="274638" y="1212850"/>
            <a:ext cx="11887200" cy="5004447"/>
          </a:xfrm>
        </p:spPr>
        <p:txBody>
          <a:bodyPr vert="horz" wrap="square" lIns="146304" tIns="91440" rIns="146304" bIns="91440" rtlCol="0" anchor="t">
            <a:spAutoFit/>
          </a:bodyPr>
          <a:lstStyle/>
          <a:p>
            <a:endParaRPr lang="en-US" dirty="0"/>
          </a:p>
          <a:p>
            <a:pPr marL="0" indent="0">
              <a:buNone/>
            </a:pPr>
            <a:r>
              <a:rPr lang="en-US" dirty="0"/>
              <a:t>Quick start guides</a:t>
            </a:r>
            <a:endParaRPr lang="en-US" dirty="0">
              <a:cs typeface="Segoe UI Light"/>
            </a:endParaRPr>
          </a:p>
          <a:p>
            <a:pPr marL="342900" lvl="1" indent="0">
              <a:buNone/>
            </a:pPr>
            <a:r>
              <a:rPr lang="en-US" dirty="0">
                <a:hlinkClick r:id="rId3"/>
              </a:rPr>
              <a:t>https://docs.microsoft.com/en-us/azure/terraform/terrafom-quickstart</a:t>
            </a:r>
            <a:r>
              <a:rPr lang="en-US" dirty="0"/>
              <a:t> </a:t>
            </a:r>
            <a:br>
              <a:rPr lang="en-US" dirty="0"/>
            </a:br>
            <a:endParaRPr lang="en-US" dirty="0">
              <a:cs typeface="Segoe UI"/>
            </a:endParaRPr>
          </a:p>
          <a:p>
            <a:pPr marL="0" indent="0">
              <a:buNone/>
            </a:pPr>
            <a:r>
              <a:rPr lang="en-US" dirty="0"/>
              <a:t>Azure Documentation</a:t>
            </a:r>
            <a:endParaRPr lang="en-US" dirty="0">
              <a:cs typeface="Segoe UI Light"/>
            </a:endParaRPr>
          </a:p>
          <a:p>
            <a:pPr marL="342900" lvl="1" indent="0">
              <a:buNone/>
            </a:pPr>
            <a:r>
              <a:rPr lang="en-US" dirty="0">
                <a:hlinkClick r:id="rId4"/>
              </a:rPr>
              <a:t>https://docs.microsoft.com/en-us/azure/terraform/</a:t>
            </a:r>
            <a:r>
              <a:rPr lang="en-US" dirty="0"/>
              <a:t> </a:t>
            </a:r>
            <a:br>
              <a:rPr lang="en-US" dirty="0"/>
            </a:br>
            <a:endParaRPr lang="en-US" dirty="0">
              <a:cs typeface="Segoe UI"/>
            </a:endParaRPr>
          </a:p>
          <a:p>
            <a:pPr marL="0" indent="0">
              <a:buNone/>
            </a:pPr>
            <a:r>
              <a:rPr lang="en-US" dirty="0"/>
              <a:t>Hashicorp Terraform Documentation</a:t>
            </a:r>
            <a:endParaRPr lang="en-US" dirty="0">
              <a:cs typeface="Segoe UI Light"/>
            </a:endParaRPr>
          </a:p>
          <a:p>
            <a:pPr marL="342900" lvl="1" indent="0">
              <a:buNone/>
            </a:pPr>
            <a:r>
              <a:rPr lang="en-US" dirty="0">
                <a:hlinkClick r:id="rId5"/>
              </a:rPr>
              <a:t>https://aka.ms/terraform</a:t>
            </a:r>
            <a:r>
              <a:rPr lang="en-US" dirty="0"/>
              <a:t> </a:t>
            </a:r>
            <a:endParaRPr lang="en-US" dirty="0">
              <a:cs typeface="Segoe UI"/>
            </a:endParaRPr>
          </a:p>
          <a:p>
            <a:endParaRPr lang="en-US" dirty="0"/>
          </a:p>
        </p:txBody>
      </p:sp>
      <p:sp>
        <p:nvSpPr>
          <p:cNvPr id="3" name="Title 2">
            <a:extLst>
              <a:ext uri="{FF2B5EF4-FFF2-40B4-BE49-F238E27FC236}">
                <a16:creationId xmlns:a16="http://schemas.microsoft.com/office/drawing/2014/main" id="{ECB7ACE6-FB69-41DD-972E-E459665D2896}"/>
              </a:ext>
            </a:extLst>
          </p:cNvPr>
          <p:cNvSpPr>
            <a:spLocks noGrp="1"/>
          </p:cNvSpPr>
          <p:nvPr>
            <p:ph type="title"/>
          </p:nvPr>
        </p:nvSpPr>
        <p:spPr/>
        <p:txBody>
          <a:bodyPr/>
          <a:lstStyle/>
          <a:p>
            <a:r>
              <a:rPr lang="en-US" dirty="0"/>
              <a:t>Terraform References</a:t>
            </a:r>
          </a:p>
        </p:txBody>
      </p:sp>
    </p:spTree>
    <p:extLst>
      <p:ext uri="{BB962C8B-B14F-4D97-AF65-F5344CB8AC3E}">
        <p14:creationId xmlns:p14="http://schemas.microsoft.com/office/powerpoint/2010/main" val="118407674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030B6E-0785-01C2-709E-DF6A5BACF4B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567AEB3-66D8-5D21-E71D-3242A9C53639}"/>
              </a:ext>
            </a:extLst>
          </p:cNvPr>
          <p:cNvPicPr>
            <a:picLocks noChangeAspect="1"/>
          </p:cNvPicPr>
          <p:nvPr/>
        </p:nvPicPr>
        <p:blipFill>
          <a:blip r:embed="rId3"/>
          <a:stretch>
            <a:fillRect/>
          </a:stretch>
        </p:blipFill>
        <p:spPr>
          <a:xfrm>
            <a:off x="6420058" y="854220"/>
            <a:ext cx="6016417" cy="6160647"/>
          </a:xfrm>
          <a:prstGeom prst="rect">
            <a:avLst/>
          </a:prstGeom>
        </p:spPr>
      </p:pic>
      <p:pic>
        <p:nvPicPr>
          <p:cNvPr id="6" name="Picture 5">
            <a:extLst>
              <a:ext uri="{FF2B5EF4-FFF2-40B4-BE49-F238E27FC236}">
                <a16:creationId xmlns:a16="http://schemas.microsoft.com/office/drawing/2014/main" id="{B613C77A-9119-11CD-0565-4B65D0B8148E}"/>
              </a:ext>
            </a:extLst>
          </p:cNvPr>
          <p:cNvPicPr>
            <a:picLocks noChangeAspect="1"/>
          </p:cNvPicPr>
          <p:nvPr/>
        </p:nvPicPr>
        <p:blipFill>
          <a:blip r:embed="rId4"/>
          <a:stretch>
            <a:fillRect/>
          </a:stretch>
        </p:blipFill>
        <p:spPr>
          <a:xfrm>
            <a:off x="0" y="854219"/>
            <a:ext cx="6351840" cy="6160647"/>
          </a:xfrm>
          <a:prstGeom prst="rect">
            <a:avLst/>
          </a:prstGeom>
        </p:spPr>
      </p:pic>
      <p:sp>
        <p:nvSpPr>
          <p:cNvPr id="7" name="Title 2">
            <a:extLst>
              <a:ext uri="{FF2B5EF4-FFF2-40B4-BE49-F238E27FC236}">
                <a16:creationId xmlns:a16="http://schemas.microsoft.com/office/drawing/2014/main" id="{DF9ADD8F-BA72-F40D-E021-8571928AD146}"/>
              </a:ext>
            </a:extLst>
          </p:cNvPr>
          <p:cNvSpPr>
            <a:spLocks noGrp="1"/>
          </p:cNvSpPr>
          <p:nvPr>
            <p:ph type="title"/>
          </p:nvPr>
        </p:nvSpPr>
        <p:spPr>
          <a:xfrm>
            <a:off x="71635" y="0"/>
            <a:ext cx="11889564" cy="917575"/>
          </a:xfrm>
        </p:spPr>
        <p:txBody>
          <a:bodyPr/>
          <a:lstStyle/>
          <a:p>
            <a:r>
              <a:rPr lang="en-US" dirty="0"/>
              <a:t>Bicep x Terraform</a:t>
            </a:r>
          </a:p>
        </p:txBody>
      </p:sp>
    </p:spTree>
    <p:extLst>
      <p:ext uri="{BB962C8B-B14F-4D97-AF65-F5344CB8AC3E}">
        <p14:creationId xmlns:p14="http://schemas.microsoft.com/office/powerpoint/2010/main" val="180310677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067E-8D49-654F-313D-9F773345EA96}"/>
              </a:ext>
            </a:extLst>
          </p:cNvPr>
          <p:cNvSpPr>
            <a:spLocks noGrp="1"/>
          </p:cNvSpPr>
          <p:nvPr>
            <p:ph type="title"/>
          </p:nvPr>
        </p:nvSpPr>
        <p:spPr>
          <a:xfrm>
            <a:off x="274639" y="1241426"/>
            <a:ext cx="5486399" cy="1098762"/>
          </a:xfrm>
        </p:spPr>
        <p:txBody>
          <a:bodyPr/>
          <a:lstStyle/>
          <a:p>
            <a:r>
              <a:rPr lang="en-US" dirty="0"/>
              <a:t>DEMO</a:t>
            </a:r>
            <a:endParaRPr lang="pt-BR" dirty="0"/>
          </a:p>
        </p:txBody>
      </p:sp>
      <p:sp>
        <p:nvSpPr>
          <p:cNvPr id="3" name="Picture Placeholder 2">
            <a:extLst>
              <a:ext uri="{FF2B5EF4-FFF2-40B4-BE49-F238E27FC236}">
                <a16:creationId xmlns:a16="http://schemas.microsoft.com/office/drawing/2014/main" id="{82D5CA1D-F887-0CE0-CD10-AD4929FF5A6B}"/>
              </a:ext>
            </a:extLst>
          </p:cNvPr>
          <p:cNvSpPr>
            <a:spLocks noGrp="1"/>
          </p:cNvSpPr>
          <p:nvPr>
            <p:ph type="pic" sz="quarter" idx="10"/>
          </p:nvPr>
        </p:nvSpPr>
        <p:spPr/>
        <p:txBody>
          <a:bodyPr/>
          <a:lstStyle/>
          <a:p>
            <a:endParaRPr lang="pt-BR"/>
          </a:p>
        </p:txBody>
      </p:sp>
    </p:spTree>
    <p:extLst>
      <p:ext uri="{BB962C8B-B14F-4D97-AF65-F5344CB8AC3E}">
        <p14:creationId xmlns:p14="http://schemas.microsoft.com/office/powerpoint/2010/main" val="178397628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30252"/>
          </a:xfrm>
        </p:spPr>
        <p:txBody>
          <a:bodyPr vert="horz" wrap="square" lIns="146304" tIns="91440" rIns="146304" bIns="91440" rtlCol="0" anchor="t">
            <a:spAutoFit/>
          </a:bodyPr>
          <a:lstStyle/>
          <a:p>
            <a:pPr marL="0" indent="0">
              <a:buFont typeface="Arial" pitchFamily="34" charset="0"/>
              <a:buNone/>
            </a:pPr>
            <a:endParaRPr lang="en-US" dirty="0">
              <a:gradFill>
                <a:gsLst>
                  <a:gs pos="1250">
                    <a:schemeClr val="tx1"/>
                  </a:gs>
                  <a:gs pos="100000">
                    <a:schemeClr val="tx1"/>
                  </a:gs>
                </a:gsLst>
                <a:lin ang="5400000" scaled="0"/>
              </a:gradFill>
            </a:endParaRPr>
          </a:p>
          <a:p>
            <a:pPr marL="0" indent="0">
              <a:buFont typeface="Arial" pitchFamily="34" charset="0"/>
              <a:buNone/>
            </a:pPr>
            <a:r>
              <a:rPr lang="en-US" dirty="0">
                <a:gradFill>
                  <a:gsLst>
                    <a:gs pos="1250">
                      <a:schemeClr val="tx1"/>
                    </a:gs>
                    <a:gs pos="100000">
                      <a:schemeClr val="tx1"/>
                    </a:gs>
                  </a:gsLst>
                  <a:lin ang="5400000" scaled="0"/>
                </a:gradFill>
              </a:rPr>
              <a:t>Leandro Prado – </a:t>
            </a:r>
            <a:r>
              <a:rPr lang="en-US" dirty="0">
                <a:gradFill>
                  <a:gsLst>
                    <a:gs pos="1250">
                      <a:schemeClr val="tx1"/>
                    </a:gs>
                    <a:gs pos="100000">
                      <a:schemeClr val="tx1"/>
                    </a:gs>
                  </a:gsLst>
                  <a:lin ang="5400000" scaled="0"/>
                </a:gradFill>
                <a:hlinkClick r:id="rId3"/>
              </a:rPr>
              <a:t>leandro.prado@microsoft.com</a:t>
            </a:r>
            <a:r>
              <a:rPr lang="en-US" dirty="0">
                <a:gradFill>
                  <a:gsLst>
                    <a:gs pos="1250">
                      <a:schemeClr val="tx1"/>
                    </a:gs>
                    <a:gs pos="100000">
                      <a:schemeClr val="tx1"/>
                    </a:gs>
                  </a:gsLst>
                  <a:lin ang="5400000" scaled="0"/>
                </a:gradFill>
              </a:rPr>
              <a:t> </a:t>
            </a:r>
          </a:p>
          <a:p>
            <a:pPr marL="0" indent="0">
              <a:buFont typeface="Arial" pitchFamily="34" charset="0"/>
              <a:buNone/>
            </a:pPr>
            <a:endParaRPr lang="en-US" dirty="0">
              <a:gradFill>
                <a:gsLst>
                  <a:gs pos="1250">
                    <a:schemeClr val="tx1"/>
                  </a:gs>
                  <a:gs pos="100000">
                    <a:schemeClr val="tx1"/>
                  </a:gs>
                </a:gsLst>
                <a:lin ang="5400000" scaled="0"/>
              </a:gradFill>
            </a:endParaRPr>
          </a:p>
          <a:p>
            <a:pPr marL="0" indent="0">
              <a:buFont typeface="Arial" pitchFamily="34" charset="0"/>
              <a:buNone/>
            </a:pPr>
            <a:r>
              <a:rPr lang="en-US" dirty="0">
                <a:gradFill>
                  <a:gsLst>
                    <a:gs pos="1250">
                      <a:schemeClr val="tx1"/>
                    </a:gs>
                    <a:gs pos="100000">
                      <a:schemeClr val="tx1"/>
                    </a:gs>
                  </a:gsLst>
                  <a:lin ang="5400000" scaled="0"/>
                </a:gradFill>
              </a:rPr>
              <a:t>Cloud Solution Architect </a:t>
            </a:r>
          </a:p>
          <a:p>
            <a:pPr marL="0" indent="0">
              <a:buFont typeface="Arial" pitchFamily="34" charset="0"/>
              <a:buNone/>
            </a:pPr>
            <a:endParaRPr lang="en-US" dirty="0">
              <a:gradFill>
                <a:gsLst>
                  <a:gs pos="1250">
                    <a:schemeClr val="tx1"/>
                  </a:gs>
                  <a:gs pos="100000">
                    <a:schemeClr val="tx1"/>
                  </a:gs>
                </a:gsLst>
                <a:lin ang="5400000" scaled="0"/>
              </a:gradFill>
            </a:endParaRPr>
          </a:p>
          <a:p>
            <a:pPr marL="0" indent="0">
              <a:buFont typeface="Arial" pitchFamily="34" charset="0"/>
              <a:buNone/>
            </a:pPr>
            <a:r>
              <a:rPr lang="en-US" dirty="0">
                <a:gradFill>
                  <a:gsLst>
                    <a:gs pos="1250">
                      <a:schemeClr val="tx1"/>
                    </a:gs>
                    <a:gs pos="100000">
                      <a:schemeClr val="tx1"/>
                    </a:gs>
                  </a:gsLst>
                  <a:lin ang="5400000" scaled="0"/>
                </a:gradFill>
              </a:rPr>
              <a:t>Apps and Innovation - DevOps</a:t>
            </a:r>
            <a:endParaRPr lang="en-US" dirty="0"/>
          </a:p>
        </p:txBody>
      </p:sp>
      <p:sp>
        <p:nvSpPr>
          <p:cNvPr id="3" name="Title 2"/>
          <p:cNvSpPr>
            <a:spLocks noGrp="1"/>
          </p:cNvSpPr>
          <p:nvPr>
            <p:ph type="title"/>
          </p:nvPr>
        </p:nvSpPr>
        <p:spPr/>
        <p:txBody>
          <a:bodyPr/>
          <a:lstStyle/>
          <a:p>
            <a:r>
              <a:rPr lang="en-US" dirty="0"/>
              <a:t>About</a:t>
            </a:r>
          </a:p>
        </p:txBody>
      </p:sp>
      <p:pic>
        <p:nvPicPr>
          <p:cNvPr id="6" name="Picture 5">
            <a:extLst>
              <a:ext uri="{FF2B5EF4-FFF2-40B4-BE49-F238E27FC236}">
                <a16:creationId xmlns:a16="http://schemas.microsoft.com/office/drawing/2014/main" id="{31B22E3C-3B8C-C51E-9850-C15DDD1911C6}"/>
              </a:ext>
            </a:extLst>
          </p:cNvPr>
          <p:cNvPicPr>
            <a:picLocks noChangeAspect="1"/>
          </p:cNvPicPr>
          <p:nvPr/>
        </p:nvPicPr>
        <p:blipFill>
          <a:blip r:embed="rId4"/>
          <a:stretch>
            <a:fillRect/>
          </a:stretch>
        </p:blipFill>
        <p:spPr>
          <a:xfrm>
            <a:off x="9212897" y="3771582"/>
            <a:ext cx="3086100" cy="30861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3588660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949047"/>
          </a:xfrm>
        </p:spPr>
        <p:txBody>
          <a:bodyPr vert="horz" wrap="square" lIns="146304" tIns="91440" rIns="146304" bIns="91440" rtlCol="0" anchor="t">
            <a:spAutoFit/>
          </a:bodyPr>
          <a:lstStyle/>
          <a:p>
            <a:pPr marL="0" indent="0">
              <a:buFont typeface="Arial" pitchFamily="34" charset="0"/>
              <a:buNone/>
            </a:pPr>
            <a:endParaRPr lang="en-US" dirty="0">
              <a:gradFill>
                <a:gsLst>
                  <a:gs pos="1250">
                    <a:schemeClr val="tx1"/>
                  </a:gs>
                  <a:gs pos="100000">
                    <a:schemeClr val="tx1"/>
                  </a:gs>
                </a:gsLst>
                <a:lin ang="5400000" scaled="0"/>
              </a:gradFill>
            </a:endParaRPr>
          </a:p>
          <a:p>
            <a:pPr marL="0" indent="0">
              <a:buFont typeface="Arial" pitchFamily="34" charset="0"/>
              <a:buNone/>
            </a:pPr>
            <a:r>
              <a:rPr lang="en-US" dirty="0">
                <a:gradFill>
                  <a:gsLst>
                    <a:gs pos="1250">
                      <a:schemeClr val="tx1"/>
                    </a:gs>
                    <a:gs pos="100000">
                      <a:schemeClr val="tx1"/>
                    </a:gs>
                  </a:gsLst>
                  <a:lin ang="5400000" scaled="0"/>
                </a:gradFill>
              </a:rPr>
              <a:t>Date: 14/01/2025</a:t>
            </a:r>
          </a:p>
          <a:p>
            <a:pPr marL="0" indent="0">
              <a:buFont typeface="Arial" pitchFamily="34" charset="0"/>
              <a:buNone/>
            </a:pPr>
            <a:endParaRPr lang="en-US" dirty="0">
              <a:gradFill>
                <a:gsLst>
                  <a:gs pos="1250">
                    <a:schemeClr val="tx1"/>
                  </a:gs>
                  <a:gs pos="100000">
                    <a:schemeClr val="tx1"/>
                  </a:gs>
                </a:gsLst>
                <a:lin ang="5400000" scaled="0"/>
              </a:gradFill>
            </a:endParaRPr>
          </a:p>
          <a:p>
            <a:pPr marL="0" indent="0">
              <a:buFont typeface="Arial" pitchFamily="34" charset="0"/>
              <a:buNone/>
            </a:pPr>
            <a:r>
              <a:rPr lang="en-US" dirty="0">
                <a:gradFill>
                  <a:gsLst>
                    <a:gs pos="1250">
                      <a:schemeClr val="tx1"/>
                    </a:gs>
                    <a:gs pos="100000">
                      <a:schemeClr val="tx1"/>
                    </a:gs>
                  </a:gsLst>
                  <a:lin ang="5400000" scaled="0"/>
                </a:gradFill>
              </a:rPr>
              <a:t>Timetable: </a:t>
            </a:r>
          </a:p>
          <a:p>
            <a:r>
              <a:rPr lang="en-US" dirty="0">
                <a:gradFill>
                  <a:gsLst>
                    <a:gs pos="1250">
                      <a:schemeClr val="tx1"/>
                    </a:gs>
                    <a:gs pos="100000">
                      <a:schemeClr val="tx1"/>
                    </a:gs>
                  </a:gsLst>
                  <a:lin ang="5400000" scaled="0"/>
                </a:gradFill>
              </a:rPr>
              <a:t>09:00 - 12:00 - </a:t>
            </a:r>
            <a:r>
              <a:rPr lang="en-US" dirty="0" err="1">
                <a:gradFill>
                  <a:gsLst>
                    <a:gs pos="1250">
                      <a:schemeClr val="tx1"/>
                    </a:gs>
                    <a:gs pos="100000">
                      <a:schemeClr val="tx1"/>
                    </a:gs>
                  </a:gsLst>
                  <a:lin ang="5400000" scaled="0"/>
                </a:gradFill>
              </a:rPr>
              <a:t>Conteúdo</a:t>
            </a:r>
            <a:endParaRPr lang="en-US" dirty="0">
              <a:gradFill>
                <a:gsLst>
                  <a:gs pos="1250">
                    <a:schemeClr val="tx1"/>
                  </a:gs>
                  <a:gs pos="100000">
                    <a:schemeClr val="tx1"/>
                  </a:gs>
                </a:gsLst>
                <a:lin ang="5400000" scaled="0"/>
              </a:gradFill>
            </a:endParaRPr>
          </a:p>
          <a:p>
            <a:r>
              <a:rPr lang="en-US" dirty="0">
                <a:gradFill>
                  <a:gsLst>
                    <a:gs pos="1250">
                      <a:schemeClr val="tx1"/>
                    </a:gs>
                    <a:gs pos="100000">
                      <a:schemeClr val="tx1"/>
                    </a:gs>
                  </a:gsLst>
                  <a:lin ang="5400000" scaled="0"/>
                </a:gradFill>
              </a:rPr>
              <a:t>12:00 - 14:00 - </a:t>
            </a:r>
            <a:r>
              <a:rPr lang="en-US" dirty="0" err="1">
                <a:gradFill>
                  <a:gsLst>
                    <a:gs pos="1250">
                      <a:schemeClr val="tx1"/>
                    </a:gs>
                    <a:gs pos="100000">
                      <a:schemeClr val="tx1"/>
                    </a:gs>
                  </a:gsLst>
                  <a:lin ang="5400000" scaled="0"/>
                </a:gradFill>
              </a:rPr>
              <a:t>Almoço</a:t>
            </a:r>
            <a:endParaRPr lang="en-US" dirty="0">
              <a:gradFill>
                <a:gsLst>
                  <a:gs pos="1250">
                    <a:schemeClr val="tx1"/>
                  </a:gs>
                  <a:gs pos="100000">
                    <a:schemeClr val="tx1"/>
                  </a:gs>
                </a:gsLst>
                <a:lin ang="5400000" scaled="0"/>
              </a:gradFill>
            </a:endParaRPr>
          </a:p>
          <a:p>
            <a:r>
              <a:rPr lang="en-US" dirty="0">
                <a:gradFill>
                  <a:gsLst>
                    <a:gs pos="1250">
                      <a:schemeClr val="tx1"/>
                    </a:gs>
                    <a:gs pos="100000">
                      <a:schemeClr val="tx1"/>
                    </a:gs>
                  </a:gsLst>
                  <a:lin ang="5400000" scaled="0"/>
                </a:gradFill>
              </a:rPr>
              <a:t>14:00 - 18:00 - </a:t>
            </a:r>
            <a:r>
              <a:rPr lang="en-US" dirty="0" err="1">
                <a:gradFill>
                  <a:gsLst>
                    <a:gs pos="1250">
                      <a:schemeClr val="tx1"/>
                    </a:gs>
                    <a:gs pos="100000">
                      <a:schemeClr val="tx1"/>
                    </a:gs>
                  </a:gsLst>
                  <a:lin ang="5400000" scaled="0"/>
                </a:gradFill>
              </a:rPr>
              <a:t>Conteúdo</a:t>
            </a:r>
            <a:endParaRPr lang="en-US" dirty="0">
              <a:gradFill>
                <a:gsLst>
                  <a:gs pos="1250">
                    <a:schemeClr val="tx1"/>
                  </a:gs>
                  <a:gs pos="100000">
                    <a:schemeClr val="tx1"/>
                  </a:gs>
                </a:gsLst>
                <a:lin ang="5400000" scaled="0"/>
              </a:gradFill>
            </a:endParaRPr>
          </a:p>
          <a:p>
            <a:pPr marL="0" indent="0">
              <a:buFont typeface="Arial" pitchFamily="34" charset="0"/>
              <a:buNone/>
            </a:pPr>
            <a:endParaRPr lang="en-US" dirty="0">
              <a:gradFill>
                <a:gsLst>
                  <a:gs pos="1250">
                    <a:schemeClr val="tx1"/>
                  </a:gs>
                  <a:gs pos="100000">
                    <a:schemeClr val="tx1"/>
                  </a:gs>
                </a:gsLst>
                <a:lin ang="5400000" scaled="0"/>
              </a:gradFill>
            </a:endParaRPr>
          </a:p>
        </p:txBody>
      </p:sp>
      <p:sp>
        <p:nvSpPr>
          <p:cNvPr id="3" name="Title 2"/>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40951428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7003" y="1452880"/>
            <a:ext cx="11887200" cy="3120854"/>
          </a:xfrm>
        </p:spPr>
        <p:txBody>
          <a:bodyPr vert="horz" wrap="square" lIns="146304" tIns="91440" rIns="146304" bIns="91440" rtlCol="0" anchor="t">
            <a:spAutoFit/>
          </a:bodyPr>
          <a:lstStyle/>
          <a:p>
            <a:pPr marL="0" indent="0">
              <a:buFont typeface="Arial" pitchFamily="34" charset="0"/>
              <a:buNone/>
            </a:pPr>
            <a:r>
              <a:rPr lang="en-US" sz="3600" dirty="0">
                <a:cs typeface="Segoe UI"/>
              </a:rPr>
              <a:t>Module 01 - Infrastructure as Code</a:t>
            </a:r>
          </a:p>
          <a:p>
            <a:pPr marL="0" indent="0">
              <a:buFont typeface="Arial" pitchFamily="34" charset="0"/>
              <a:buNone/>
            </a:pPr>
            <a:r>
              <a:rPr lang="en-US" sz="3600" dirty="0">
                <a:cs typeface="Segoe UI"/>
              </a:rPr>
              <a:t>Module 02 - Terraform Introduction</a:t>
            </a:r>
            <a:endParaRPr lang="en-US" dirty="0">
              <a:cs typeface="Segoe UI"/>
            </a:endParaRPr>
          </a:p>
          <a:p>
            <a:pPr marL="0" indent="0">
              <a:buFont typeface="Arial" pitchFamily="34" charset="0"/>
              <a:buNone/>
            </a:pPr>
            <a:r>
              <a:rPr lang="en-US" sz="3600" dirty="0">
                <a:cs typeface="Segoe UI"/>
              </a:rPr>
              <a:t>Module 03 - Terraform Basic</a:t>
            </a:r>
          </a:p>
          <a:p>
            <a:pPr marL="0" indent="0">
              <a:buFont typeface="Arial" pitchFamily="34" charset="0"/>
              <a:buNone/>
            </a:pPr>
            <a:r>
              <a:rPr lang="en-US" sz="3600" dirty="0">
                <a:cs typeface="Segoe UI"/>
              </a:rPr>
              <a:t>Module 04 - Terraform Module</a:t>
            </a:r>
            <a:endParaRPr lang="en-US" dirty="0">
              <a:cs typeface="Segoe UI"/>
            </a:endParaRPr>
          </a:p>
          <a:p>
            <a:pPr marL="0" indent="0">
              <a:buFont typeface="Arial" pitchFamily="34" charset="0"/>
              <a:buNone/>
            </a:pPr>
            <a:r>
              <a:rPr lang="en-US" sz="3600" dirty="0">
                <a:cs typeface="Segoe UI"/>
              </a:rPr>
              <a:t>Module 05 - Terraform with GitHub Copilot and </a:t>
            </a:r>
            <a:r>
              <a:rPr lang="en-US" dirty="0">
                <a:cs typeface="Segoe UI"/>
              </a:rPr>
              <a:t>Actions</a:t>
            </a:r>
            <a:endParaRPr lang="en-US" dirty="0"/>
          </a:p>
        </p:txBody>
      </p:sp>
      <p:sp>
        <p:nvSpPr>
          <p:cNvPr id="3" name="Title 2"/>
          <p:cNvSpPr>
            <a:spLocks noGrp="1"/>
          </p:cNvSpPr>
          <p:nvPr>
            <p:ph type="title"/>
          </p:nvPr>
        </p:nvSpPr>
        <p:spPr/>
        <p:txBody>
          <a:bodyPr/>
          <a:lstStyle/>
          <a:p>
            <a:r>
              <a:rPr lang="en-US" dirty="0"/>
              <a:t>Modules</a:t>
            </a:r>
          </a:p>
        </p:txBody>
      </p:sp>
    </p:spTree>
    <p:extLst>
      <p:ext uri="{BB962C8B-B14F-4D97-AF65-F5344CB8AC3E}">
        <p14:creationId xmlns:p14="http://schemas.microsoft.com/office/powerpoint/2010/main" val="35147668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r>
              <a:rPr lang="en-US" sz="4000" dirty="0">
                <a:cs typeface="Segoe UI"/>
              </a:rPr>
              <a:t>Terraform to Azure</a:t>
            </a:r>
            <a:br>
              <a:rPr lang="en-US" sz="4000" dirty="0">
                <a:cs typeface="Segoe UI"/>
              </a:rPr>
            </a:br>
            <a:br>
              <a:rPr lang="en-US" sz="4000" dirty="0">
                <a:cs typeface="Segoe UI"/>
              </a:rPr>
            </a:br>
            <a:r>
              <a:rPr lang="en-US" sz="4000" dirty="0">
                <a:cs typeface="Segoe UI"/>
              </a:rPr>
              <a:t>Module 01 - Infrastructure as Code</a:t>
            </a:r>
          </a:p>
        </p:txBody>
      </p:sp>
    </p:spTree>
    <p:extLst>
      <p:ext uri="{BB962C8B-B14F-4D97-AF65-F5344CB8AC3E}">
        <p14:creationId xmlns:p14="http://schemas.microsoft.com/office/powerpoint/2010/main" val="271523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4339650"/>
          </a:xfrm>
        </p:spPr>
        <p:txBody>
          <a:bodyPr vert="horz" wrap="square" lIns="146304" tIns="91440" rIns="146304" bIns="91440" rtlCol="0" anchor="t">
            <a:spAutoFit/>
          </a:bodyPr>
          <a:lstStyle/>
          <a:p>
            <a:pPr marL="0" indent="0">
              <a:buFont typeface="Arial" pitchFamily="34" charset="0"/>
              <a:buNone/>
            </a:pPr>
            <a:r>
              <a:rPr lang="en-US" dirty="0">
                <a:gradFill>
                  <a:gsLst>
                    <a:gs pos="1250">
                      <a:schemeClr val="tx1"/>
                    </a:gs>
                    <a:gs pos="100000">
                      <a:schemeClr val="tx1"/>
                    </a:gs>
                  </a:gsLst>
                  <a:lin ang="5400000" scaled="0"/>
                </a:gradFill>
              </a:rPr>
              <a:t>After completing this learning unit, you will understand</a:t>
            </a:r>
          </a:p>
          <a:p>
            <a:endParaRPr lang="en-US" dirty="0"/>
          </a:p>
          <a:p>
            <a:r>
              <a:rPr lang="en-US" dirty="0"/>
              <a:t>What is Infrastructure as Code (</a:t>
            </a:r>
            <a:r>
              <a:rPr lang="en-US" dirty="0" err="1"/>
              <a:t>IaC</a:t>
            </a:r>
            <a:r>
              <a:rPr lang="en-US" dirty="0"/>
              <a:t>)?</a:t>
            </a:r>
          </a:p>
          <a:p>
            <a:r>
              <a:rPr lang="en-US" dirty="0"/>
              <a:t>Azure Resource Manager</a:t>
            </a:r>
            <a:endParaRPr lang="en-US" dirty="0">
              <a:cs typeface="Segoe UI Light"/>
            </a:endParaRPr>
          </a:p>
          <a:p>
            <a:r>
              <a:rPr lang="en-US" dirty="0"/>
              <a:t>Azure Bicep</a:t>
            </a:r>
            <a:endParaRPr lang="en-US" dirty="0">
              <a:cs typeface="Segoe UI Light"/>
            </a:endParaRPr>
          </a:p>
          <a:p>
            <a:r>
              <a:rPr lang="en-US" dirty="0"/>
              <a:t>Terraform</a:t>
            </a:r>
            <a:endParaRPr lang="en-US" dirty="0">
              <a:cs typeface="Segoe UI Light"/>
            </a:endParaRPr>
          </a:p>
          <a:p>
            <a:endParaRPr lang="en-US" dirty="0"/>
          </a:p>
        </p:txBody>
      </p:sp>
      <p:sp>
        <p:nvSpPr>
          <p:cNvPr id="3" name="Title 2"/>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75027544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D369-E28F-428A-B6AA-3D4AA4ACAC2C}"/>
              </a:ext>
            </a:extLst>
          </p:cNvPr>
          <p:cNvSpPr>
            <a:spLocks noGrp="1"/>
          </p:cNvSpPr>
          <p:nvPr>
            <p:ph type="title"/>
          </p:nvPr>
        </p:nvSpPr>
        <p:spPr>
          <a:xfrm>
            <a:off x="274638" y="2125662"/>
            <a:ext cx="11887200" cy="1181862"/>
          </a:xfrm>
        </p:spPr>
        <p:txBody>
          <a:bodyPr/>
          <a:lstStyle/>
          <a:p>
            <a:r>
              <a:rPr lang="en-US" dirty="0"/>
              <a:t>What is Infrastructure as Code?</a:t>
            </a:r>
          </a:p>
        </p:txBody>
      </p:sp>
    </p:spTree>
    <p:extLst>
      <p:ext uri="{BB962C8B-B14F-4D97-AF65-F5344CB8AC3E}">
        <p14:creationId xmlns:p14="http://schemas.microsoft.com/office/powerpoint/2010/main" val="32880417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4639" y="1909135"/>
            <a:ext cx="11548163" cy="4395049"/>
          </a:xfrm>
        </p:spPr>
        <p:txBody>
          <a:bodyPr vert="horz" wrap="square" lIns="146304" tIns="91440" rIns="146304" bIns="91440" rtlCol="0" anchor="t">
            <a:spAutoFit/>
          </a:bodyPr>
          <a:lstStyle/>
          <a:p>
            <a:pPr marL="0" indent="0">
              <a:buNone/>
            </a:pPr>
            <a:r>
              <a:rPr lang="en-US" dirty="0"/>
              <a:t>Infrastructure as Code (</a:t>
            </a:r>
            <a:r>
              <a:rPr lang="en-US" dirty="0" err="1"/>
              <a:t>IaC</a:t>
            </a:r>
            <a:r>
              <a:rPr lang="en-US" dirty="0"/>
              <a:t>) tools allow you to manage infrastructure with configuration files rather than through a graphical user interface. </a:t>
            </a:r>
          </a:p>
          <a:p>
            <a:pPr marL="0" indent="0">
              <a:buNone/>
            </a:pPr>
            <a:endParaRPr lang="en-US" dirty="0"/>
          </a:p>
          <a:p>
            <a:pPr marL="0" indent="0">
              <a:buNone/>
            </a:pPr>
            <a:r>
              <a:rPr lang="en-US" dirty="0" err="1"/>
              <a:t>IaC</a:t>
            </a:r>
            <a:r>
              <a:rPr lang="en-US" dirty="0"/>
              <a:t> allows you to build, change, and manage your infrastructure in a safe, consistent, and repeatable way by defining resource configurations that you can version, reuse, and share.</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What is Infrastructure as Code (</a:t>
            </a:r>
            <a:r>
              <a:rPr lang="en-US" dirty="0" err="1"/>
              <a:t>IaC</a:t>
            </a:r>
            <a:r>
              <a:rPr lang="en-US" dirty="0"/>
              <a:t>)?</a:t>
            </a:r>
          </a:p>
        </p:txBody>
      </p:sp>
    </p:spTree>
    <p:extLst>
      <p:ext uri="{BB962C8B-B14F-4D97-AF65-F5344CB8AC3E}">
        <p14:creationId xmlns:p14="http://schemas.microsoft.com/office/powerpoint/2010/main" val="124617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fade">
                                      <p:cBhvr>
                                        <p:cTn id="1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cea7764e-6bf9-427d-be15-e74097e0a61c" xsi:nil="true"/>
    <Sign_x002d_off_x0020_status xmlns="cea7764e-6bf9-427d-be15-e74097e0a61c" xsi:nil="true"/>
    <Title_x0020_URL xmlns="cea7764e-6bf9-427d-be15-e74097e0a61c">
      <Url>https://sirona.visualstudio.com/_workitems/edit/41227</Url>
      <Description>https://sirona.visualstudio.com/_workitems/edit/41227</Description>
    </Title_x0020_URL>
    <Mail_x0020_Sent xmlns="cea7764e-6bf9-427d-be15-e74097e0a61c">false</Mail_x0020_Sent>
    <_Flow_SignoffStatus xmlns="cea7764e-6bf9-427d-be15-e74097e0a61c" xsi:nil="true"/>
    <Comments xmlns="cea7764e-6bf9-427d-be15-e74097e0a61c" xsi:nil="true"/>
    <Title_x0020_ID xmlns="cea7764e-6bf9-427d-be15-e74097e0a61c">41227</Title_x0020_ID>
    <Lead_x0020_Signoff xmlns="cea7764e-6bf9-427d-be15-e74097e0a61c">false</Lead_x0020_Signoff>
    <TaxCatchAll xmlns="230e9df3-be65-4c73-a93b-d1236ebd677e" xsi:nil="true"/>
    <lcf76f155ced4ddcb4097134ff3c332f xmlns="cea7764e-6bf9-427d-be15-e74097e0a61c">
      <Terms xmlns="http://schemas.microsoft.com/office/infopath/2007/PartnerControls"/>
    </lcf76f155ced4ddcb4097134ff3c332f>
    <State xmlns="cea7764e-6bf9-427d-be15-e74097e0a61c">Open</Stat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31" ma:contentTypeDescription="Create a new document." ma:contentTypeScope="" ma:versionID="249d4e38c9bc1fd9070783c32e3df00c">
  <xsd:schema xmlns:xsd="http://www.w3.org/2001/XMLSchema" xmlns:xs="http://www.w3.org/2001/XMLSchema" xmlns:p="http://schemas.microsoft.com/office/2006/metadata/properties" xmlns:ns1="http://schemas.microsoft.com/sharepoint/v3" xmlns:ns2="cea7764e-6bf9-427d-be15-e74097e0a61c" xmlns:ns3="fb9ea31f-0ab8-44ff-80d1-5777f6d9d945" xmlns:ns4="230e9df3-be65-4c73-a93b-d1236ebd677e" targetNamespace="http://schemas.microsoft.com/office/2006/metadata/properties" ma:root="true" ma:fieldsID="66c0058c9b9ca1f299261281b1014520" ns1:_="" ns2:_="" ns3:_="" ns4:_="">
    <xsd:import namespace="http://schemas.microsoft.com/sharepoint/v3"/>
    <xsd:import namespace="cea7764e-6bf9-427d-be15-e74097e0a61c"/>
    <xsd:import namespace="fb9ea31f-0ab8-44ff-80d1-5777f6d9d945"/>
    <xsd:import namespace="230e9df3-be65-4c73-a93b-d1236ebd677e"/>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_Flow_SignoffStatus" minOccurs="0"/>
                <xsd:element ref="ns2:Lead_x0020_Signoff"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MediaServiceDateTaken" minOccurs="0"/>
                <xsd:element ref="ns2:MediaServiceLocation" minOccurs="0"/>
                <xsd:element ref="ns2:MediaLengthInSeconds" minOccurs="0"/>
                <xsd:element ref="ns2:lcf76f155ced4ddcb4097134ff3c332f" minOccurs="0"/>
                <xsd:element ref="ns4:TaxCatchAll" minOccurs="0"/>
                <xsd:element ref="ns2:State"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ma:readOnly="false">
      <xsd:simpleType>
        <xsd:restriction base="dms:Note"/>
      </xsd:simpleType>
    </xsd:element>
    <xsd:element name="_ip_UnifiedCompliancePolicyUIAction" ma:index="23"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_Flow_SignoffStatus" ma:index="7" nillable="true" ma:displayName="Sign-off status" ma:internalName="Sign_x002d_off_x0020_status0" ma:readOnly="false">
      <xsd:simpleType>
        <xsd:restriction base="dms:Text"/>
      </xsd:simpleType>
    </xsd:element>
    <xsd:element name="Lead_x0020_Signoff" ma:index="8" nillable="true" ma:displayName="Lead Signoff" ma:default="0" ma:internalName="Lead_x0020_Signoff"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hidden="true" ma:internalName="MediaServiceOCR" ma:readOnly="true">
      <xsd:simpleType>
        <xsd:restriction base="dms:Note"/>
      </xsd:simpleType>
    </xsd:element>
    <xsd:element name="MediaServiceDateTaken" ma:index="25" nillable="true" ma:displayName="MediaServiceDateTaken" ma:hidden="true" ma:internalName="MediaServiceDateTaken" ma:readOnly="true">
      <xsd:simpleType>
        <xsd:restriction base="dms:Text"/>
      </xsd:simpleType>
    </xsd:element>
    <xsd:element name="MediaServiceLocation" ma:index="27" nillable="true" ma:displayName="Location" ma:hidden="true" ma:internalName="MediaServiceLocation" ma:readOnly="true">
      <xsd:simpleType>
        <xsd:restriction base="dms:Text"/>
      </xsd:simpleType>
    </xsd:element>
    <xsd:element name="MediaLengthInSeconds" ma:index="28" nillable="true" ma:displayName="Length (seconds)" ma:hidden="true" ma:internalName="MediaLengthInSeconds" ma:readOnly="true">
      <xsd:simpleType>
        <xsd:restriction base="dms:Unknown"/>
      </xsd:simpleType>
    </xsd:element>
    <xsd:element name="lcf76f155ced4ddcb4097134ff3c332f" ma:index="30"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State" ma:index="32" nillable="true" ma:displayName="State" ma:default="Open" ma:format="Dropdown" ma:internalName="State">
      <xsd:simpleType>
        <xsd:restriction base="dms:Choice">
          <xsd:enumeration value="Open"/>
          <xsd:enumeration value="Complete"/>
          <xsd:enumeration value="Waiting Ian's Review"/>
        </xsd:restriction>
      </xsd:simpleType>
    </xsd:element>
    <xsd:element name="MediaServiceSearchProperties" ma:index="33" nillable="true" ma:displayName="MediaServiceSearchProperties" ma:hidden="true" ma:internalName="MediaServiceSearchProperties" ma:readOnly="true">
      <xsd:simpleType>
        <xsd:restriction base="dms:Note"/>
      </xsd:simpleType>
    </xsd:element>
    <xsd:element name="MediaServiceDocTags" ma:index="34"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1" nillable="true" ma:displayName="Taxonomy Catch All Column" ma:hidden="true" ma:list="{ae63ffbd-de59-4149-9433-57c64ddd7584}" ma:internalName="TaxCatchAll" ma:showField="CatchAllData" ma:web="fb9ea31f-0ab8-44ff-80d1-5777f6d9d9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purl.org/dc/terms/"/>
    <ds:schemaRef ds:uri="http://schemas.microsoft.com/sharepoint/v3"/>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fb9ea31f-0ab8-44ff-80d1-5777f6d9d945"/>
    <ds:schemaRef ds:uri="http://purl.org/dc/elements/1.1/"/>
    <ds:schemaRef ds:uri="cea7764e-6bf9-427d-be15-e74097e0a61c"/>
    <ds:schemaRef ds:uri="http://schemas.microsoft.com/office/2006/metadata/properties"/>
    <ds:schemaRef ds:uri="http://purl.org/dc/dcmitype/"/>
    <ds:schemaRef ds:uri="230e9df3-be65-4c73-a93b-d1236ebd677e"/>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C6808C6-9E8C-4DE9-8594-1DAA842B9B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Lesson Template Advanced Services Delivery</Template>
  <TotalTime>1178</TotalTime>
  <Words>2211</Words>
  <Application>Microsoft Office PowerPoint</Application>
  <PresentationFormat>Custom</PresentationFormat>
  <Paragraphs>215</Paragraphs>
  <Slides>30</Slides>
  <Notes>21</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Consolas</vt:lpstr>
      <vt:lpstr>Segoe Light</vt:lpstr>
      <vt:lpstr>Segoe UI</vt:lpstr>
      <vt:lpstr>Segoe UI Light</vt:lpstr>
      <vt:lpstr>Segoe UI Semibold</vt:lpstr>
      <vt:lpstr>Wingdings</vt:lpstr>
      <vt:lpstr>WHITE TEMPLATE</vt:lpstr>
      <vt:lpstr>COLOR TEMPLATE</vt:lpstr>
      <vt:lpstr>  Terraform for Azure</vt:lpstr>
      <vt:lpstr>PowerPoint Presentation</vt:lpstr>
      <vt:lpstr>About</vt:lpstr>
      <vt:lpstr>Agenda</vt:lpstr>
      <vt:lpstr>Modules</vt:lpstr>
      <vt:lpstr>Terraform to Azure  Module 01 - Infrastructure as Code</vt:lpstr>
      <vt:lpstr>Overview</vt:lpstr>
      <vt:lpstr>What is Infrastructure as Code?</vt:lpstr>
      <vt:lpstr>What is Infrastructure as Code (IaC)?</vt:lpstr>
      <vt:lpstr>Benefits of IaC</vt:lpstr>
      <vt:lpstr>Imperative vs. Declarative</vt:lpstr>
      <vt:lpstr>Imperative vs. Declarative</vt:lpstr>
      <vt:lpstr>Tools</vt:lpstr>
      <vt:lpstr>Azure Resource Manager</vt:lpstr>
      <vt:lpstr>Azure Resource Manager</vt:lpstr>
      <vt:lpstr>ARM Template Overview</vt:lpstr>
      <vt:lpstr>ARM Template Example</vt:lpstr>
      <vt:lpstr>ARM References</vt:lpstr>
      <vt:lpstr>Azure Bicep</vt:lpstr>
      <vt:lpstr>Benefits of Azure Bicep</vt:lpstr>
      <vt:lpstr>Bicep vs other tools</vt:lpstr>
      <vt:lpstr>Bicep Example</vt:lpstr>
      <vt:lpstr>Bicep References</vt:lpstr>
      <vt:lpstr>Terraform</vt:lpstr>
      <vt:lpstr>Terraform with Azure</vt:lpstr>
      <vt:lpstr>Terraform Example</vt:lpstr>
      <vt:lpstr>Terraform References</vt:lpstr>
      <vt:lpstr>Bicep x Terraform</vt:lpstr>
      <vt:lpstr>DEMO</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&lt;&lt;Product Name: Lesson Title&gt;&gt;  &lt;&lt;Lesson Description&gt;&gt;</dc:title>
  <dc:subject>&lt;Speech title here&gt;</dc:subject>
  <dc:creator>Mark Short</dc:creator>
  <cp:keywords>MSVID, Brand Guidelines, Branding, Visual Identity, grid</cp:keywords>
  <dc:description>Template: Maryfj_x000d_
Formatting: _x000d_
Audience Type:</dc:description>
  <cp:lastModifiedBy>Leandro Prado (Piá)</cp:lastModifiedBy>
  <cp:revision>158</cp:revision>
  <dcterms:created xsi:type="dcterms:W3CDTF">2016-06-21T22:22:39Z</dcterms:created>
  <dcterms:modified xsi:type="dcterms:W3CDTF">2025-01-14T20:27:17Z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0x01010039A62E282DDA434E979CD3E03185182E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cfd94941-4c3f-42c8-afe6-d601a90433e5</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Owner">
    <vt:lpwstr>navander@microsoft.com</vt:lpwstr>
  </property>
  <property fmtid="{D5CDD505-2E9C-101B-9397-08002B2CF9AE}" pid="15" name="MSIP_Label_f42aa342-8706-4288-bd11-ebb85995028c_SetDate">
    <vt:lpwstr>2018-07-02T16:08:01.6432932Z</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AuthorIds_UIVersion_1536">
    <vt:lpwstr>97</vt:lpwstr>
  </property>
  <property fmtid="{D5CDD505-2E9C-101B-9397-08002B2CF9AE}" pid="21" name="AuthorIds_UIVersion_2560">
    <vt:lpwstr>97</vt:lpwstr>
  </property>
  <property fmtid="{D5CDD505-2E9C-101B-9397-08002B2CF9AE}" pid="22" name="AuthorIds_UIVersion_5632">
    <vt:lpwstr>97</vt:lpwstr>
  </property>
  <property fmtid="{D5CDD505-2E9C-101B-9397-08002B2CF9AE}" pid="23" name="MediaServiceImageTags">
    <vt:lpwstr/>
  </property>
</Properties>
</file>