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28"/>
  </p:notesMasterIdLst>
  <p:handoutMasterIdLst>
    <p:handoutMasterId r:id="rId29"/>
  </p:handoutMasterIdLst>
  <p:sldIdLst>
    <p:sldId id="410" r:id="rId6"/>
    <p:sldId id="411" r:id="rId7"/>
    <p:sldId id="285" r:id="rId8"/>
    <p:sldId id="370" r:id="rId9"/>
    <p:sldId id="2076137959" r:id="rId10"/>
    <p:sldId id="425" r:id="rId11"/>
    <p:sldId id="2076137965" r:id="rId12"/>
    <p:sldId id="2076137979" r:id="rId13"/>
    <p:sldId id="2076137966" r:id="rId14"/>
    <p:sldId id="2076137967" r:id="rId15"/>
    <p:sldId id="2076137968" r:id="rId16"/>
    <p:sldId id="2076137969" r:id="rId17"/>
    <p:sldId id="2076137980" r:id="rId18"/>
    <p:sldId id="2076137988" r:id="rId19"/>
    <p:sldId id="2076137970" r:id="rId20"/>
    <p:sldId id="2076137973" r:id="rId21"/>
    <p:sldId id="2076137974" r:id="rId22"/>
    <p:sldId id="2076137975" r:id="rId23"/>
    <p:sldId id="2076137976" r:id="rId24"/>
    <p:sldId id="2076137971" r:id="rId25"/>
    <p:sldId id="2076137978" r:id="rId26"/>
    <p:sldId id="268" r:id="rId2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078D7"/>
    <a:srgbClr val="00188F"/>
    <a:srgbClr val="107C10"/>
    <a:srgbClr val="008272"/>
    <a:srgbClr val="B4009E"/>
    <a:srgbClr val="002050"/>
    <a:srgbClr val="00BCF2"/>
    <a:srgbClr val="525252"/>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6EA156-EBFA-46A2-9096-22F02E2D0209}" v="2834" dt="2023-10-23T20:44:36.9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818" autoAdjust="0"/>
  </p:normalViewPr>
  <p:slideViewPr>
    <p:cSldViewPr snapToGrid="0">
      <p:cViewPr varScale="1">
        <p:scale>
          <a:sx n="76" d="100"/>
          <a:sy n="76" d="100"/>
        </p:scale>
        <p:origin x="1860" y="29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andro Prado (Piá)" userId="051c760b-9769-4f0f-9828-09197ff28b7c" providerId="ADAL" clId="{686EA156-EBFA-46A2-9096-22F02E2D0209}"/>
    <pc:docChg chg="undo redo custSel addSld delSld modSld sldOrd">
      <pc:chgData name="Leandro Prado (Piá)" userId="051c760b-9769-4f0f-9828-09197ff28b7c" providerId="ADAL" clId="{686EA156-EBFA-46A2-9096-22F02E2D0209}" dt="2023-11-23T16:56:37.055" v="4259" actId="20577"/>
      <pc:docMkLst>
        <pc:docMk/>
      </pc:docMkLst>
      <pc:sldChg chg="modSp mod">
        <pc:chgData name="Leandro Prado (Piá)" userId="051c760b-9769-4f0f-9828-09197ff28b7c" providerId="ADAL" clId="{686EA156-EBFA-46A2-9096-22F02E2D0209}" dt="2023-10-23T14:09:24.681" v="32" actId="20577"/>
        <pc:sldMkLst>
          <pc:docMk/>
          <pc:sldMk cId="2715238886" sldId="285"/>
        </pc:sldMkLst>
        <pc:spChg chg="mod">
          <ac:chgData name="Leandro Prado (Piá)" userId="051c760b-9769-4f0f-9828-09197ff28b7c" providerId="ADAL" clId="{686EA156-EBFA-46A2-9096-22F02E2D0209}" dt="2023-10-23T14:09:24.681" v="32" actId="20577"/>
          <ac:spMkLst>
            <pc:docMk/>
            <pc:sldMk cId="2715238886" sldId="285"/>
            <ac:spMk id="6" creationId="{00000000-0000-0000-0000-000000000000}"/>
          </ac:spMkLst>
        </pc:spChg>
      </pc:sldChg>
      <pc:sldChg chg="del">
        <pc:chgData name="Leandro Prado (Piá)" userId="051c760b-9769-4f0f-9828-09197ff28b7c" providerId="ADAL" clId="{686EA156-EBFA-46A2-9096-22F02E2D0209}" dt="2023-10-23T17:03:45.696" v="575" actId="47"/>
        <pc:sldMkLst>
          <pc:docMk/>
          <pc:sldMk cId="531995540" sldId="357"/>
        </pc:sldMkLst>
      </pc:sldChg>
      <pc:sldChg chg="modSp mod">
        <pc:chgData name="Leandro Prado (Piá)" userId="051c760b-9769-4f0f-9828-09197ff28b7c" providerId="ADAL" clId="{686EA156-EBFA-46A2-9096-22F02E2D0209}" dt="2023-10-23T18:41:15.365" v="4136"/>
        <pc:sldMkLst>
          <pc:docMk/>
          <pc:sldMk cId="3235886601" sldId="370"/>
        </pc:sldMkLst>
        <pc:spChg chg="mod">
          <ac:chgData name="Leandro Prado (Piá)" userId="051c760b-9769-4f0f-9828-09197ff28b7c" providerId="ADAL" clId="{686EA156-EBFA-46A2-9096-22F02E2D0209}" dt="2023-10-23T18:41:15.365" v="4136"/>
          <ac:spMkLst>
            <pc:docMk/>
            <pc:sldMk cId="3235886601" sldId="370"/>
            <ac:spMk id="2" creationId="{00000000-0000-0000-0000-000000000000}"/>
          </ac:spMkLst>
        </pc:spChg>
      </pc:sldChg>
      <pc:sldChg chg="modSp mod">
        <pc:chgData name="Leandro Prado (Piá)" userId="051c760b-9769-4f0f-9828-09197ff28b7c" providerId="ADAL" clId="{686EA156-EBFA-46A2-9096-22F02E2D0209}" dt="2023-11-23T16:56:37.055" v="4259" actId="20577"/>
        <pc:sldMkLst>
          <pc:docMk/>
          <pc:sldMk cId="1325058836" sldId="410"/>
        </pc:sldMkLst>
        <pc:spChg chg="mod">
          <ac:chgData name="Leandro Prado (Piá)" userId="051c760b-9769-4f0f-9828-09197ff28b7c" providerId="ADAL" clId="{686EA156-EBFA-46A2-9096-22F02E2D0209}" dt="2023-11-23T16:56:37.055" v="4259" actId="20577"/>
          <ac:spMkLst>
            <pc:docMk/>
            <pc:sldMk cId="1325058836" sldId="410"/>
            <ac:spMk id="6" creationId="{00000000-0000-0000-0000-000000000000}"/>
          </ac:spMkLst>
        </pc:spChg>
      </pc:sldChg>
      <pc:sldChg chg="del">
        <pc:chgData name="Leandro Prado (Piá)" userId="051c760b-9769-4f0f-9828-09197ff28b7c" providerId="ADAL" clId="{686EA156-EBFA-46A2-9096-22F02E2D0209}" dt="2023-10-23T17:03:18.694" v="553" actId="47"/>
        <pc:sldMkLst>
          <pc:docMk/>
          <pc:sldMk cId="1463220666" sldId="412"/>
        </pc:sldMkLst>
      </pc:sldChg>
      <pc:sldChg chg="del">
        <pc:chgData name="Leandro Prado (Piá)" userId="051c760b-9769-4f0f-9828-09197ff28b7c" providerId="ADAL" clId="{686EA156-EBFA-46A2-9096-22F02E2D0209}" dt="2023-10-23T17:03:20.419" v="555" actId="47"/>
        <pc:sldMkLst>
          <pc:docMk/>
          <pc:sldMk cId="2885849797" sldId="413"/>
        </pc:sldMkLst>
      </pc:sldChg>
      <pc:sldChg chg="del">
        <pc:chgData name="Leandro Prado (Piá)" userId="051c760b-9769-4f0f-9828-09197ff28b7c" providerId="ADAL" clId="{686EA156-EBFA-46A2-9096-22F02E2D0209}" dt="2023-10-23T17:03:19.589" v="554" actId="47"/>
        <pc:sldMkLst>
          <pc:docMk/>
          <pc:sldMk cId="547859371" sldId="414"/>
        </pc:sldMkLst>
      </pc:sldChg>
      <pc:sldChg chg="del">
        <pc:chgData name="Leandro Prado (Piá)" userId="051c760b-9769-4f0f-9828-09197ff28b7c" providerId="ADAL" clId="{686EA156-EBFA-46A2-9096-22F02E2D0209}" dt="2023-10-23T17:03:17.548" v="552" actId="47"/>
        <pc:sldMkLst>
          <pc:docMk/>
          <pc:sldMk cId="1582034885" sldId="415"/>
        </pc:sldMkLst>
      </pc:sldChg>
      <pc:sldChg chg="del">
        <pc:chgData name="Leandro Prado (Piá)" userId="051c760b-9769-4f0f-9828-09197ff28b7c" providerId="ADAL" clId="{686EA156-EBFA-46A2-9096-22F02E2D0209}" dt="2023-10-23T17:03:22.616" v="557" actId="47"/>
        <pc:sldMkLst>
          <pc:docMk/>
          <pc:sldMk cId="611352908" sldId="416"/>
        </pc:sldMkLst>
      </pc:sldChg>
      <pc:sldChg chg="del">
        <pc:chgData name="Leandro Prado (Piá)" userId="051c760b-9769-4f0f-9828-09197ff28b7c" providerId="ADAL" clId="{686EA156-EBFA-46A2-9096-22F02E2D0209}" dt="2023-10-23T17:03:23.771" v="558" actId="47"/>
        <pc:sldMkLst>
          <pc:docMk/>
          <pc:sldMk cId="525162791" sldId="417"/>
        </pc:sldMkLst>
      </pc:sldChg>
      <pc:sldChg chg="del">
        <pc:chgData name="Leandro Prado (Piá)" userId="051c760b-9769-4f0f-9828-09197ff28b7c" providerId="ADAL" clId="{686EA156-EBFA-46A2-9096-22F02E2D0209}" dt="2023-10-23T17:03:28.711" v="563" actId="47"/>
        <pc:sldMkLst>
          <pc:docMk/>
          <pc:sldMk cId="3773654951" sldId="419"/>
        </pc:sldMkLst>
      </pc:sldChg>
      <pc:sldChg chg="del">
        <pc:chgData name="Leandro Prado (Piá)" userId="051c760b-9769-4f0f-9828-09197ff28b7c" providerId="ADAL" clId="{686EA156-EBFA-46A2-9096-22F02E2D0209}" dt="2023-10-23T17:03:41.204" v="571" actId="47"/>
        <pc:sldMkLst>
          <pc:docMk/>
          <pc:sldMk cId="3876388879" sldId="420"/>
        </pc:sldMkLst>
      </pc:sldChg>
      <pc:sldChg chg="del">
        <pc:chgData name="Leandro Prado (Piá)" userId="051c760b-9769-4f0f-9828-09197ff28b7c" providerId="ADAL" clId="{686EA156-EBFA-46A2-9096-22F02E2D0209}" dt="2023-10-23T17:03:30.357" v="564" actId="47"/>
        <pc:sldMkLst>
          <pc:docMk/>
          <pc:sldMk cId="2239228670" sldId="421"/>
        </pc:sldMkLst>
      </pc:sldChg>
      <pc:sldChg chg="del">
        <pc:chgData name="Leandro Prado (Piá)" userId="051c760b-9769-4f0f-9828-09197ff28b7c" providerId="ADAL" clId="{686EA156-EBFA-46A2-9096-22F02E2D0209}" dt="2023-10-23T17:03:31.328" v="565" actId="47"/>
        <pc:sldMkLst>
          <pc:docMk/>
          <pc:sldMk cId="280174612" sldId="422"/>
        </pc:sldMkLst>
      </pc:sldChg>
      <pc:sldChg chg="del">
        <pc:chgData name="Leandro Prado (Piá)" userId="051c760b-9769-4f0f-9828-09197ff28b7c" providerId="ADAL" clId="{686EA156-EBFA-46A2-9096-22F02E2D0209}" dt="2023-10-23T17:03:36.813" v="568" actId="47"/>
        <pc:sldMkLst>
          <pc:docMk/>
          <pc:sldMk cId="2027071960" sldId="423"/>
        </pc:sldMkLst>
      </pc:sldChg>
      <pc:sldChg chg="del">
        <pc:chgData name="Leandro Prado (Piá)" userId="051c760b-9769-4f0f-9828-09197ff28b7c" providerId="ADAL" clId="{686EA156-EBFA-46A2-9096-22F02E2D0209}" dt="2023-10-23T17:03:40.141" v="570" actId="47"/>
        <pc:sldMkLst>
          <pc:docMk/>
          <pc:sldMk cId="291796977" sldId="424"/>
        </pc:sldMkLst>
      </pc:sldChg>
      <pc:sldChg chg="addSp modSp mod modAnim">
        <pc:chgData name="Leandro Prado (Piá)" userId="051c760b-9769-4f0f-9828-09197ff28b7c" providerId="ADAL" clId="{686EA156-EBFA-46A2-9096-22F02E2D0209}" dt="2023-10-23T18:03:44.346" v="1931" actId="1076"/>
        <pc:sldMkLst>
          <pc:docMk/>
          <pc:sldMk cId="124617780" sldId="425"/>
        </pc:sldMkLst>
        <pc:spChg chg="mod">
          <ac:chgData name="Leandro Prado (Piá)" userId="051c760b-9769-4f0f-9828-09197ff28b7c" providerId="ADAL" clId="{686EA156-EBFA-46A2-9096-22F02E2D0209}" dt="2023-10-23T18:03:44.346" v="1931" actId="1076"/>
          <ac:spMkLst>
            <pc:docMk/>
            <pc:sldMk cId="124617780" sldId="425"/>
            <ac:spMk id="2" creationId="{AB613524-40E7-4B4F-BB99-B2082745377C}"/>
          </ac:spMkLst>
        </pc:spChg>
        <pc:spChg chg="mod">
          <ac:chgData name="Leandro Prado (Piá)" userId="051c760b-9769-4f0f-9828-09197ff28b7c" providerId="ADAL" clId="{686EA156-EBFA-46A2-9096-22F02E2D0209}" dt="2023-10-23T14:58:53.143" v="80" actId="20577"/>
          <ac:spMkLst>
            <pc:docMk/>
            <pc:sldMk cId="124617780" sldId="425"/>
            <ac:spMk id="3" creationId="{CFB9236E-1AEF-4DB7-B28E-9748B1F7A8C4}"/>
          </ac:spMkLst>
        </pc:spChg>
        <pc:picChg chg="add mod">
          <ac:chgData name="Leandro Prado (Piá)" userId="051c760b-9769-4f0f-9828-09197ff28b7c" providerId="ADAL" clId="{686EA156-EBFA-46A2-9096-22F02E2D0209}" dt="2023-10-23T18:03:40.503" v="1930" actId="14100"/>
          <ac:picMkLst>
            <pc:docMk/>
            <pc:sldMk cId="124617780" sldId="425"/>
            <ac:picMk id="4" creationId="{A7262AA5-8B4D-3605-4401-C87F1CC8899B}"/>
          </ac:picMkLst>
        </pc:picChg>
        <pc:picChg chg="add mod">
          <ac:chgData name="Leandro Prado (Piá)" userId="051c760b-9769-4f0f-9828-09197ff28b7c" providerId="ADAL" clId="{686EA156-EBFA-46A2-9096-22F02E2D0209}" dt="2023-10-23T18:03:38.550" v="1929" actId="1076"/>
          <ac:picMkLst>
            <pc:docMk/>
            <pc:sldMk cId="124617780" sldId="425"/>
            <ac:picMk id="5" creationId="{1722E6DE-449E-CD84-B4CD-DB5DFB6C21B1}"/>
          </ac:picMkLst>
        </pc:picChg>
      </pc:sldChg>
      <pc:sldChg chg="del">
        <pc:chgData name="Leandro Prado (Piá)" userId="051c760b-9769-4f0f-9828-09197ff28b7c" providerId="ADAL" clId="{686EA156-EBFA-46A2-9096-22F02E2D0209}" dt="2023-10-23T17:03:42.161" v="572" actId="47"/>
        <pc:sldMkLst>
          <pc:docMk/>
          <pc:sldMk cId="1994290473" sldId="426"/>
        </pc:sldMkLst>
      </pc:sldChg>
      <pc:sldChg chg="del">
        <pc:chgData name="Leandro Prado (Piá)" userId="051c760b-9769-4f0f-9828-09197ff28b7c" providerId="ADAL" clId="{686EA156-EBFA-46A2-9096-22F02E2D0209}" dt="2023-10-23T17:03:48.649" v="577" actId="47"/>
        <pc:sldMkLst>
          <pc:docMk/>
          <pc:sldMk cId="1184076748" sldId="427"/>
        </pc:sldMkLst>
      </pc:sldChg>
      <pc:sldChg chg="del">
        <pc:chgData name="Leandro Prado (Piá)" userId="051c760b-9769-4f0f-9828-09197ff28b7c" providerId="ADAL" clId="{686EA156-EBFA-46A2-9096-22F02E2D0209}" dt="2023-10-23T17:03:38.673" v="569" actId="47"/>
        <pc:sldMkLst>
          <pc:docMk/>
          <pc:sldMk cId="2620780687" sldId="430"/>
        </pc:sldMkLst>
      </pc:sldChg>
      <pc:sldChg chg="del">
        <pc:chgData name="Leandro Prado (Piá)" userId="051c760b-9769-4f0f-9828-09197ff28b7c" providerId="ADAL" clId="{686EA156-EBFA-46A2-9096-22F02E2D0209}" dt="2023-10-23T17:03:43.580" v="573" actId="47"/>
        <pc:sldMkLst>
          <pc:docMk/>
          <pc:sldMk cId="1372761990" sldId="431"/>
        </pc:sldMkLst>
      </pc:sldChg>
      <pc:sldChg chg="del">
        <pc:chgData name="Leandro Prado (Piá)" userId="051c760b-9769-4f0f-9828-09197ff28b7c" providerId="ADAL" clId="{686EA156-EBFA-46A2-9096-22F02E2D0209}" dt="2023-10-23T17:03:44.413" v="574" actId="47"/>
        <pc:sldMkLst>
          <pc:docMk/>
          <pc:sldMk cId="2920916544" sldId="432"/>
        </pc:sldMkLst>
      </pc:sldChg>
      <pc:sldChg chg="del">
        <pc:chgData name="Leandro Prado (Piá)" userId="051c760b-9769-4f0f-9828-09197ff28b7c" providerId="ADAL" clId="{686EA156-EBFA-46A2-9096-22F02E2D0209}" dt="2023-10-23T17:03:47.174" v="576" actId="47"/>
        <pc:sldMkLst>
          <pc:docMk/>
          <pc:sldMk cId="3517471400" sldId="433"/>
        </pc:sldMkLst>
      </pc:sldChg>
      <pc:sldChg chg="del">
        <pc:chgData name="Leandro Prado (Piá)" userId="051c760b-9769-4f0f-9828-09197ff28b7c" providerId="ADAL" clId="{686EA156-EBFA-46A2-9096-22F02E2D0209}" dt="2023-10-23T17:03:24.823" v="559" actId="47"/>
        <pc:sldMkLst>
          <pc:docMk/>
          <pc:sldMk cId="627967290" sldId="434"/>
        </pc:sldMkLst>
      </pc:sldChg>
      <pc:sldChg chg="del">
        <pc:chgData name="Leandro Prado (Piá)" userId="051c760b-9769-4f0f-9828-09197ff28b7c" providerId="ADAL" clId="{686EA156-EBFA-46A2-9096-22F02E2D0209}" dt="2023-10-23T17:03:26.854" v="561" actId="47"/>
        <pc:sldMkLst>
          <pc:docMk/>
          <pc:sldMk cId="535943338" sldId="3769"/>
        </pc:sldMkLst>
      </pc:sldChg>
      <pc:sldChg chg="del">
        <pc:chgData name="Leandro Prado (Piá)" userId="051c760b-9769-4f0f-9828-09197ff28b7c" providerId="ADAL" clId="{686EA156-EBFA-46A2-9096-22F02E2D0209}" dt="2023-10-23T17:03:26.006" v="560" actId="47"/>
        <pc:sldMkLst>
          <pc:docMk/>
          <pc:sldMk cId="4083903187" sldId="2076137956"/>
        </pc:sldMkLst>
      </pc:sldChg>
      <pc:sldChg chg="del">
        <pc:chgData name="Leandro Prado (Piá)" userId="051c760b-9769-4f0f-9828-09197ff28b7c" providerId="ADAL" clId="{686EA156-EBFA-46A2-9096-22F02E2D0209}" dt="2023-10-23T17:03:27.692" v="562" actId="47"/>
        <pc:sldMkLst>
          <pc:docMk/>
          <pc:sldMk cId="3565605510" sldId="2076137958"/>
        </pc:sldMkLst>
      </pc:sldChg>
      <pc:sldChg chg="modSp mod">
        <pc:chgData name="Leandro Prado (Piá)" userId="051c760b-9769-4f0f-9828-09197ff28b7c" providerId="ADAL" clId="{686EA156-EBFA-46A2-9096-22F02E2D0209}" dt="2023-10-23T14:58:42.208" v="67" actId="20577"/>
        <pc:sldMkLst>
          <pc:docMk/>
          <pc:sldMk cId="3288041738" sldId="2076137959"/>
        </pc:sldMkLst>
        <pc:spChg chg="mod">
          <ac:chgData name="Leandro Prado (Piá)" userId="051c760b-9769-4f0f-9828-09197ff28b7c" providerId="ADAL" clId="{686EA156-EBFA-46A2-9096-22F02E2D0209}" dt="2023-10-23T14:58:42.208" v="67" actId="20577"/>
          <ac:spMkLst>
            <pc:docMk/>
            <pc:sldMk cId="3288041738" sldId="2076137959"/>
            <ac:spMk id="2" creationId="{12B9D369-E28F-428A-B6AA-3D4AA4ACAC2C}"/>
          </ac:spMkLst>
        </pc:spChg>
      </pc:sldChg>
      <pc:sldChg chg="del">
        <pc:chgData name="Leandro Prado (Piá)" userId="051c760b-9769-4f0f-9828-09197ff28b7c" providerId="ADAL" clId="{686EA156-EBFA-46A2-9096-22F02E2D0209}" dt="2023-10-23T17:03:12.952" v="548" actId="47"/>
        <pc:sldMkLst>
          <pc:docMk/>
          <pc:sldMk cId="2167691982" sldId="2076137960"/>
        </pc:sldMkLst>
      </pc:sldChg>
      <pc:sldChg chg="del">
        <pc:chgData name="Leandro Prado (Piá)" userId="051c760b-9769-4f0f-9828-09197ff28b7c" providerId="ADAL" clId="{686EA156-EBFA-46A2-9096-22F02E2D0209}" dt="2023-10-23T17:03:13.918" v="549" actId="47"/>
        <pc:sldMkLst>
          <pc:docMk/>
          <pc:sldMk cId="4047479880" sldId="2076137961"/>
        </pc:sldMkLst>
      </pc:sldChg>
      <pc:sldChg chg="del">
        <pc:chgData name="Leandro Prado (Piá)" userId="051c760b-9769-4f0f-9828-09197ff28b7c" providerId="ADAL" clId="{686EA156-EBFA-46A2-9096-22F02E2D0209}" dt="2023-10-23T17:03:14.829" v="550" actId="47"/>
        <pc:sldMkLst>
          <pc:docMk/>
          <pc:sldMk cId="1432831395" sldId="2076137962"/>
        </pc:sldMkLst>
      </pc:sldChg>
      <pc:sldChg chg="del">
        <pc:chgData name="Leandro Prado (Piá)" userId="051c760b-9769-4f0f-9828-09197ff28b7c" providerId="ADAL" clId="{686EA156-EBFA-46A2-9096-22F02E2D0209}" dt="2023-10-23T17:03:16.666" v="551" actId="47"/>
        <pc:sldMkLst>
          <pc:docMk/>
          <pc:sldMk cId="3397148701" sldId="2076137963"/>
        </pc:sldMkLst>
      </pc:sldChg>
      <pc:sldChg chg="addSp new del ord">
        <pc:chgData name="Leandro Prado (Piá)" userId="051c760b-9769-4f0f-9828-09197ff28b7c" providerId="ADAL" clId="{686EA156-EBFA-46A2-9096-22F02E2D0209}" dt="2023-10-23T17:03:21.665" v="556" actId="47"/>
        <pc:sldMkLst>
          <pc:docMk/>
          <pc:sldMk cId="3484110612" sldId="2076137964"/>
        </pc:sldMkLst>
        <pc:picChg chg="add">
          <ac:chgData name="Leandro Prado (Piá)" userId="051c760b-9769-4f0f-9828-09197ff28b7c" providerId="ADAL" clId="{686EA156-EBFA-46A2-9096-22F02E2D0209}" dt="2023-10-23T14:08:52.821" v="5"/>
          <ac:picMkLst>
            <pc:docMk/>
            <pc:sldMk cId="3484110612" sldId="2076137964"/>
            <ac:picMk id="1026" creationId="{0241D482-56A5-FE27-C33F-45B81C946652}"/>
          </ac:picMkLst>
        </pc:picChg>
      </pc:sldChg>
      <pc:sldChg chg="addSp modSp add mod modAnim">
        <pc:chgData name="Leandro Prado (Piá)" userId="051c760b-9769-4f0f-9828-09197ff28b7c" providerId="ADAL" clId="{686EA156-EBFA-46A2-9096-22F02E2D0209}" dt="2023-10-23T18:06:19.067" v="1989" actId="1035"/>
        <pc:sldMkLst>
          <pc:docMk/>
          <pc:sldMk cId="1839463771" sldId="2076137965"/>
        </pc:sldMkLst>
        <pc:spChg chg="mod">
          <ac:chgData name="Leandro Prado (Piá)" userId="051c760b-9769-4f0f-9828-09197ff28b7c" providerId="ADAL" clId="{686EA156-EBFA-46A2-9096-22F02E2D0209}" dt="2023-10-23T18:06:19.067" v="1989" actId="1035"/>
          <ac:spMkLst>
            <pc:docMk/>
            <pc:sldMk cId="1839463771" sldId="2076137965"/>
            <ac:spMk id="2" creationId="{AB613524-40E7-4B4F-BB99-B2082745377C}"/>
          </ac:spMkLst>
        </pc:spChg>
        <pc:spChg chg="mod">
          <ac:chgData name="Leandro Prado (Piá)" userId="051c760b-9769-4f0f-9828-09197ff28b7c" providerId="ADAL" clId="{686EA156-EBFA-46A2-9096-22F02E2D0209}" dt="2023-10-23T15:00:40.037" v="127" actId="20577"/>
          <ac:spMkLst>
            <pc:docMk/>
            <pc:sldMk cId="1839463771" sldId="2076137965"/>
            <ac:spMk id="3" creationId="{CFB9236E-1AEF-4DB7-B28E-9748B1F7A8C4}"/>
          </ac:spMkLst>
        </pc:spChg>
        <pc:spChg chg="add mod">
          <ac:chgData name="Leandro Prado (Piá)" userId="051c760b-9769-4f0f-9828-09197ff28b7c" providerId="ADAL" clId="{686EA156-EBFA-46A2-9096-22F02E2D0209}" dt="2023-10-23T18:06:11.483" v="1982" actId="1035"/>
          <ac:spMkLst>
            <pc:docMk/>
            <pc:sldMk cId="1839463771" sldId="2076137965"/>
            <ac:spMk id="5" creationId="{F8B59FD1-1E71-6E3F-FEAC-AA9C1AA2B9F0}"/>
          </ac:spMkLst>
        </pc:spChg>
        <pc:picChg chg="add mod">
          <ac:chgData name="Leandro Prado (Piá)" userId="051c760b-9769-4f0f-9828-09197ff28b7c" providerId="ADAL" clId="{686EA156-EBFA-46A2-9096-22F02E2D0209}" dt="2023-10-23T15:01:42.143" v="135" actId="1076"/>
          <ac:picMkLst>
            <pc:docMk/>
            <pc:sldMk cId="1839463771" sldId="2076137965"/>
            <ac:picMk id="4" creationId="{19C671C5-295B-3271-8F4F-6028EDB1379B}"/>
          </ac:picMkLst>
        </pc:picChg>
      </pc:sldChg>
      <pc:sldChg chg="modSp add mod ord modAnim">
        <pc:chgData name="Leandro Prado (Piá)" userId="051c760b-9769-4f0f-9828-09197ff28b7c" providerId="ADAL" clId="{686EA156-EBFA-46A2-9096-22F02E2D0209}" dt="2023-10-23T15:08:47.989" v="543" actId="1035"/>
        <pc:sldMkLst>
          <pc:docMk/>
          <pc:sldMk cId="1809374539" sldId="2076137966"/>
        </pc:sldMkLst>
        <pc:spChg chg="mod">
          <ac:chgData name="Leandro Prado (Piá)" userId="051c760b-9769-4f0f-9828-09197ff28b7c" providerId="ADAL" clId="{686EA156-EBFA-46A2-9096-22F02E2D0209}" dt="2023-10-23T15:08:47.989" v="543" actId="1035"/>
          <ac:spMkLst>
            <pc:docMk/>
            <pc:sldMk cId="1809374539" sldId="2076137966"/>
            <ac:spMk id="2" creationId="{AB613524-40E7-4B4F-BB99-B2082745377C}"/>
          </ac:spMkLst>
        </pc:spChg>
        <pc:spChg chg="mod">
          <ac:chgData name="Leandro Prado (Piá)" userId="051c760b-9769-4f0f-9828-09197ff28b7c" providerId="ADAL" clId="{686EA156-EBFA-46A2-9096-22F02E2D0209}" dt="2023-10-23T15:03:17.810" v="149"/>
          <ac:spMkLst>
            <pc:docMk/>
            <pc:sldMk cId="1809374539" sldId="2076137966"/>
            <ac:spMk id="3" creationId="{CFB9236E-1AEF-4DB7-B28E-9748B1F7A8C4}"/>
          </ac:spMkLst>
        </pc:spChg>
      </pc:sldChg>
      <pc:sldChg chg="addSp delSp modSp add del mod delAnim">
        <pc:chgData name="Leandro Prado (Piá)" userId="051c760b-9769-4f0f-9828-09197ff28b7c" providerId="ADAL" clId="{686EA156-EBFA-46A2-9096-22F02E2D0209}" dt="2023-10-23T17:03:34.406" v="567" actId="47"/>
        <pc:sldMkLst>
          <pc:docMk/>
          <pc:sldMk cId="237727469" sldId="2076137967"/>
        </pc:sldMkLst>
        <pc:spChg chg="del">
          <ac:chgData name="Leandro Prado (Piá)" userId="051c760b-9769-4f0f-9828-09197ff28b7c" providerId="ADAL" clId="{686EA156-EBFA-46A2-9096-22F02E2D0209}" dt="2023-10-23T15:05:07.605" v="471" actId="478"/>
          <ac:spMkLst>
            <pc:docMk/>
            <pc:sldMk cId="237727469" sldId="2076137967"/>
            <ac:spMk id="2" creationId="{AB613524-40E7-4B4F-BB99-B2082745377C}"/>
          </ac:spMkLst>
        </pc:spChg>
        <pc:spChg chg="add del mod">
          <ac:chgData name="Leandro Prado (Piá)" userId="051c760b-9769-4f0f-9828-09197ff28b7c" providerId="ADAL" clId="{686EA156-EBFA-46A2-9096-22F02E2D0209}" dt="2023-10-23T15:05:09.629" v="472" actId="478"/>
          <ac:spMkLst>
            <pc:docMk/>
            <pc:sldMk cId="237727469" sldId="2076137967"/>
            <ac:spMk id="5" creationId="{C5C2CCF7-6E1D-991F-66E2-B8AE3E28EF96}"/>
          </ac:spMkLst>
        </pc:spChg>
        <pc:spChg chg="add del mod">
          <ac:chgData name="Leandro Prado (Piá)" userId="051c760b-9769-4f0f-9828-09197ff28b7c" providerId="ADAL" clId="{686EA156-EBFA-46A2-9096-22F02E2D0209}" dt="2023-10-23T15:09:16.444" v="544" actId="108"/>
          <ac:spMkLst>
            <pc:docMk/>
            <pc:sldMk cId="237727469" sldId="2076137967"/>
            <ac:spMk id="6" creationId="{A9E39D2F-000A-4EFB-292B-0FE43E036DB0}"/>
          </ac:spMkLst>
        </pc:spChg>
        <pc:spChg chg="add del mod">
          <ac:chgData name="Leandro Prado (Piá)" userId="051c760b-9769-4f0f-9828-09197ff28b7c" providerId="ADAL" clId="{686EA156-EBFA-46A2-9096-22F02E2D0209}" dt="2023-10-23T15:08:12.598" v="531" actId="1036"/>
          <ac:spMkLst>
            <pc:docMk/>
            <pc:sldMk cId="237727469" sldId="2076137967"/>
            <ac:spMk id="7" creationId="{0CE6909D-BF35-3521-19CA-096B6035C37C}"/>
          </ac:spMkLst>
        </pc:spChg>
        <pc:spChg chg="add del mod">
          <ac:chgData name="Leandro Prado (Piá)" userId="051c760b-9769-4f0f-9828-09197ff28b7c" providerId="ADAL" clId="{686EA156-EBFA-46A2-9096-22F02E2D0209}" dt="2023-10-23T15:09:23.586" v="545" actId="108"/>
          <ac:spMkLst>
            <pc:docMk/>
            <pc:sldMk cId="237727469" sldId="2076137967"/>
            <ac:spMk id="8" creationId="{B96EFB51-65B1-2796-3AA5-E6268D4CF71E}"/>
          </ac:spMkLst>
        </pc:spChg>
        <pc:spChg chg="add del mod">
          <ac:chgData name="Leandro Prado (Piá)" userId="051c760b-9769-4f0f-9828-09197ff28b7c" providerId="ADAL" clId="{686EA156-EBFA-46A2-9096-22F02E2D0209}" dt="2023-10-23T15:08:12.598" v="531" actId="1036"/>
          <ac:spMkLst>
            <pc:docMk/>
            <pc:sldMk cId="237727469" sldId="2076137967"/>
            <ac:spMk id="9" creationId="{C75DC02A-B374-2510-31B5-6A3208C64DC1}"/>
          </ac:spMkLst>
        </pc:spChg>
        <pc:spChg chg="add del mod">
          <ac:chgData name="Leandro Prado (Piá)" userId="051c760b-9769-4f0f-9828-09197ff28b7c" providerId="ADAL" clId="{686EA156-EBFA-46A2-9096-22F02E2D0209}" dt="2023-10-23T15:09:31.404" v="547" actId="14100"/>
          <ac:spMkLst>
            <pc:docMk/>
            <pc:sldMk cId="237727469" sldId="2076137967"/>
            <ac:spMk id="10" creationId="{D9BDCCE9-D31D-5325-284D-2C5131920D54}"/>
          </ac:spMkLst>
        </pc:spChg>
        <pc:spChg chg="add del mod">
          <ac:chgData name="Leandro Prado (Piá)" userId="051c760b-9769-4f0f-9828-09197ff28b7c" providerId="ADAL" clId="{686EA156-EBFA-46A2-9096-22F02E2D0209}" dt="2023-10-23T15:08:12.598" v="531" actId="1036"/>
          <ac:spMkLst>
            <pc:docMk/>
            <pc:sldMk cId="237727469" sldId="2076137967"/>
            <ac:spMk id="11" creationId="{1CEC3421-74D8-347A-3DF5-715CC6CAC946}"/>
          </ac:spMkLst>
        </pc:spChg>
        <pc:spChg chg="add del mod">
          <ac:chgData name="Leandro Prado (Piá)" userId="051c760b-9769-4f0f-9828-09197ff28b7c" providerId="ADAL" clId="{686EA156-EBFA-46A2-9096-22F02E2D0209}" dt="2023-10-23T15:07:21.636" v="507" actId="2711"/>
          <ac:spMkLst>
            <pc:docMk/>
            <pc:sldMk cId="237727469" sldId="2076137967"/>
            <ac:spMk id="12" creationId="{92053AF4-6598-91E2-7D6B-78B16AF6E728}"/>
          </ac:spMkLst>
        </pc:spChg>
      </pc:sldChg>
      <pc:sldChg chg="modSp add mod">
        <pc:chgData name="Leandro Prado (Piá)" userId="051c760b-9769-4f0f-9828-09197ff28b7c" providerId="ADAL" clId="{686EA156-EBFA-46A2-9096-22F02E2D0209}" dt="2023-10-23T17:05:01.265" v="615" actId="20577"/>
        <pc:sldMkLst>
          <pc:docMk/>
          <pc:sldMk cId="4045345284" sldId="2076137968"/>
        </pc:sldMkLst>
        <pc:spChg chg="mod">
          <ac:chgData name="Leandro Prado (Piá)" userId="051c760b-9769-4f0f-9828-09197ff28b7c" providerId="ADAL" clId="{686EA156-EBFA-46A2-9096-22F02E2D0209}" dt="2023-10-23T17:05:01.265" v="615" actId="20577"/>
          <ac:spMkLst>
            <pc:docMk/>
            <pc:sldMk cId="4045345284" sldId="2076137968"/>
            <ac:spMk id="2" creationId="{12B9D369-E28F-428A-B6AA-3D4AA4ACAC2C}"/>
          </ac:spMkLst>
        </pc:spChg>
      </pc:sldChg>
      <pc:sldChg chg="addSp delSp modSp add mod modAnim modNotesTx">
        <pc:chgData name="Leandro Prado (Piá)" userId="051c760b-9769-4f0f-9828-09197ff28b7c" providerId="ADAL" clId="{686EA156-EBFA-46A2-9096-22F02E2D0209}" dt="2023-10-23T17:12:05.539" v="1031" actId="20577"/>
        <pc:sldMkLst>
          <pc:docMk/>
          <pc:sldMk cId="3702152914" sldId="2076137969"/>
        </pc:sldMkLst>
        <pc:spChg chg="mod">
          <ac:chgData name="Leandro Prado (Piá)" userId="051c760b-9769-4f0f-9828-09197ff28b7c" providerId="ADAL" clId="{686EA156-EBFA-46A2-9096-22F02E2D0209}" dt="2023-10-23T17:11:04.822" v="1029" actId="20577"/>
          <ac:spMkLst>
            <pc:docMk/>
            <pc:sldMk cId="3702152914" sldId="2076137969"/>
            <ac:spMk id="2" creationId="{AB613524-40E7-4B4F-BB99-B2082745377C}"/>
          </ac:spMkLst>
        </pc:spChg>
        <pc:spChg chg="mod">
          <ac:chgData name="Leandro Prado (Piá)" userId="051c760b-9769-4f0f-9828-09197ff28b7c" providerId="ADAL" clId="{686EA156-EBFA-46A2-9096-22F02E2D0209}" dt="2023-10-23T17:07:27.982" v="685" actId="6549"/>
          <ac:spMkLst>
            <pc:docMk/>
            <pc:sldMk cId="3702152914" sldId="2076137969"/>
            <ac:spMk id="3" creationId="{CFB9236E-1AEF-4DB7-B28E-9748B1F7A8C4}"/>
          </ac:spMkLst>
        </pc:spChg>
        <pc:spChg chg="add del">
          <ac:chgData name="Leandro Prado (Piá)" userId="051c760b-9769-4f0f-9828-09197ff28b7c" providerId="ADAL" clId="{686EA156-EBFA-46A2-9096-22F02E2D0209}" dt="2023-10-23T17:10:46.064" v="1007" actId="478"/>
          <ac:spMkLst>
            <pc:docMk/>
            <pc:sldMk cId="3702152914" sldId="2076137969"/>
            <ac:spMk id="4" creationId="{602B8EC5-0A74-0B9E-FD34-993F03AE08DF}"/>
          </ac:spMkLst>
        </pc:spChg>
        <pc:spChg chg="add del mod">
          <ac:chgData name="Leandro Prado (Piá)" userId="051c760b-9769-4f0f-9828-09197ff28b7c" providerId="ADAL" clId="{686EA156-EBFA-46A2-9096-22F02E2D0209}" dt="2023-10-23T17:10:49.297" v="1008" actId="478"/>
          <ac:spMkLst>
            <pc:docMk/>
            <pc:sldMk cId="3702152914" sldId="2076137969"/>
            <ac:spMk id="5" creationId="{B8BA820E-EB86-705D-A9C2-D685445F48EA}"/>
          </ac:spMkLst>
        </pc:spChg>
        <pc:spChg chg="add del">
          <ac:chgData name="Leandro Prado (Piá)" userId="051c760b-9769-4f0f-9828-09197ff28b7c" providerId="ADAL" clId="{686EA156-EBFA-46A2-9096-22F02E2D0209}" dt="2023-10-23T17:10:52.937" v="1010"/>
          <ac:spMkLst>
            <pc:docMk/>
            <pc:sldMk cId="3702152914" sldId="2076137969"/>
            <ac:spMk id="6" creationId="{08BC8E7C-E63D-693B-2ACD-941EF237BBB5}"/>
          </ac:spMkLst>
        </pc:spChg>
      </pc:sldChg>
      <pc:sldChg chg="modSp add mod ord modNotesTx">
        <pc:chgData name="Leandro Prado (Piá)" userId="051c760b-9769-4f0f-9828-09197ff28b7c" providerId="ADAL" clId="{686EA156-EBFA-46A2-9096-22F02E2D0209}" dt="2023-10-23T17:31:38.600" v="1185"/>
        <pc:sldMkLst>
          <pc:docMk/>
          <pc:sldMk cId="1427953778" sldId="2076137970"/>
        </pc:sldMkLst>
        <pc:spChg chg="mod">
          <ac:chgData name="Leandro Prado (Piá)" userId="051c760b-9769-4f0f-9828-09197ff28b7c" providerId="ADAL" clId="{686EA156-EBFA-46A2-9096-22F02E2D0209}" dt="2023-10-23T17:15:43.550" v="1086" actId="20577"/>
          <ac:spMkLst>
            <pc:docMk/>
            <pc:sldMk cId="1427953778" sldId="2076137970"/>
            <ac:spMk id="2" creationId="{12B9D369-E28F-428A-B6AA-3D4AA4ACAC2C}"/>
          </ac:spMkLst>
        </pc:spChg>
      </pc:sldChg>
      <pc:sldChg chg="addSp delSp modSp add mod ord modAnim modNotesTx">
        <pc:chgData name="Leandro Prado (Piá)" userId="051c760b-9769-4f0f-9828-09197ff28b7c" providerId="ADAL" clId="{686EA156-EBFA-46A2-9096-22F02E2D0209}" dt="2023-10-23T20:44:15.803" v="4255" actId="20577"/>
        <pc:sldMkLst>
          <pc:docMk/>
          <pc:sldMk cId="1796500200" sldId="2076137971"/>
        </pc:sldMkLst>
        <pc:spChg chg="mod">
          <ac:chgData name="Leandro Prado (Piá)" userId="051c760b-9769-4f0f-9828-09197ff28b7c" providerId="ADAL" clId="{686EA156-EBFA-46A2-9096-22F02E2D0209}" dt="2023-10-23T18:40:02.416" v="4132" actId="113"/>
          <ac:spMkLst>
            <pc:docMk/>
            <pc:sldMk cId="1796500200" sldId="2076137971"/>
            <ac:spMk id="2" creationId="{AB613524-40E7-4B4F-BB99-B2082745377C}"/>
          </ac:spMkLst>
        </pc:spChg>
        <pc:spChg chg="mod">
          <ac:chgData name="Leandro Prado (Piá)" userId="051c760b-9769-4f0f-9828-09197ff28b7c" providerId="ADAL" clId="{686EA156-EBFA-46A2-9096-22F02E2D0209}" dt="2023-10-23T17:34:44.933" v="1231" actId="6549"/>
          <ac:spMkLst>
            <pc:docMk/>
            <pc:sldMk cId="1796500200" sldId="2076137971"/>
            <ac:spMk id="3" creationId="{CFB9236E-1AEF-4DB7-B28E-9748B1F7A8C4}"/>
          </ac:spMkLst>
        </pc:spChg>
        <pc:spChg chg="add del">
          <ac:chgData name="Leandro Prado (Piá)" userId="051c760b-9769-4f0f-9828-09197ff28b7c" providerId="ADAL" clId="{686EA156-EBFA-46A2-9096-22F02E2D0209}" dt="2023-10-23T17:34:57.469" v="1233"/>
          <ac:spMkLst>
            <pc:docMk/>
            <pc:sldMk cId="1796500200" sldId="2076137971"/>
            <ac:spMk id="4" creationId="{FE2BC83D-7B60-45B4-A146-1FD4A17F7EFC}"/>
          </ac:spMkLst>
        </pc:spChg>
        <pc:spChg chg="add del">
          <ac:chgData name="Leandro Prado (Piá)" userId="051c760b-9769-4f0f-9828-09197ff28b7c" providerId="ADAL" clId="{686EA156-EBFA-46A2-9096-22F02E2D0209}" dt="2023-10-23T17:40:18.061" v="1431"/>
          <ac:spMkLst>
            <pc:docMk/>
            <pc:sldMk cId="1796500200" sldId="2076137971"/>
            <ac:spMk id="5" creationId="{0166D579-E2E7-67D1-5C94-8A65E190EF72}"/>
          </ac:spMkLst>
        </pc:spChg>
      </pc:sldChg>
      <pc:sldChg chg="addSp delSp modSp add del mod delAnim">
        <pc:chgData name="Leandro Prado (Piá)" userId="051c760b-9769-4f0f-9828-09197ff28b7c" providerId="ADAL" clId="{686EA156-EBFA-46A2-9096-22F02E2D0209}" dt="2023-10-23T17:30:37.444" v="1179" actId="47"/>
        <pc:sldMkLst>
          <pc:docMk/>
          <pc:sldMk cId="716567401" sldId="2076137972"/>
        </pc:sldMkLst>
        <pc:spChg chg="del">
          <ac:chgData name="Leandro Prado (Piá)" userId="051c760b-9769-4f0f-9828-09197ff28b7c" providerId="ADAL" clId="{686EA156-EBFA-46A2-9096-22F02E2D0209}" dt="2023-10-23T17:19:04.688" v="1118" actId="478"/>
          <ac:spMkLst>
            <pc:docMk/>
            <pc:sldMk cId="716567401" sldId="2076137972"/>
            <ac:spMk id="2" creationId="{AB613524-40E7-4B4F-BB99-B2082745377C}"/>
          </ac:spMkLst>
        </pc:spChg>
        <pc:spChg chg="mod">
          <ac:chgData name="Leandro Prado (Piá)" userId="051c760b-9769-4f0f-9828-09197ff28b7c" providerId="ADAL" clId="{686EA156-EBFA-46A2-9096-22F02E2D0209}" dt="2023-10-23T17:25:06.188" v="1150" actId="20577"/>
          <ac:spMkLst>
            <pc:docMk/>
            <pc:sldMk cId="716567401" sldId="2076137972"/>
            <ac:spMk id="3" creationId="{CFB9236E-1AEF-4DB7-B28E-9748B1F7A8C4}"/>
          </ac:spMkLst>
        </pc:spChg>
        <pc:spChg chg="del">
          <ac:chgData name="Leandro Prado (Piá)" userId="051c760b-9769-4f0f-9828-09197ff28b7c" providerId="ADAL" clId="{686EA156-EBFA-46A2-9096-22F02E2D0209}" dt="2023-10-23T17:19:09.200" v="1121" actId="478"/>
          <ac:spMkLst>
            <pc:docMk/>
            <pc:sldMk cId="716567401" sldId="2076137972"/>
            <ac:spMk id="5" creationId="{F8B59FD1-1E71-6E3F-FEAC-AA9C1AA2B9F0}"/>
          </ac:spMkLst>
        </pc:spChg>
        <pc:spChg chg="add del mod">
          <ac:chgData name="Leandro Prado (Piá)" userId="051c760b-9769-4f0f-9828-09197ff28b7c" providerId="ADAL" clId="{686EA156-EBFA-46A2-9096-22F02E2D0209}" dt="2023-10-23T17:19:06.912" v="1119" actId="478"/>
          <ac:spMkLst>
            <pc:docMk/>
            <pc:sldMk cId="716567401" sldId="2076137972"/>
            <ac:spMk id="7" creationId="{E29A0F02-7236-9D77-4B13-8B84CE7A25F3}"/>
          </ac:spMkLst>
        </pc:spChg>
        <pc:picChg chg="del">
          <ac:chgData name="Leandro Prado (Piá)" userId="051c760b-9769-4f0f-9828-09197ff28b7c" providerId="ADAL" clId="{686EA156-EBFA-46A2-9096-22F02E2D0209}" dt="2023-10-23T17:19:07.614" v="1120" actId="478"/>
          <ac:picMkLst>
            <pc:docMk/>
            <pc:sldMk cId="716567401" sldId="2076137972"/>
            <ac:picMk id="4" creationId="{19C671C5-295B-3271-8F4F-6028EDB1379B}"/>
          </ac:picMkLst>
        </pc:picChg>
        <pc:picChg chg="add mod">
          <ac:chgData name="Leandro Prado (Piá)" userId="051c760b-9769-4f0f-9828-09197ff28b7c" providerId="ADAL" clId="{686EA156-EBFA-46A2-9096-22F02E2D0209}" dt="2023-10-23T17:19:48.039" v="1124" actId="1076"/>
          <ac:picMkLst>
            <pc:docMk/>
            <pc:sldMk cId="716567401" sldId="2076137972"/>
            <ac:picMk id="2050" creationId="{EB4F7286-0A47-7603-480C-F561D2DAAB9F}"/>
          </ac:picMkLst>
        </pc:picChg>
        <pc:picChg chg="add mod">
          <ac:chgData name="Leandro Prado (Piá)" userId="051c760b-9769-4f0f-9828-09197ff28b7c" providerId="ADAL" clId="{686EA156-EBFA-46A2-9096-22F02E2D0209}" dt="2023-10-23T17:21:21.448" v="1134" actId="1076"/>
          <ac:picMkLst>
            <pc:docMk/>
            <pc:sldMk cId="716567401" sldId="2076137972"/>
            <ac:picMk id="2052" creationId="{51010FCB-1B9F-3BCB-5121-9F0E23FD6927}"/>
          </ac:picMkLst>
        </pc:picChg>
        <pc:picChg chg="add del">
          <ac:chgData name="Leandro Prado (Piá)" userId="051c760b-9769-4f0f-9828-09197ff28b7c" providerId="ADAL" clId="{686EA156-EBFA-46A2-9096-22F02E2D0209}" dt="2023-10-23T17:21:08.165" v="1129" actId="478"/>
          <ac:picMkLst>
            <pc:docMk/>
            <pc:sldMk cId="716567401" sldId="2076137972"/>
            <ac:picMk id="2054" creationId="{78F88F32-0AE3-F20A-C338-142A77F1B945}"/>
          </ac:picMkLst>
        </pc:picChg>
        <pc:picChg chg="add mod">
          <ac:chgData name="Leandro Prado (Piá)" userId="051c760b-9769-4f0f-9828-09197ff28b7c" providerId="ADAL" clId="{686EA156-EBFA-46A2-9096-22F02E2D0209}" dt="2023-10-23T17:21:26.815" v="1136" actId="1076"/>
          <ac:picMkLst>
            <pc:docMk/>
            <pc:sldMk cId="716567401" sldId="2076137972"/>
            <ac:picMk id="2056" creationId="{CBDEAAF2-A19A-C1DF-2F68-48A4694874C7}"/>
          </ac:picMkLst>
        </pc:picChg>
        <pc:picChg chg="add del mod">
          <ac:chgData name="Leandro Prado (Piá)" userId="051c760b-9769-4f0f-9828-09197ff28b7c" providerId="ADAL" clId="{686EA156-EBFA-46A2-9096-22F02E2D0209}" dt="2023-10-23T17:22:22.734" v="1139" actId="478"/>
          <ac:picMkLst>
            <pc:docMk/>
            <pc:sldMk cId="716567401" sldId="2076137972"/>
            <ac:picMk id="2058" creationId="{5C6E15A5-3ED6-7A75-50C5-AFEE8C9C02C3}"/>
          </ac:picMkLst>
        </pc:picChg>
        <pc:picChg chg="add del mod">
          <ac:chgData name="Leandro Prado (Piá)" userId="051c760b-9769-4f0f-9828-09197ff28b7c" providerId="ADAL" clId="{686EA156-EBFA-46A2-9096-22F02E2D0209}" dt="2023-10-23T17:25:13.524" v="1152" actId="478"/>
          <ac:picMkLst>
            <pc:docMk/>
            <pc:sldMk cId="716567401" sldId="2076137972"/>
            <ac:picMk id="2060" creationId="{86351B39-779E-90D6-69CE-B179B73F6F0C}"/>
          </ac:picMkLst>
        </pc:picChg>
      </pc:sldChg>
      <pc:sldChg chg="addSp delSp modSp add mod">
        <pc:chgData name="Leandro Prado (Piá)" userId="051c760b-9769-4f0f-9828-09197ff28b7c" providerId="ADAL" clId="{686EA156-EBFA-46A2-9096-22F02E2D0209}" dt="2023-10-23T17:29:33.383" v="1166" actId="1076"/>
        <pc:sldMkLst>
          <pc:docMk/>
          <pc:sldMk cId="4104684827" sldId="2076137973"/>
        </pc:sldMkLst>
        <pc:picChg chg="add del mod">
          <ac:chgData name="Leandro Prado (Piá)" userId="051c760b-9769-4f0f-9828-09197ff28b7c" providerId="ADAL" clId="{686EA156-EBFA-46A2-9096-22F02E2D0209}" dt="2023-10-23T17:29:27.253" v="1163" actId="478"/>
          <ac:picMkLst>
            <pc:docMk/>
            <pc:sldMk cId="4104684827" sldId="2076137973"/>
            <ac:picMk id="4" creationId="{E9BF76B9-1D50-F2C5-8BF0-AA789CC98A1F}"/>
          </ac:picMkLst>
        </pc:picChg>
        <pc:picChg chg="add del mod">
          <ac:chgData name="Leandro Prado (Piá)" userId="051c760b-9769-4f0f-9828-09197ff28b7c" providerId="ADAL" clId="{686EA156-EBFA-46A2-9096-22F02E2D0209}" dt="2023-10-23T17:26:07.431" v="1162" actId="478"/>
          <ac:picMkLst>
            <pc:docMk/>
            <pc:sldMk cId="4104684827" sldId="2076137973"/>
            <ac:picMk id="6" creationId="{069E9E5D-A15A-EB56-38A8-2C536DF3EC0B}"/>
          </ac:picMkLst>
        </pc:picChg>
        <pc:picChg chg="add mod">
          <ac:chgData name="Leandro Prado (Piá)" userId="051c760b-9769-4f0f-9828-09197ff28b7c" providerId="ADAL" clId="{686EA156-EBFA-46A2-9096-22F02E2D0209}" dt="2023-10-23T17:29:33.383" v="1166" actId="1076"/>
          <ac:picMkLst>
            <pc:docMk/>
            <pc:sldMk cId="4104684827" sldId="2076137973"/>
            <ac:picMk id="8" creationId="{2118633D-CDEF-238C-FB78-9C9DBF438815}"/>
          </ac:picMkLst>
        </pc:picChg>
        <pc:picChg chg="del">
          <ac:chgData name="Leandro Prado (Piá)" userId="051c760b-9769-4f0f-9828-09197ff28b7c" providerId="ADAL" clId="{686EA156-EBFA-46A2-9096-22F02E2D0209}" dt="2023-10-23T17:25:33.786" v="1154" actId="478"/>
          <ac:picMkLst>
            <pc:docMk/>
            <pc:sldMk cId="4104684827" sldId="2076137973"/>
            <ac:picMk id="2050" creationId="{EB4F7286-0A47-7603-480C-F561D2DAAB9F}"/>
          </ac:picMkLst>
        </pc:picChg>
        <pc:picChg chg="del">
          <ac:chgData name="Leandro Prado (Piá)" userId="051c760b-9769-4f0f-9828-09197ff28b7c" providerId="ADAL" clId="{686EA156-EBFA-46A2-9096-22F02E2D0209}" dt="2023-10-23T17:25:34.186" v="1155" actId="478"/>
          <ac:picMkLst>
            <pc:docMk/>
            <pc:sldMk cId="4104684827" sldId="2076137973"/>
            <ac:picMk id="2052" creationId="{51010FCB-1B9F-3BCB-5121-9F0E23FD6927}"/>
          </ac:picMkLst>
        </pc:picChg>
        <pc:picChg chg="del">
          <ac:chgData name="Leandro Prado (Piá)" userId="051c760b-9769-4f0f-9828-09197ff28b7c" providerId="ADAL" clId="{686EA156-EBFA-46A2-9096-22F02E2D0209}" dt="2023-10-23T17:25:34.752" v="1156" actId="478"/>
          <ac:picMkLst>
            <pc:docMk/>
            <pc:sldMk cId="4104684827" sldId="2076137973"/>
            <ac:picMk id="2056" creationId="{CBDEAAF2-A19A-C1DF-2F68-48A4694874C7}"/>
          </ac:picMkLst>
        </pc:picChg>
        <pc:picChg chg="del">
          <ac:chgData name="Leandro Prado (Piá)" userId="051c760b-9769-4f0f-9828-09197ff28b7c" providerId="ADAL" clId="{686EA156-EBFA-46A2-9096-22F02E2D0209}" dt="2023-10-23T17:25:35.225" v="1157" actId="478"/>
          <ac:picMkLst>
            <pc:docMk/>
            <pc:sldMk cId="4104684827" sldId="2076137973"/>
            <ac:picMk id="2060" creationId="{86351B39-779E-90D6-69CE-B179B73F6F0C}"/>
          </ac:picMkLst>
        </pc:picChg>
      </pc:sldChg>
      <pc:sldChg chg="addSp delSp modSp add mod">
        <pc:chgData name="Leandro Prado (Piá)" userId="051c760b-9769-4f0f-9828-09197ff28b7c" providerId="ADAL" clId="{686EA156-EBFA-46A2-9096-22F02E2D0209}" dt="2023-10-23T17:30:33.389" v="1178" actId="20577"/>
        <pc:sldMkLst>
          <pc:docMk/>
          <pc:sldMk cId="257611062" sldId="2076137974"/>
        </pc:sldMkLst>
        <pc:spChg chg="mod">
          <ac:chgData name="Leandro Prado (Piá)" userId="051c760b-9769-4f0f-9828-09197ff28b7c" providerId="ADAL" clId="{686EA156-EBFA-46A2-9096-22F02E2D0209}" dt="2023-10-23T17:30:33.389" v="1178" actId="20577"/>
          <ac:spMkLst>
            <pc:docMk/>
            <pc:sldMk cId="257611062" sldId="2076137974"/>
            <ac:spMk id="3" creationId="{CFB9236E-1AEF-4DB7-B28E-9748B1F7A8C4}"/>
          </ac:spMkLst>
        </pc:spChg>
        <pc:picChg chg="add mod">
          <ac:chgData name="Leandro Prado (Piá)" userId="051c760b-9769-4f0f-9828-09197ff28b7c" providerId="ADAL" clId="{686EA156-EBFA-46A2-9096-22F02E2D0209}" dt="2023-10-23T17:30:25.371" v="1171" actId="1076"/>
          <ac:picMkLst>
            <pc:docMk/>
            <pc:sldMk cId="257611062" sldId="2076137974"/>
            <ac:picMk id="4" creationId="{718B844E-0524-2076-E021-D580E79D7FE7}"/>
          </ac:picMkLst>
        </pc:picChg>
        <pc:picChg chg="del">
          <ac:chgData name="Leandro Prado (Piá)" userId="051c760b-9769-4f0f-9828-09197ff28b7c" providerId="ADAL" clId="{686EA156-EBFA-46A2-9096-22F02E2D0209}" dt="2023-10-23T17:30:18.303" v="1168" actId="478"/>
          <ac:picMkLst>
            <pc:docMk/>
            <pc:sldMk cId="257611062" sldId="2076137974"/>
            <ac:picMk id="8" creationId="{2118633D-CDEF-238C-FB78-9C9DBF438815}"/>
          </ac:picMkLst>
        </pc:picChg>
      </pc:sldChg>
      <pc:sldChg chg="addSp delSp modSp add mod">
        <pc:chgData name="Leandro Prado (Piá)" userId="051c760b-9769-4f0f-9828-09197ff28b7c" providerId="ADAL" clId="{686EA156-EBFA-46A2-9096-22F02E2D0209}" dt="2023-10-23T17:31:27.777" v="1184" actId="1076"/>
        <pc:sldMkLst>
          <pc:docMk/>
          <pc:sldMk cId="819522095" sldId="2076137975"/>
        </pc:sldMkLst>
        <pc:picChg chg="del">
          <ac:chgData name="Leandro Prado (Piá)" userId="051c760b-9769-4f0f-9828-09197ff28b7c" providerId="ADAL" clId="{686EA156-EBFA-46A2-9096-22F02E2D0209}" dt="2023-10-23T17:31:07.170" v="1181" actId="478"/>
          <ac:picMkLst>
            <pc:docMk/>
            <pc:sldMk cId="819522095" sldId="2076137975"/>
            <ac:picMk id="4" creationId="{718B844E-0524-2076-E021-D580E79D7FE7}"/>
          </ac:picMkLst>
        </pc:picChg>
        <pc:picChg chg="add mod">
          <ac:chgData name="Leandro Prado (Piá)" userId="051c760b-9769-4f0f-9828-09197ff28b7c" providerId="ADAL" clId="{686EA156-EBFA-46A2-9096-22F02E2D0209}" dt="2023-10-23T17:31:27.777" v="1184" actId="1076"/>
          <ac:picMkLst>
            <pc:docMk/>
            <pc:sldMk cId="819522095" sldId="2076137975"/>
            <ac:picMk id="5" creationId="{C5838BB7-B57A-8BDC-BE6E-FA522E719129}"/>
          </ac:picMkLst>
        </pc:picChg>
      </pc:sldChg>
      <pc:sldChg chg="modSp add mod modNotesTx">
        <pc:chgData name="Leandro Prado (Piá)" userId="051c760b-9769-4f0f-9828-09197ff28b7c" providerId="ADAL" clId="{686EA156-EBFA-46A2-9096-22F02E2D0209}" dt="2023-10-23T17:37:56.766" v="1424" actId="6549"/>
        <pc:sldMkLst>
          <pc:docMk/>
          <pc:sldMk cId="2791640659" sldId="2076137976"/>
        </pc:sldMkLst>
        <pc:spChg chg="mod">
          <ac:chgData name="Leandro Prado (Piá)" userId="051c760b-9769-4f0f-9828-09197ff28b7c" providerId="ADAL" clId="{686EA156-EBFA-46A2-9096-22F02E2D0209}" dt="2023-10-23T17:34:32.816" v="1207" actId="20577"/>
          <ac:spMkLst>
            <pc:docMk/>
            <pc:sldMk cId="2791640659" sldId="2076137976"/>
            <ac:spMk id="2" creationId="{12B9D369-E28F-428A-B6AA-3D4AA4ACAC2C}"/>
          </ac:spMkLst>
        </pc:spChg>
      </pc:sldChg>
      <pc:sldChg chg="addSp modSp add del mod modAnim modNotesTx">
        <pc:chgData name="Leandro Prado (Piá)" userId="051c760b-9769-4f0f-9828-09197ff28b7c" providerId="ADAL" clId="{686EA156-EBFA-46A2-9096-22F02E2D0209}" dt="2023-10-23T18:40:21.547" v="4133" actId="47"/>
        <pc:sldMkLst>
          <pc:docMk/>
          <pc:sldMk cId="95833437" sldId="2076137977"/>
        </pc:sldMkLst>
        <pc:spChg chg="mod">
          <ac:chgData name="Leandro Prado (Piá)" userId="051c760b-9769-4f0f-9828-09197ff28b7c" providerId="ADAL" clId="{686EA156-EBFA-46A2-9096-22F02E2D0209}" dt="2023-10-23T17:46:53.862" v="1458" actId="1076"/>
          <ac:spMkLst>
            <pc:docMk/>
            <pc:sldMk cId="95833437" sldId="2076137977"/>
            <ac:spMk id="2" creationId="{AB613524-40E7-4B4F-BB99-B2082745377C}"/>
          </ac:spMkLst>
        </pc:spChg>
        <pc:spChg chg="mod">
          <ac:chgData name="Leandro Prado (Piá)" userId="051c760b-9769-4f0f-9828-09197ff28b7c" providerId="ADAL" clId="{686EA156-EBFA-46A2-9096-22F02E2D0209}" dt="2023-10-23T17:36:53.235" v="1415" actId="6549"/>
          <ac:spMkLst>
            <pc:docMk/>
            <pc:sldMk cId="95833437" sldId="2076137977"/>
            <ac:spMk id="3" creationId="{CFB9236E-1AEF-4DB7-B28E-9748B1F7A8C4}"/>
          </ac:spMkLst>
        </pc:spChg>
        <pc:spChg chg="add mod">
          <ac:chgData name="Leandro Prado (Piá)" userId="051c760b-9769-4f0f-9828-09197ff28b7c" providerId="ADAL" clId="{686EA156-EBFA-46A2-9096-22F02E2D0209}" dt="2023-10-23T17:50:40.407" v="1500"/>
          <ac:spMkLst>
            <pc:docMk/>
            <pc:sldMk cId="95833437" sldId="2076137977"/>
            <ac:spMk id="11" creationId="{AECA58E4-3BDA-8835-2F33-3243009C29EA}"/>
          </ac:spMkLst>
        </pc:spChg>
        <pc:spChg chg="add mod">
          <ac:chgData name="Leandro Prado (Piá)" userId="051c760b-9769-4f0f-9828-09197ff28b7c" providerId="ADAL" clId="{686EA156-EBFA-46A2-9096-22F02E2D0209}" dt="2023-10-23T17:51:24.618" v="1520" actId="20577"/>
          <ac:spMkLst>
            <pc:docMk/>
            <pc:sldMk cId="95833437" sldId="2076137977"/>
            <ac:spMk id="12" creationId="{69F2DB59-FDB2-B74D-35F5-C93711CA3712}"/>
          </ac:spMkLst>
        </pc:spChg>
        <pc:spChg chg="add mod">
          <ac:chgData name="Leandro Prado (Piá)" userId="051c760b-9769-4f0f-9828-09197ff28b7c" providerId="ADAL" clId="{686EA156-EBFA-46A2-9096-22F02E2D0209}" dt="2023-10-23T17:51:12.631" v="1504" actId="1076"/>
          <ac:spMkLst>
            <pc:docMk/>
            <pc:sldMk cId="95833437" sldId="2076137977"/>
            <ac:spMk id="13" creationId="{0F7F7493-647A-90DD-263D-D58C75633543}"/>
          </ac:spMkLst>
        </pc:spChg>
        <pc:picChg chg="add mod">
          <ac:chgData name="Leandro Prado (Piá)" userId="051c760b-9769-4f0f-9828-09197ff28b7c" providerId="ADAL" clId="{686EA156-EBFA-46A2-9096-22F02E2D0209}" dt="2023-10-23T17:51:14.610" v="1508" actId="1036"/>
          <ac:picMkLst>
            <pc:docMk/>
            <pc:sldMk cId="95833437" sldId="2076137977"/>
            <ac:picMk id="5" creationId="{4A1EEFF1-9DE6-E638-E040-3F71C8011FE8}"/>
          </ac:picMkLst>
        </pc:picChg>
        <pc:picChg chg="add mod">
          <ac:chgData name="Leandro Prado (Piá)" userId="051c760b-9769-4f0f-9828-09197ff28b7c" providerId="ADAL" clId="{686EA156-EBFA-46A2-9096-22F02E2D0209}" dt="2023-10-23T17:49:07.080" v="1468" actId="1076"/>
          <ac:picMkLst>
            <pc:docMk/>
            <pc:sldMk cId="95833437" sldId="2076137977"/>
            <ac:picMk id="7" creationId="{ECAA0C5C-7979-A678-0BB8-2BCE0067E4C0}"/>
          </ac:picMkLst>
        </pc:picChg>
        <pc:picChg chg="add mod">
          <ac:chgData name="Leandro Prado (Piá)" userId="051c760b-9769-4f0f-9828-09197ff28b7c" providerId="ADAL" clId="{686EA156-EBFA-46A2-9096-22F02E2D0209}" dt="2023-10-23T17:51:17.274" v="1511" actId="1036"/>
          <ac:picMkLst>
            <pc:docMk/>
            <pc:sldMk cId="95833437" sldId="2076137977"/>
            <ac:picMk id="9" creationId="{5B5CB2B4-6DCD-FB3D-2D1F-126BAD3B4345}"/>
          </ac:picMkLst>
        </pc:picChg>
      </pc:sldChg>
      <pc:sldChg chg="addSp delSp modSp add mod delAnim modAnim modNotesTx">
        <pc:chgData name="Leandro Prado (Piá)" userId="051c760b-9769-4f0f-9828-09197ff28b7c" providerId="ADAL" clId="{686EA156-EBFA-46A2-9096-22F02E2D0209}" dt="2023-10-23T17:56:02.630" v="1897" actId="33524"/>
        <pc:sldMkLst>
          <pc:docMk/>
          <pc:sldMk cId="996981066" sldId="2076137978"/>
        </pc:sldMkLst>
        <pc:spChg chg="mod">
          <ac:chgData name="Leandro Prado (Piá)" userId="051c760b-9769-4f0f-9828-09197ff28b7c" providerId="ADAL" clId="{686EA156-EBFA-46A2-9096-22F02E2D0209}" dt="2023-10-23T17:56:02.630" v="1897" actId="33524"/>
          <ac:spMkLst>
            <pc:docMk/>
            <pc:sldMk cId="996981066" sldId="2076137978"/>
            <ac:spMk id="2" creationId="{AB613524-40E7-4B4F-BB99-B2082745377C}"/>
          </ac:spMkLst>
        </pc:spChg>
        <pc:spChg chg="mod">
          <ac:chgData name="Leandro Prado (Piá)" userId="051c760b-9769-4f0f-9828-09197ff28b7c" providerId="ADAL" clId="{686EA156-EBFA-46A2-9096-22F02E2D0209}" dt="2023-10-23T17:53:29.316" v="1589" actId="6549"/>
          <ac:spMkLst>
            <pc:docMk/>
            <pc:sldMk cId="996981066" sldId="2076137978"/>
            <ac:spMk id="3" creationId="{CFB9236E-1AEF-4DB7-B28E-9748B1F7A8C4}"/>
          </ac:spMkLst>
        </pc:spChg>
        <pc:spChg chg="add del">
          <ac:chgData name="Leandro Prado (Piá)" userId="051c760b-9769-4f0f-9828-09197ff28b7c" providerId="ADAL" clId="{686EA156-EBFA-46A2-9096-22F02E2D0209}" dt="2023-10-23T17:54:18.469" v="1740"/>
          <ac:spMkLst>
            <pc:docMk/>
            <pc:sldMk cId="996981066" sldId="2076137978"/>
            <ac:spMk id="4" creationId="{81F28EC2-E3AD-84C1-B2A4-AE184A905821}"/>
          </ac:spMkLst>
        </pc:spChg>
        <pc:spChg chg="add del mod">
          <ac:chgData name="Leandro Prado (Piá)" userId="051c760b-9769-4f0f-9828-09197ff28b7c" providerId="ADAL" clId="{686EA156-EBFA-46A2-9096-22F02E2D0209}" dt="2023-10-23T17:54:18.104" v="1739"/>
          <ac:spMkLst>
            <pc:docMk/>
            <pc:sldMk cId="996981066" sldId="2076137978"/>
            <ac:spMk id="6" creationId="{4F0E7DFD-4C6D-6588-EC87-092C90CCE9FC}"/>
          </ac:spMkLst>
        </pc:spChg>
        <pc:spChg chg="add del">
          <ac:chgData name="Leandro Prado (Piá)" userId="051c760b-9769-4f0f-9828-09197ff28b7c" providerId="ADAL" clId="{686EA156-EBFA-46A2-9096-22F02E2D0209}" dt="2023-10-23T17:55:06.789" v="1747"/>
          <ac:spMkLst>
            <pc:docMk/>
            <pc:sldMk cId="996981066" sldId="2076137978"/>
            <ac:spMk id="8" creationId="{7139347C-CF12-866D-A3D2-0C9451E29230}"/>
          </ac:spMkLst>
        </pc:spChg>
        <pc:spChg chg="del">
          <ac:chgData name="Leandro Prado (Piá)" userId="051c760b-9769-4f0f-9828-09197ff28b7c" providerId="ADAL" clId="{686EA156-EBFA-46A2-9096-22F02E2D0209}" dt="2023-10-23T17:52:34.755" v="1565" actId="478"/>
          <ac:spMkLst>
            <pc:docMk/>
            <pc:sldMk cId="996981066" sldId="2076137978"/>
            <ac:spMk id="11" creationId="{AECA58E4-3BDA-8835-2F33-3243009C29EA}"/>
          </ac:spMkLst>
        </pc:spChg>
        <pc:spChg chg="del mod">
          <ac:chgData name="Leandro Prado (Piá)" userId="051c760b-9769-4f0f-9828-09197ff28b7c" providerId="ADAL" clId="{686EA156-EBFA-46A2-9096-22F02E2D0209}" dt="2023-10-23T17:52:36.193" v="1566" actId="478"/>
          <ac:spMkLst>
            <pc:docMk/>
            <pc:sldMk cId="996981066" sldId="2076137978"/>
            <ac:spMk id="12" creationId="{69F2DB59-FDB2-B74D-35F5-C93711CA3712}"/>
          </ac:spMkLst>
        </pc:spChg>
        <pc:spChg chg="del">
          <ac:chgData name="Leandro Prado (Piá)" userId="051c760b-9769-4f0f-9828-09197ff28b7c" providerId="ADAL" clId="{686EA156-EBFA-46A2-9096-22F02E2D0209}" dt="2023-10-23T17:52:31.727" v="1562" actId="478"/>
          <ac:spMkLst>
            <pc:docMk/>
            <pc:sldMk cId="996981066" sldId="2076137978"/>
            <ac:spMk id="13" creationId="{0F7F7493-647A-90DD-263D-D58C75633543}"/>
          </ac:spMkLst>
        </pc:spChg>
        <pc:picChg chg="del">
          <ac:chgData name="Leandro Prado (Piá)" userId="051c760b-9769-4f0f-9828-09197ff28b7c" providerId="ADAL" clId="{686EA156-EBFA-46A2-9096-22F02E2D0209}" dt="2023-10-23T17:52:30.257" v="1560" actId="478"/>
          <ac:picMkLst>
            <pc:docMk/>
            <pc:sldMk cId="996981066" sldId="2076137978"/>
            <ac:picMk id="5" creationId="{4A1EEFF1-9DE6-E638-E040-3F71C8011FE8}"/>
          </ac:picMkLst>
        </pc:picChg>
        <pc:picChg chg="del">
          <ac:chgData name="Leandro Prado (Piá)" userId="051c760b-9769-4f0f-9828-09197ff28b7c" providerId="ADAL" clId="{686EA156-EBFA-46A2-9096-22F02E2D0209}" dt="2023-10-23T17:52:33.398" v="1564" actId="478"/>
          <ac:picMkLst>
            <pc:docMk/>
            <pc:sldMk cId="996981066" sldId="2076137978"/>
            <ac:picMk id="7" creationId="{ECAA0C5C-7979-A678-0BB8-2BCE0067E4C0}"/>
          </ac:picMkLst>
        </pc:picChg>
        <pc:picChg chg="del">
          <ac:chgData name="Leandro Prado (Piá)" userId="051c760b-9769-4f0f-9828-09197ff28b7c" providerId="ADAL" clId="{686EA156-EBFA-46A2-9096-22F02E2D0209}" dt="2023-10-23T17:52:30.772" v="1561" actId="478"/>
          <ac:picMkLst>
            <pc:docMk/>
            <pc:sldMk cId="996981066" sldId="2076137978"/>
            <ac:picMk id="9" creationId="{5B5CB2B4-6DCD-FB3D-2D1F-126BAD3B4345}"/>
          </ac:picMkLst>
        </pc:picChg>
      </pc:sldChg>
      <pc:sldChg chg="delSp modSp add mod delAnim modAnim">
        <pc:chgData name="Leandro Prado (Piá)" userId="051c760b-9769-4f0f-9828-09197ff28b7c" providerId="ADAL" clId="{686EA156-EBFA-46A2-9096-22F02E2D0209}" dt="2023-10-23T18:05:50.771" v="1976" actId="14100"/>
        <pc:sldMkLst>
          <pc:docMk/>
          <pc:sldMk cId="3438352733" sldId="2076137979"/>
        </pc:sldMkLst>
        <pc:spChg chg="mod">
          <ac:chgData name="Leandro Prado (Piá)" userId="051c760b-9769-4f0f-9828-09197ff28b7c" providerId="ADAL" clId="{686EA156-EBFA-46A2-9096-22F02E2D0209}" dt="2023-10-23T18:05:50.771" v="1976" actId="14100"/>
          <ac:spMkLst>
            <pc:docMk/>
            <pc:sldMk cId="3438352733" sldId="2076137979"/>
            <ac:spMk id="2" creationId="{AB613524-40E7-4B4F-BB99-B2082745377C}"/>
          </ac:spMkLst>
        </pc:spChg>
        <pc:spChg chg="mod">
          <ac:chgData name="Leandro Prado (Piá)" userId="051c760b-9769-4f0f-9828-09197ff28b7c" providerId="ADAL" clId="{686EA156-EBFA-46A2-9096-22F02E2D0209}" dt="2023-10-23T18:05:23.036" v="1974" actId="20577"/>
          <ac:spMkLst>
            <pc:docMk/>
            <pc:sldMk cId="3438352733" sldId="2076137979"/>
            <ac:spMk id="3" creationId="{CFB9236E-1AEF-4DB7-B28E-9748B1F7A8C4}"/>
          </ac:spMkLst>
        </pc:spChg>
        <pc:spChg chg="del">
          <ac:chgData name="Leandro Prado (Piá)" userId="051c760b-9769-4f0f-9828-09197ff28b7c" providerId="ADAL" clId="{686EA156-EBFA-46A2-9096-22F02E2D0209}" dt="2023-10-23T18:05:13.048" v="1972" actId="478"/>
          <ac:spMkLst>
            <pc:docMk/>
            <pc:sldMk cId="3438352733" sldId="2076137979"/>
            <ac:spMk id="5" creationId="{F8B59FD1-1E71-6E3F-FEAC-AA9C1AA2B9F0}"/>
          </ac:spMkLst>
        </pc:spChg>
        <pc:picChg chg="del">
          <ac:chgData name="Leandro Prado (Piá)" userId="051c760b-9769-4f0f-9828-09197ff28b7c" providerId="ADAL" clId="{686EA156-EBFA-46A2-9096-22F02E2D0209}" dt="2023-10-23T18:04:43.476" v="1953" actId="478"/>
          <ac:picMkLst>
            <pc:docMk/>
            <pc:sldMk cId="3438352733" sldId="2076137979"/>
            <ac:picMk id="4" creationId="{19C671C5-295B-3271-8F4F-6028EDB1379B}"/>
          </ac:picMkLst>
        </pc:picChg>
      </pc:sldChg>
      <pc:sldChg chg="addSp delSp modSp add mod delAnim modAnim modNotesTx">
        <pc:chgData name="Leandro Prado (Piá)" userId="051c760b-9769-4f0f-9828-09197ff28b7c" providerId="ADAL" clId="{686EA156-EBFA-46A2-9096-22F02E2D0209}" dt="2023-10-23T18:11:04.042" v="2844" actId="1076"/>
        <pc:sldMkLst>
          <pc:docMk/>
          <pc:sldMk cId="3612271981" sldId="2076137980"/>
        </pc:sldMkLst>
        <pc:spChg chg="del">
          <ac:chgData name="Leandro Prado (Piá)" userId="051c760b-9769-4f0f-9828-09197ff28b7c" providerId="ADAL" clId="{686EA156-EBFA-46A2-9096-22F02E2D0209}" dt="2023-10-23T18:07:43.770" v="2031" actId="478"/>
          <ac:spMkLst>
            <pc:docMk/>
            <pc:sldMk cId="3612271981" sldId="2076137980"/>
            <ac:spMk id="2" creationId="{AB613524-40E7-4B4F-BB99-B2082745377C}"/>
          </ac:spMkLst>
        </pc:spChg>
        <pc:spChg chg="mod">
          <ac:chgData name="Leandro Prado (Piá)" userId="051c760b-9769-4f0f-9828-09197ff28b7c" providerId="ADAL" clId="{686EA156-EBFA-46A2-9096-22F02E2D0209}" dt="2023-10-23T18:07:40.525" v="2030" actId="6549"/>
          <ac:spMkLst>
            <pc:docMk/>
            <pc:sldMk cId="3612271981" sldId="2076137980"/>
            <ac:spMk id="3" creationId="{CFB9236E-1AEF-4DB7-B28E-9748B1F7A8C4}"/>
          </ac:spMkLst>
        </pc:spChg>
        <pc:spChg chg="add del mod">
          <ac:chgData name="Leandro Prado (Piá)" userId="051c760b-9769-4f0f-9828-09197ff28b7c" providerId="ADAL" clId="{686EA156-EBFA-46A2-9096-22F02E2D0209}" dt="2023-10-23T18:08:40.822" v="2033" actId="478"/>
          <ac:spMkLst>
            <pc:docMk/>
            <pc:sldMk cId="3612271981" sldId="2076137980"/>
            <ac:spMk id="5" creationId="{C2F4C5BB-35A9-08EF-69DA-CE3616284C20}"/>
          </ac:spMkLst>
        </pc:spChg>
        <pc:spChg chg="add mod">
          <ac:chgData name="Leandro Prado (Piá)" userId="051c760b-9769-4f0f-9828-09197ff28b7c" providerId="ADAL" clId="{686EA156-EBFA-46A2-9096-22F02E2D0209}" dt="2023-10-23T18:11:01.222" v="2843" actId="6549"/>
          <ac:spMkLst>
            <pc:docMk/>
            <pc:sldMk cId="3612271981" sldId="2076137980"/>
            <ac:spMk id="8" creationId="{DB7D43EE-3905-38F6-C03F-81B2A2D59247}"/>
          </ac:spMkLst>
        </pc:spChg>
        <pc:spChg chg="add del">
          <ac:chgData name="Leandro Prado (Piá)" userId="051c760b-9769-4f0f-9828-09197ff28b7c" providerId="ADAL" clId="{686EA156-EBFA-46A2-9096-22F02E2D0209}" dt="2023-10-23T18:09:33.625" v="2079"/>
          <ac:spMkLst>
            <pc:docMk/>
            <pc:sldMk cId="3612271981" sldId="2076137980"/>
            <ac:spMk id="9" creationId="{50090172-EF63-0FA8-9B34-FDDBDD23159D}"/>
          </ac:spMkLst>
        </pc:spChg>
        <pc:picChg chg="add mod">
          <ac:chgData name="Leandro Prado (Piá)" userId="051c760b-9769-4f0f-9828-09197ff28b7c" providerId="ADAL" clId="{686EA156-EBFA-46A2-9096-22F02E2D0209}" dt="2023-10-23T18:11:04.042" v="2844" actId="1076"/>
          <ac:picMkLst>
            <pc:docMk/>
            <pc:sldMk cId="3612271981" sldId="2076137980"/>
            <ac:picMk id="7" creationId="{6798D34B-A69D-0C48-63F6-15B06F453A31}"/>
          </ac:picMkLst>
        </pc:picChg>
      </pc:sldChg>
      <pc:sldChg chg="modSp add del mod">
        <pc:chgData name="Leandro Prado (Piá)" userId="051c760b-9769-4f0f-9828-09197ff28b7c" providerId="ADAL" clId="{686EA156-EBFA-46A2-9096-22F02E2D0209}" dt="2023-10-23T21:03:16.001" v="4256" actId="2696"/>
        <pc:sldMkLst>
          <pc:docMk/>
          <pc:sldMk cId="828222082" sldId="2076137981"/>
        </pc:sldMkLst>
        <pc:spChg chg="mod">
          <ac:chgData name="Leandro Prado (Piá)" userId="051c760b-9769-4f0f-9828-09197ff28b7c" providerId="ADAL" clId="{686EA156-EBFA-46A2-9096-22F02E2D0209}" dt="2023-10-23T18:12:28.615" v="2867" actId="6549"/>
          <ac:spMkLst>
            <pc:docMk/>
            <pc:sldMk cId="828222082" sldId="2076137981"/>
            <ac:spMk id="2" creationId="{12B9D369-E28F-428A-B6AA-3D4AA4ACAC2C}"/>
          </ac:spMkLst>
        </pc:spChg>
      </pc:sldChg>
      <pc:sldChg chg="addSp modSp new del mod">
        <pc:chgData name="Leandro Prado (Piá)" userId="051c760b-9769-4f0f-9828-09197ff28b7c" providerId="ADAL" clId="{686EA156-EBFA-46A2-9096-22F02E2D0209}" dt="2023-10-23T21:03:16.001" v="4256" actId="2696"/>
        <pc:sldMkLst>
          <pc:docMk/>
          <pc:sldMk cId="3988515350" sldId="2076137982"/>
        </pc:sldMkLst>
        <pc:spChg chg="mod">
          <ac:chgData name="Leandro Prado (Piá)" userId="051c760b-9769-4f0f-9828-09197ff28b7c" providerId="ADAL" clId="{686EA156-EBFA-46A2-9096-22F02E2D0209}" dt="2023-10-23T18:13:55.705" v="2885" actId="20577"/>
          <ac:spMkLst>
            <pc:docMk/>
            <pc:sldMk cId="3988515350" sldId="2076137982"/>
            <ac:spMk id="2" creationId="{97EA97E6-0EA3-8933-AAB6-8F6665F9F6BF}"/>
          </ac:spMkLst>
        </pc:spChg>
        <pc:spChg chg="mod">
          <ac:chgData name="Leandro Prado (Piá)" userId="051c760b-9769-4f0f-9828-09197ff28b7c" providerId="ADAL" clId="{686EA156-EBFA-46A2-9096-22F02E2D0209}" dt="2023-10-23T18:14:34.738" v="2992" actId="313"/>
          <ac:spMkLst>
            <pc:docMk/>
            <pc:sldMk cId="3988515350" sldId="2076137982"/>
            <ac:spMk id="3" creationId="{E07117D1-43B7-E449-0E92-F08F9355309A}"/>
          </ac:spMkLst>
        </pc:spChg>
        <pc:picChg chg="add mod">
          <ac:chgData name="Leandro Prado (Piá)" userId="051c760b-9769-4f0f-9828-09197ff28b7c" providerId="ADAL" clId="{686EA156-EBFA-46A2-9096-22F02E2D0209}" dt="2023-10-23T18:13:09.595" v="2870" actId="1076"/>
          <ac:picMkLst>
            <pc:docMk/>
            <pc:sldMk cId="3988515350" sldId="2076137982"/>
            <ac:picMk id="4" creationId="{EB13BED9-B1C1-3E79-44D6-04167D7A69F3}"/>
          </ac:picMkLst>
        </pc:picChg>
      </pc:sldChg>
      <pc:sldChg chg="addSp delSp modSp add del mod">
        <pc:chgData name="Leandro Prado (Piá)" userId="051c760b-9769-4f0f-9828-09197ff28b7c" providerId="ADAL" clId="{686EA156-EBFA-46A2-9096-22F02E2D0209}" dt="2023-10-23T18:19:38.498" v="3408" actId="47"/>
        <pc:sldMkLst>
          <pc:docMk/>
          <pc:sldMk cId="2887243630" sldId="2076137983"/>
        </pc:sldMkLst>
        <pc:spChg chg="mod">
          <ac:chgData name="Leandro Prado (Piá)" userId="051c760b-9769-4f0f-9828-09197ff28b7c" providerId="ADAL" clId="{686EA156-EBFA-46A2-9096-22F02E2D0209}" dt="2023-10-23T18:17:06.930" v="3020" actId="6549"/>
          <ac:spMkLst>
            <pc:docMk/>
            <pc:sldMk cId="2887243630" sldId="2076137983"/>
            <ac:spMk id="2" creationId="{97EA97E6-0EA3-8933-AAB6-8F6665F9F6BF}"/>
          </ac:spMkLst>
        </pc:spChg>
        <pc:spChg chg="del">
          <ac:chgData name="Leandro Prado (Piá)" userId="051c760b-9769-4f0f-9828-09197ff28b7c" providerId="ADAL" clId="{686EA156-EBFA-46A2-9096-22F02E2D0209}" dt="2023-10-23T18:17:20.793" v="3021" actId="478"/>
          <ac:spMkLst>
            <pc:docMk/>
            <pc:sldMk cId="2887243630" sldId="2076137983"/>
            <ac:spMk id="3" creationId="{E07117D1-43B7-E449-0E92-F08F9355309A}"/>
          </ac:spMkLst>
        </pc:spChg>
        <pc:spChg chg="add mod">
          <ac:chgData name="Leandro Prado (Piá)" userId="051c760b-9769-4f0f-9828-09197ff28b7c" providerId="ADAL" clId="{686EA156-EBFA-46A2-9096-22F02E2D0209}" dt="2023-10-23T18:18:02.683" v="3095" actId="12"/>
          <ac:spMkLst>
            <pc:docMk/>
            <pc:sldMk cId="2887243630" sldId="2076137983"/>
            <ac:spMk id="6" creationId="{0F789535-7E4B-1BFB-0C2C-9783DEAD075B}"/>
          </ac:spMkLst>
        </pc:spChg>
        <pc:picChg chg="del">
          <ac:chgData name="Leandro Prado (Piá)" userId="051c760b-9769-4f0f-9828-09197ff28b7c" providerId="ADAL" clId="{686EA156-EBFA-46A2-9096-22F02E2D0209}" dt="2023-10-23T18:17:22.760" v="3022" actId="478"/>
          <ac:picMkLst>
            <pc:docMk/>
            <pc:sldMk cId="2887243630" sldId="2076137983"/>
            <ac:picMk id="4" creationId="{EB13BED9-B1C1-3E79-44D6-04167D7A69F3}"/>
          </ac:picMkLst>
        </pc:picChg>
      </pc:sldChg>
      <pc:sldChg chg="modSp add del mod modAnim modNotesTx">
        <pc:chgData name="Leandro Prado (Piá)" userId="051c760b-9769-4f0f-9828-09197ff28b7c" providerId="ADAL" clId="{686EA156-EBFA-46A2-9096-22F02E2D0209}" dt="2023-10-23T21:03:16.001" v="4256" actId="2696"/>
        <pc:sldMkLst>
          <pc:docMk/>
          <pc:sldMk cId="1337619853" sldId="2076137984"/>
        </pc:sldMkLst>
        <pc:spChg chg="mod">
          <ac:chgData name="Leandro Prado (Piá)" userId="051c760b-9769-4f0f-9828-09197ff28b7c" providerId="ADAL" clId="{686EA156-EBFA-46A2-9096-22F02E2D0209}" dt="2023-10-23T18:25:23.015" v="3444" actId="20577"/>
          <ac:spMkLst>
            <pc:docMk/>
            <pc:sldMk cId="1337619853" sldId="2076137984"/>
            <ac:spMk id="2" creationId="{AB613524-40E7-4B4F-BB99-B2082745377C}"/>
          </ac:spMkLst>
        </pc:spChg>
        <pc:spChg chg="mod">
          <ac:chgData name="Leandro Prado (Piá)" userId="051c760b-9769-4f0f-9828-09197ff28b7c" providerId="ADAL" clId="{686EA156-EBFA-46A2-9096-22F02E2D0209}" dt="2023-10-23T18:19:35.757" v="3407" actId="20577"/>
          <ac:spMkLst>
            <pc:docMk/>
            <pc:sldMk cId="1337619853" sldId="2076137984"/>
            <ac:spMk id="3" creationId="{CFB9236E-1AEF-4DB7-B28E-9748B1F7A8C4}"/>
          </ac:spMkLst>
        </pc:spChg>
      </pc:sldChg>
      <pc:sldChg chg="addSp delSp modSp add del mod delAnim modNotesTx">
        <pc:chgData name="Leandro Prado (Piá)" userId="051c760b-9769-4f0f-9828-09197ff28b7c" providerId="ADAL" clId="{686EA156-EBFA-46A2-9096-22F02E2D0209}" dt="2023-10-23T21:03:16.001" v="4256" actId="2696"/>
        <pc:sldMkLst>
          <pc:docMk/>
          <pc:sldMk cId="2528887103" sldId="2076137985"/>
        </pc:sldMkLst>
        <pc:spChg chg="del">
          <ac:chgData name="Leandro Prado (Piá)" userId="051c760b-9769-4f0f-9828-09197ff28b7c" providerId="ADAL" clId="{686EA156-EBFA-46A2-9096-22F02E2D0209}" dt="2023-10-23T18:23:24.071" v="3431" actId="478"/>
          <ac:spMkLst>
            <pc:docMk/>
            <pc:sldMk cId="2528887103" sldId="2076137985"/>
            <ac:spMk id="2" creationId="{AB613524-40E7-4B4F-BB99-B2082745377C}"/>
          </ac:spMkLst>
        </pc:spChg>
        <pc:spChg chg="mod">
          <ac:chgData name="Leandro Prado (Piá)" userId="051c760b-9769-4f0f-9828-09197ff28b7c" providerId="ADAL" clId="{686EA156-EBFA-46A2-9096-22F02E2D0209}" dt="2023-10-23T18:20:40.620" v="3428" actId="6549"/>
          <ac:spMkLst>
            <pc:docMk/>
            <pc:sldMk cId="2528887103" sldId="2076137985"/>
            <ac:spMk id="3" creationId="{CFB9236E-1AEF-4DB7-B28E-9748B1F7A8C4}"/>
          </ac:spMkLst>
        </pc:spChg>
        <pc:spChg chg="add del mod">
          <ac:chgData name="Leandro Prado (Piá)" userId="051c760b-9769-4f0f-9828-09197ff28b7c" providerId="ADAL" clId="{686EA156-EBFA-46A2-9096-22F02E2D0209}" dt="2023-10-23T18:23:55.772" v="3438"/>
          <ac:spMkLst>
            <pc:docMk/>
            <pc:sldMk cId="2528887103" sldId="2076137985"/>
            <ac:spMk id="5" creationId="{D0BBB811-6954-B4C1-9FE5-029486B19A76}"/>
          </ac:spMkLst>
        </pc:spChg>
        <pc:spChg chg="add del mod">
          <ac:chgData name="Leandro Prado (Piá)" userId="051c760b-9769-4f0f-9828-09197ff28b7c" providerId="ADAL" clId="{686EA156-EBFA-46A2-9096-22F02E2D0209}" dt="2023-10-23T18:23:55.772" v="3436"/>
          <ac:spMkLst>
            <pc:docMk/>
            <pc:sldMk cId="2528887103" sldId="2076137985"/>
            <ac:spMk id="8" creationId="{46083CDC-D2B1-3434-51E2-E24A31FFD241}"/>
          </ac:spMkLst>
        </pc:spChg>
        <pc:picChg chg="add mod">
          <ac:chgData name="Leandro Prado (Piá)" userId="051c760b-9769-4f0f-9828-09197ff28b7c" providerId="ADAL" clId="{686EA156-EBFA-46A2-9096-22F02E2D0209}" dt="2023-10-23T18:23:29.144" v="3434" actId="1076"/>
          <ac:picMkLst>
            <pc:docMk/>
            <pc:sldMk cId="2528887103" sldId="2076137985"/>
            <ac:picMk id="7" creationId="{C97AD9B7-1CEF-D608-6B4B-11A2BD386704}"/>
          </ac:picMkLst>
        </pc:picChg>
      </pc:sldChg>
      <pc:sldChg chg="addSp modSp add del mod ord modAnim">
        <pc:chgData name="Leandro Prado (Piá)" userId="051c760b-9769-4f0f-9828-09197ff28b7c" providerId="ADAL" clId="{686EA156-EBFA-46A2-9096-22F02E2D0209}" dt="2023-10-23T21:03:16.001" v="4256" actId="2696"/>
        <pc:sldMkLst>
          <pc:docMk/>
          <pc:sldMk cId="2943145175" sldId="2076137986"/>
        </pc:sldMkLst>
        <pc:spChg chg="mod">
          <ac:chgData name="Leandro Prado (Piá)" userId="051c760b-9769-4f0f-9828-09197ff28b7c" providerId="ADAL" clId="{686EA156-EBFA-46A2-9096-22F02E2D0209}" dt="2023-10-23T18:40:32.442" v="4134" actId="20577"/>
          <ac:spMkLst>
            <pc:docMk/>
            <pc:sldMk cId="2943145175" sldId="2076137986"/>
            <ac:spMk id="2" creationId="{AB613524-40E7-4B4F-BB99-B2082745377C}"/>
          </ac:spMkLst>
        </pc:spChg>
        <pc:spChg chg="mod">
          <ac:chgData name="Leandro Prado (Piá)" userId="051c760b-9769-4f0f-9828-09197ff28b7c" providerId="ADAL" clId="{686EA156-EBFA-46A2-9096-22F02E2D0209}" dt="2023-10-23T18:36:02.834" v="3998" actId="20577"/>
          <ac:spMkLst>
            <pc:docMk/>
            <pc:sldMk cId="2943145175" sldId="2076137986"/>
            <ac:spMk id="3" creationId="{CFB9236E-1AEF-4DB7-B28E-9748B1F7A8C4}"/>
          </ac:spMkLst>
        </pc:spChg>
        <pc:spChg chg="add mod">
          <ac:chgData name="Leandro Prado (Piá)" userId="051c760b-9769-4f0f-9828-09197ff28b7c" providerId="ADAL" clId="{686EA156-EBFA-46A2-9096-22F02E2D0209}" dt="2023-10-23T18:36:19.163" v="3999" actId="20577"/>
          <ac:spMkLst>
            <pc:docMk/>
            <pc:sldMk cId="2943145175" sldId="2076137986"/>
            <ac:spMk id="4" creationId="{ADA12808-0E1D-688C-76A3-EA8E34932CEA}"/>
          </ac:spMkLst>
        </pc:spChg>
      </pc:sldChg>
      <pc:sldChg chg="addSp delSp modSp add del mod ord">
        <pc:chgData name="Leandro Prado (Piá)" userId="051c760b-9769-4f0f-9828-09197ff28b7c" providerId="ADAL" clId="{686EA156-EBFA-46A2-9096-22F02E2D0209}" dt="2023-10-23T21:03:16.001" v="4256" actId="2696"/>
        <pc:sldMkLst>
          <pc:docMk/>
          <pc:sldMk cId="1217174990" sldId="2076137987"/>
        </pc:sldMkLst>
        <pc:spChg chg="mod">
          <ac:chgData name="Leandro Prado (Piá)" userId="051c760b-9769-4f0f-9828-09197ff28b7c" providerId="ADAL" clId="{686EA156-EBFA-46A2-9096-22F02E2D0209}" dt="2023-10-23T18:36:58.244" v="4025" actId="6549"/>
          <ac:spMkLst>
            <pc:docMk/>
            <pc:sldMk cId="1217174990" sldId="2076137987"/>
            <ac:spMk id="3" creationId="{CFB9236E-1AEF-4DB7-B28E-9748B1F7A8C4}"/>
          </ac:spMkLst>
        </pc:spChg>
        <pc:spChg chg="mod">
          <ac:chgData name="Leandro Prado (Piá)" userId="051c760b-9769-4f0f-9828-09197ff28b7c" providerId="ADAL" clId="{686EA156-EBFA-46A2-9096-22F02E2D0209}" dt="2023-10-23T18:37:13.815" v="4122" actId="6549"/>
          <ac:spMkLst>
            <pc:docMk/>
            <pc:sldMk cId="1217174990" sldId="2076137987"/>
            <ac:spMk id="5" creationId="{D0BBB811-6954-B4C1-9FE5-029486B19A76}"/>
          </ac:spMkLst>
        </pc:spChg>
        <pc:picChg chg="add mod">
          <ac:chgData name="Leandro Prado (Piá)" userId="051c760b-9769-4f0f-9828-09197ff28b7c" providerId="ADAL" clId="{686EA156-EBFA-46A2-9096-22F02E2D0209}" dt="2023-10-23T18:38:49.106" v="4127" actId="1076"/>
          <ac:picMkLst>
            <pc:docMk/>
            <pc:sldMk cId="1217174990" sldId="2076137987"/>
            <ac:picMk id="4" creationId="{AF74AB80-2644-7675-F345-04FB033C40BA}"/>
          </ac:picMkLst>
        </pc:picChg>
        <pc:picChg chg="del">
          <ac:chgData name="Leandro Prado (Piá)" userId="051c760b-9769-4f0f-9828-09197ff28b7c" providerId="ADAL" clId="{686EA156-EBFA-46A2-9096-22F02E2D0209}" dt="2023-10-23T18:37:36.713" v="4123" actId="478"/>
          <ac:picMkLst>
            <pc:docMk/>
            <pc:sldMk cId="1217174990" sldId="2076137987"/>
            <ac:picMk id="7" creationId="{C97AD9B7-1CEF-D608-6B4B-11A2BD386704}"/>
          </ac:picMkLst>
        </pc:picChg>
      </pc:sldChg>
      <pc:sldChg chg="modSp new mod modNotesTx">
        <pc:chgData name="Leandro Prado (Piá)" userId="051c760b-9769-4f0f-9828-09197ff28b7c" providerId="ADAL" clId="{686EA156-EBFA-46A2-9096-22F02E2D0209}" dt="2023-10-23T20:35:22.094" v="4246" actId="20577"/>
        <pc:sldMkLst>
          <pc:docMk/>
          <pc:sldMk cId="1918710209" sldId="2076137988"/>
        </pc:sldMkLst>
        <pc:spChg chg="mod">
          <ac:chgData name="Leandro Prado (Piá)" userId="051c760b-9769-4f0f-9828-09197ff28b7c" providerId="ADAL" clId="{686EA156-EBFA-46A2-9096-22F02E2D0209}" dt="2023-10-23T20:35:01.903" v="4141" actId="20577"/>
          <ac:spMkLst>
            <pc:docMk/>
            <pc:sldMk cId="1918710209" sldId="2076137988"/>
            <ac:spMk id="2" creationId="{A22AE275-A1B4-B595-E451-FCC9F87FFBB3}"/>
          </ac:spMkLst>
        </pc:spChg>
      </pc:sldChg>
      <pc:sldMasterChg chg="delSldLayout">
        <pc:chgData name="Leandro Prado (Piá)" userId="051c760b-9769-4f0f-9828-09197ff28b7c" providerId="ADAL" clId="{686EA156-EBFA-46A2-9096-22F02E2D0209}" dt="2023-10-23T17:03:45.696" v="575" actId="47"/>
        <pc:sldMasterMkLst>
          <pc:docMk/>
          <pc:sldMasterMk cId="1790270825" sldId="2147484082"/>
        </pc:sldMasterMkLst>
        <pc:sldLayoutChg chg="del">
          <pc:chgData name="Leandro Prado (Piá)" userId="051c760b-9769-4f0f-9828-09197ff28b7c" providerId="ADAL" clId="{686EA156-EBFA-46A2-9096-22F02E2D0209}" dt="2023-10-23T17:03:45.696" v="575" actId="47"/>
          <pc:sldLayoutMkLst>
            <pc:docMk/>
            <pc:sldMasterMk cId="1790270825" sldId="2147484082"/>
            <pc:sldLayoutMk cId="3934234398" sldId="2147484272"/>
          </pc:sldLayoutMkLst>
        </pc:sldLayoutChg>
        <pc:sldLayoutChg chg="del">
          <pc:chgData name="Leandro Prado (Piá)" userId="051c760b-9769-4f0f-9828-09197ff28b7c" providerId="ADAL" clId="{686EA156-EBFA-46A2-9096-22F02E2D0209}" dt="2023-10-23T17:03:26.854" v="561" actId="47"/>
          <pc:sldLayoutMkLst>
            <pc:docMk/>
            <pc:sldMasterMk cId="1790270825" sldId="2147484082"/>
            <pc:sldLayoutMk cId="1539189118" sldId="2147484273"/>
          </pc:sldLayoutMkLst>
        </pc:sldLayoutChg>
      </pc:sldMasterChg>
    </pc:docChg>
  </pc:docChgLst>
  <pc:docChgLst>
    <pc:chgData name="Lauren Dunlap" userId="c361ee3b-57b4-41ef-ab74-b13fd35b17bd" providerId="ADAL" clId="{963CC21C-94F1-46CA-990A-DB1103A0E335}"/>
    <pc:docChg chg="modSld addSection modSection">
      <pc:chgData name="Lauren Dunlap" userId="c361ee3b-57b4-41ef-ab74-b13fd35b17bd" providerId="ADAL" clId="{963CC21C-94F1-46CA-990A-DB1103A0E335}" dt="2021-09-22T23:49:00.922" v="20" actId="20577"/>
      <pc:docMkLst>
        <pc:docMk/>
      </pc:docMkLst>
      <pc:sldChg chg="modSp mod">
        <pc:chgData name="Lauren Dunlap" userId="c361ee3b-57b4-41ef-ab74-b13fd35b17bd" providerId="ADAL" clId="{963CC21C-94F1-46CA-990A-DB1103A0E335}" dt="2021-09-22T23:49:00.922" v="20" actId="20577"/>
        <pc:sldMkLst>
          <pc:docMk/>
          <pc:sldMk cId="3235886601" sldId="370"/>
        </pc:sldMkLst>
        <pc:spChg chg="mod">
          <ac:chgData name="Lauren Dunlap" userId="c361ee3b-57b4-41ef-ab74-b13fd35b17bd" providerId="ADAL" clId="{963CC21C-94F1-46CA-990A-DB1103A0E335}" dt="2021-09-22T23:49:00.922" v="20" actId="20577"/>
          <ac:spMkLst>
            <pc:docMk/>
            <pc:sldMk cId="3235886601" sldId="370"/>
            <ac:spMk id="2" creationId="{00000000-0000-0000-0000-000000000000}"/>
          </ac:spMkLst>
        </pc:spChg>
      </pc:sldChg>
    </pc:docChg>
  </pc:docChgLst>
  <pc:docChgLst>
    <pc:chgData name="Lauren Dunlap" userId="S::ladunlap@microsoft.com::c361ee3b-57b4-41ef-ab74-b13fd35b17bd" providerId="AD" clId="Web-{7331C7CC-416A-B7BB-F48A-A3E30EF646F8}"/>
    <pc:docChg chg="modSld">
      <pc:chgData name="Lauren Dunlap" userId="S::ladunlap@microsoft.com::c361ee3b-57b4-41ef-ab74-b13fd35b17bd" providerId="AD" clId="Web-{7331C7CC-416A-B7BB-F48A-A3E30EF646F8}" dt="2021-09-22T23:50:30.350" v="6" actId="20577"/>
      <pc:docMkLst>
        <pc:docMk/>
      </pc:docMkLst>
      <pc:sldChg chg="modSp">
        <pc:chgData name="Lauren Dunlap" userId="S::ladunlap@microsoft.com::c361ee3b-57b4-41ef-ab74-b13fd35b17bd" providerId="AD" clId="Web-{7331C7CC-416A-B7BB-F48A-A3E30EF646F8}" dt="2021-09-22T23:50:30.350" v="6" actId="20577"/>
        <pc:sldMkLst>
          <pc:docMk/>
          <pc:sldMk cId="3565605510" sldId="2076137958"/>
        </pc:sldMkLst>
        <pc:spChg chg="mod">
          <ac:chgData name="Lauren Dunlap" userId="S::ladunlap@microsoft.com::c361ee3b-57b4-41ef-ab74-b13fd35b17bd" providerId="AD" clId="Web-{7331C7CC-416A-B7BB-F48A-A3E30EF646F8}" dt="2021-09-22T23:50:30.350" v="6" actId="20577"/>
          <ac:spMkLst>
            <pc:docMk/>
            <pc:sldMk cId="3565605510" sldId="2076137958"/>
            <ac:spMk id="2" creationId="{B72B15F9-8C3D-4D9F-8842-1814A57FC3EF}"/>
          </ac:spMkLst>
        </pc:spChg>
      </pc:sldChg>
    </pc:docChg>
  </pc:docChgLst>
  <pc:docChgLst>
    <pc:chgData name="Leandro Prado (Piá)" userId="051c760b-9769-4f0f-9828-09197ff28b7c" providerId="ADAL" clId="{6F50E5CB-2179-4549-A156-4610FC434AC6}"/>
    <pc:docChg chg="undo redo custSel addSld modSld sldOrd delSection">
      <pc:chgData name="Leandro Prado (Piá)" userId="051c760b-9769-4f0f-9828-09197ff28b7c" providerId="ADAL" clId="{6F50E5CB-2179-4549-A156-4610FC434AC6}" dt="2023-10-23T14:06:07.568" v="906" actId="20577"/>
      <pc:docMkLst>
        <pc:docMk/>
      </pc:docMkLst>
      <pc:sldChg chg="modSp mod modNotesTx">
        <pc:chgData name="Leandro Prado (Piá)" userId="051c760b-9769-4f0f-9828-09197ff28b7c" providerId="ADAL" clId="{6F50E5CB-2179-4549-A156-4610FC434AC6}" dt="2023-10-23T13:41:26.443" v="147" actId="6549"/>
        <pc:sldMkLst>
          <pc:docMk/>
          <pc:sldMk cId="2715238886" sldId="285"/>
        </pc:sldMkLst>
        <pc:spChg chg="mod">
          <ac:chgData name="Leandro Prado (Piá)" userId="051c760b-9769-4f0f-9828-09197ff28b7c" providerId="ADAL" clId="{6F50E5CB-2179-4549-A156-4610FC434AC6}" dt="2023-10-23T13:41:24.365" v="146"/>
          <ac:spMkLst>
            <pc:docMk/>
            <pc:sldMk cId="2715238886" sldId="285"/>
            <ac:spMk id="6" creationId="{00000000-0000-0000-0000-000000000000}"/>
          </ac:spMkLst>
        </pc:spChg>
      </pc:sldChg>
      <pc:sldChg chg="modSp mod">
        <pc:chgData name="Leandro Prado (Piá)" userId="051c760b-9769-4f0f-9828-09197ff28b7c" providerId="ADAL" clId="{6F50E5CB-2179-4549-A156-4610FC434AC6}" dt="2023-10-23T13:44:08.403" v="204" actId="20577"/>
        <pc:sldMkLst>
          <pc:docMk/>
          <pc:sldMk cId="3235886601" sldId="370"/>
        </pc:sldMkLst>
        <pc:spChg chg="mod">
          <ac:chgData name="Leandro Prado (Piá)" userId="051c760b-9769-4f0f-9828-09197ff28b7c" providerId="ADAL" clId="{6F50E5CB-2179-4549-A156-4610FC434AC6}" dt="2023-10-23T13:44:08.403" v="204" actId="20577"/>
          <ac:spMkLst>
            <pc:docMk/>
            <pc:sldMk cId="3235886601" sldId="370"/>
            <ac:spMk id="2" creationId="{00000000-0000-0000-0000-000000000000}"/>
          </ac:spMkLst>
        </pc:spChg>
      </pc:sldChg>
      <pc:sldChg chg="modSp mod modNotesTx">
        <pc:chgData name="Leandro Prado (Piá)" userId="051c760b-9769-4f0f-9828-09197ff28b7c" providerId="ADAL" clId="{6F50E5CB-2179-4549-A156-4610FC434AC6}" dt="2023-10-23T13:40:14.419" v="46" actId="6549"/>
        <pc:sldMkLst>
          <pc:docMk/>
          <pc:sldMk cId="1325058836" sldId="410"/>
        </pc:sldMkLst>
        <pc:spChg chg="mod">
          <ac:chgData name="Leandro Prado (Piá)" userId="051c760b-9769-4f0f-9828-09197ff28b7c" providerId="ADAL" clId="{6F50E5CB-2179-4549-A156-4610FC434AC6}" dt="2023-10-23T13:40:11.999" v="45" actId="6549"/>
          <ac:spMkLst>
            <pc:docMk/>
            <pc:sldMk cId="1325058836" sldId="410"/>
            <ac:spMk id="6" creationId="{00000000-0000-0000-0000-000000000000}"/>
          </ac:spMkLst>
        </pc:spChg>
      </pc:sldChg>
      <pc:sldChg chg="mod modShow">
        <pc:chgData name="Leandro Prado (Piá)" userId="051c760b-9769-4f0f-9828-09197ff28b7c" providerId="ADAL" clId="{6F50E5CB-2179-4549-A156-4610FC434AC6}" dt="2023-10-23T13:40:29.509" v="47" actId="729"/>
        <pc:sldMkLst>
          <pc:docMk/>
          <pc:sldMk cId="2329242027" sldId="411"/>
        </pc:sldMkLst>
      </pc:sldChg>
      <pc:sldChg chg="delSp modSp mod delAnim modAnim">
        <pc:chgData name="Leandro Prado (Piá)" userId="051c760b-9769-4f0f-9828-09197ff28b7c" providerId="ADAL" clId="{6F50E5CB-2179-4549-A156-4610FC434AC6}" dt="2023-10-23T13:49:58.863" v="436" actId="20577"/>
        <pc:sldMkLst>
          <pc:docMk/>
          <pc:sldMk cId="124617780" sldId="425"/>
        </pc:sldMkLst>
        <pc:spChg chg="mod">
          <ac:chgData name="Leandro Prado (Piá)" userId="051c760b-9769-4f0f-9828-09197ff28b7c" providerId="ADAL" clId="{6F50E5CB-2179-4549-A156-4610FC434AC6}" dt="2023-10-23T13:49:58.863" v="436" actId="20577"/>
          <ac:spMkLst>
            <pc:docMk/>
            <pc:sldMk cId="124617780" sldId="425"/>
            <ac:spMk id="2" creationId="{AB613524-40E7-4B4F-BB99-B2082745377C}"/>
          </ac:spMkLst>
        </pc:spChg>
        <pc:spChg chg="mod">
          <ac:chgData name="Leandro Prado (Piá)" userId="051c760b-9769-4f0f-9828-09197ff28b7c" providerId="ADAL" clId="{6F50E5CB-2179-4549-A156-4610FC434AC6}" dt="2023-10-23T13:49:21.063" v="318" actId="20577"/>
          <ac:spMkLst>
            <pc:docMk/>
            <pc:sldMk cId="124617780" sldId="425"/>
            <ac:spMk id="3" creationId="{CFB9236E-1AEF-4DB7-B28E-9748B1F7A8C4}"/>
          </ac:spMkLst>
        </pc:spChg>
        <pc:spChg chg="del">
          <ac:chgData name="Leandro Prado (Piá)" userId="051c760b-9769-4f0f-9828-09197ff28b7c" providerId="ADAL" clId="{6F50E5CB-2179-4549-A156-4610FC434AC6}" dt="2023-10-23T13:49:24.885" v="319" actId="478"/>
          <ac:spMkLst>
            <pc:docMk/>
            <pc:sldMk cId="124617780" sldId="425"/>
            <ac:spMk id="6" creationId="{AF168ED6-5B45-46DF-8F17-D64CFFBCB3C9}"/>
          </ac:spMkLst>
        </pc:spChg>
        <pc:picChg chg="del mod">
          <ac:chgData name="Leandro Prado (Piá)" userId="051c760b-9769-4f0f-9828-09197ff28b7c" providerId="ADAL" clId="{6F50E5CB-2179-4549-A156-4610FC434AC6}" dt="2023-10-23T13:48:51.738" v="283" actId="478"/>
          <ac:picMkLst>
            <pc:docMk/>
            <pc:sldMk cId="124617780" sldId="425"/>
            <ac:picMk id="1028" creationId="{C6FDE575-5FAF-437C-9EEA-F77AFEEF446D}"/>
          </ac:picMkLst>
        </pc:picChg>
      </pc:sldChg>
      <pc:sldChg chg="modSp add mod">
        <pc:chgData name="Leandro Prado (Piá)" userId="051c760b-9769-4f0f-9828-09197ff28b7c" providerId="ADAL" clId="{6F50E5CB-2179-4549-A156-4610FC434AC6}" dt="2023-10-23T13:49:07.625" v="296" actId="20577"/>
        <pc:sldMkLst>
          <pc:docMk/>
          <pc:sldMk cId="3288041738" sldId="2076137959"/>
        </pc:sldMkLst>
        <pc:spChg chg="mod">
          <ac:chgData name="Leandro Prado (Piá)" userId="051c760b-9769-4f0f-9828-09197ff28b7c" providerId="ADAL" clId="{6F50E5CB-2179-4549-A156-4610FC434AC6}" dt="2023-10-23T13:49:07.625" v="296" actId="20577"/>
          <ac:spMkLst>
            <pc:docMk/>
            <pc:sldMk cId="3288041738" sldId="2076137959"/>
            <ac:spMk id="2" creationId="{12B9D369-E28F-428A-B6AA-3D4AA4ACAC2C}"/>
          </ac:spMkLst>
        </pc:spChg>
      </pc:sldChg>
      <pc:sldChg chg="modSp add modAnim">
        <pc:chgData name="Leandro Prado (Piá)" userId="051c760b-9769-4f0f-9828-09197ff28b7c" providerId="ADAL" clId="{6F50E5CB-2179-4549-A156-4610FC434AC6}" dt="2023-10-23T13:50:53.739" v="482" actId="6549"/>
        <pc:sldMkLst>
          <pc:docMk/>
          <pc:sldMk cId="2167691982" sldId="2076137960"/>
        </pc:sldMkLst>
        <pc:spChg chg="mod">
          <ac:chgData name="Leandro Prado (Piá)" userId="051c760b-9769-4f0f-9828-09197ff28b7c" providerId="ADAL" clId="{6F50E5CB-2179-4549-A156-4610FC434AC6}" dt="2023-10-23T13:50:53.739" v="482" actId="6549"/>
          <ac:spMkLst>
            <pc:docMk/>
            <pc:sldMk cId="2167691982" sldId="2076137960"/>
            <ac:spMk id="6" creationId="{AF168ED6-5B45-46DF-8F17-D64CFFBCB3C9}"/>
          </ac:spMkLst>
        </pc:spChg>
        <pc:picChg chg="mod">
          <ac:chgData name="Leandro Prado (Piá)" userId="051c760b-9769-4f0f-9828-09197ff28b7c" providerId="ADAL" clId="{6F50E5CB-2179-4549-A156-4610FC434AC6}" dt="2023-10-23T13:50:37.699" v="437" actId="1076"/>
          <ac:picMkLst>
            <pc:docMk/>
            <pc:sldMk cId="2167691982" sldId="2076137960"/>
            <ac:picMk id="1028" creationId="{C6FDE575-5FAF-437C-9EEA-F77AFEEF446D}"/>
          </ac:picMkLst>
        </pc:picChg>
      </pc:sldChg>
      <pc:sldChg chg="addSp delSp modSp add mod delAnim modAnim">
        <pc:chgData name="Leandro Prado (Piá)" userId="051c760b-9769-4f0f-9828-09197ff28b7c" providerId="ADAL" clId="{6F50E5CB-2179-4549-A156-4610FC434AC6}" dt="2023-10-23T14:01:47.036" v="834" actId="1076"/>
        <pc:sldMkLst>
          <pc:docMk/>
          <pc:sldMk cId="4047479880" sldId="2076137961"/>
        </pc:sldMkLst>
        <pc:spChg chg="mod">
          <ac:chgData name="Leandro Prado (Piá)" userId="051c760b-9769-4f0f-9828-09197ff28b7c" providerId="ADAL" clId="{6F50E5CB-2179-4549-A156-4610FC434AC6}" dt="2023-10-23T14:01:44.264" v="833" actId="1076"/>
          <ac:spMkLst>
            <pc:docMk/>
            <pc:sldMk cId="4047479880" sldId="2076137961"/>
            <ac:spMk id="2" creationId="{AB613524-40E7-4B4F-BB99-B2082745377C}"/>
          </ac:spMkLst>
        </pc:spChg>
        <pc:spChg chg="mod">
          <ac:chgData name="Leandro Prado (Piá)" userId="051c760b-9769-4f0f-9828-09197ff28b7c" providerId="ADAL" clId="{6F50E5CB-2179-4549-A156-4610FC434AC6}" dt="2023-10-23T13:58:21.398" v="500" actId="6549"/>
          <ac:spMkLst>
            <pc:docMk/>
            <pc:sldMk cId="4047479880" sldId="2076137961"/>
            <ac:spMk id="3" creationId="{CFB9236E-1AEF-4DB7-B28E-9748B1F7A8C4}"/>
          </ac:spMkLst>
        </pc:spChg>
        <pc:spChg chg="add mod">
          <ac:chgData name="Leandro Prado (Piá)" userId="051c760b-9769-4f0f-9828-09197ff28b7c" providerId="ADAL" clId="{6F50E5CB-2179-4549-A156-4610FC434AC6}" dt="2023-10-23T14:01:47.036" v="834" actId="1076"/>
          <ac:spMkLst>
            <pc:docMk/>
            <pc:sldMk cId="4047479880" sldId="2076137961"/>
            <ac:spMk id="4" creationId="{378D4EBC-D92F-8E7E-9E99-9A0FF75B413F}"/>
          </ac:spMkLst>
        </pc:spChg>
        <pc:spChg chg="del">
          <ac:chgData name="Leandro Prado (Piá)" userId="051c760b-9769-4f0f-9828-09197ff28b7c" providerId="ADAL" clId="{6F50E5CB-2179-4549-A156-4610FC434AC6}" dt="2023-10-23T13:58:27.617" v="502" actId="478"/>
          <ac:spMkLst>
            <pc:docMk/>
            <pc:sldMk cId="4047479880" sldId="2076137961"/>
            <ac:spMk id="6" creationId="{AF168ED6-5B45-46DF-8F17-D64CFFBCB3C9}"/>
          </ac:spMkLst>
        </pc:spChg>
        <pc:picChg chg="del">
          <ac:chgData name="Leandro Prado (Piá)" userId="051c760b-9769-4f0f-9828-09197ff28b7c" providerId="ADAL" clId="{6F50E5CB-2179-4549-A156-4610FC434AC6}" dt="2023-10-23T13:58:23.907" v="501" actId="478"/>
          <ac:picMkLst>
            <pc:docMk/>
            <pc:sldMk cId="4047479880" sldId="2076137961"/>
            <ac:picMk id="1028" creationId="{C6FDE575-5FAF-437C-9EEA-F77AFEEF446D}"/>
          </ac:picMkLst>
        </pc:picChg>
      </pc:sldChg>
      <pc:sldChg chg="addSp delSp modSp add mod delAnim">
        <pc:chgData name="Leandro Prado (Piá)" userId="051c760b-9769-4f0f-9828-09197ff28b7c" providerId="ADAL" clId="{6F50E5CB-2179-4549-A156-4610FC434AC6}" dt="2023-10-23T14:01:31.709" v="832" actId="1076"/>
        <pc:sldMkLst>
          <pc:docMk/>
          <pc:sldMk cId="1432831395" sldId="2076137962"/>
        </pc:sldMkLst>
        <pc:spChg chg="del">
          <ac:chgData name="Leandro Prado (Piá)" userId="051c760b-9769-4f0f-9828-09197ff28b7c" providerId="ADAL" clId="{6F50E5CB-2179-4549-A156-4610FC434AC6}" dt="2023-10-23T14:01:12.798" v="826" actId="478"/>
          <ac:spMkLst>
            <pc:docMk/>
            <pc:sldMk cId="1432831395" sldId="2076137962"/>
            <ac:spMk id="2" creationId="{AB613524-40E7-4B4F-BB99-B2082745377C}"/>
          </ac:spMkLst>
        </pc:spChg>
        <pc:spChg chg="del">
          <ac:chgData name="Leandro Prado (Piá)" userId="051c760b-9769-4f0f-9828-09197ff28b7c" providerId="ADAL" clId="{6F50E5CB-2179-4549-A156-4610FC434AC6}" dt="2023-10-23T14:01:14.139" v="827" actId="478"/>
          <ac:spMkLst>
            <pc:docMk/>
            <pc:sldMk cId="1432831395" sldId="2076137962"/>
            <ac:spMk id="4" creationId="{378D4EBC-D92F-8E7E-9E99-9A0FF75B413F}"/>
          </ac:spMkLst>
        </pc:spChg>
        <pc:spChg chg="add del mod">
          <ac:chgData name="Leandro Prado (Piá)" userId="051c760b-9769-4f0f-9828-09197ff28b7c" providerId="ADAL" clId="{6F50E5CB-2179-4549-A156-4610FC434AC6}" dt="2023-10-23T14:01:15.191" v="828" actId="478"/>
          <ac:spMkLst>
            <pc:docMk/>
            <pc:sldMk cId="1432831395" sldId="2076137962"/>
            <ac:spMk id="6" creationId="{7D62F7F6-56E4-5608-7021-72AF40B1BCBA}"/>
          </ac:spMkLst>
        </pc:spChg>
        <pc:picChg chg="add mod">
          <ac:chgData name="Leandro Prado (Piá)" userId="051c760b-9769-4f0f-9828-09197ff28b7c" providerId="ADAL" clId="{6F50E5CB-2179-4549-A156-4610FC434AC6}" dt="2023-10-23T14:01:31.709" v="832" actId="1076"/>
          <ac:picMkLst>
            <pc:docMk/>
            <pc:sldMk cId="1432831395" sldId="2076137962"/>
            <ac:picMk id="7" creationId="{9AB4E7F6-BDA2-4BC8-361D-7A186B808267}"/>
          </ac:picMkLst>
        </pc:picChg>
      </pc:sldChg>
      <pc:sldChg chg="delSp modSp add mod ord delAnim modAnim">
        <pc:chgData name="Leandro Prado (Piá)" userId="051c760b-9769-4f0f-9828-09197ff28b7c" providerId="ADAL" clId="{6F50E5CB-2179-4549-A156-4610FC434AC6}" dt="2023-10-23T14:06:07.568" v="906" actId="20577"/>
        <pc:sldMkLst>
          <pc:docMk/>
          <pc:sldMk cId="3397148701" sldId="2076137963"/>
        </pc:sldMkLst>
        <pc:spChg chg="mod">
          <ac:chgData name="Leandro Prado (Piá)" userId="051c760b-9769-4f0f-9828-09197ff28b7c" providerId="ADAL" clId="{6F50E5CB-2179-4549-A156-4610FC434AC6}" dt="2023-10-23T14:06:07.568" v="906" actId="20577"/>
          <ac:spMkLst>
            <pc:docMk/>
            <pc:sldMk cId="3397148701" sldId="2076137963"/>
            <ac:spMk id="2" creationId="{AB613524-40E7-4B4F-BB99-B2082745377C}"/>
          </ac:spMkLst>
        </pc:spChg>
        <pc:spChg chg="mod">
          <ac:chgData name="Leandro Prado (Piá)" userId="051c760b-9769-4f0f-9828-09197ff28b7c" providerId="ADAL" clId="{6F50E5CB-2179-4549-A156-4610FC434AC6}" dt="2023-10-23T14:05:15.892" v="868" actId="6549"/>
          <ac:spMkLst>
            <pc:docMk/>
            <pc:sldMk cId="3397148701" sldId="2076137963"/>
            <ac:spMk id="3" creationId="{CFB9236E-1AEF-4DB7-B28E-9748B1F7A8C4}"/>
          </ac:spMkLst>
        </pc:spChg>
        <pc:spChg chg="del">
          <ac:chgData name="Leandro Prado (Piá)" userId="051c760b-9769-4f0f-9828-09197ff28b7c" providerId="ADAL" clId="{6F50E5CB-2179-4549-A156-4610FC434AC6}" dt="2023-10-23T14:06:01.116" v="898" actId="478"/>
          <ac:spMkLst>
            <pc:docMk/>
            <pc:sldMk cId="3397148701" sldId="2076137963"/>
            <ac:spMk id="4" creationId="{378D4EBC-D92F-8E7E-9E99-9A0FF75B413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1/14/2025 10:29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1/14/2025 9:51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azure/developer/terraform/get-started-windows-powershell?tabs=bash"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registry.terraform.io/browse/provider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hashicorp.com/terraform/language/file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eveloper.hashicorp.com/terraform/cli/init#working-directory-content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1/14/2025 9:51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810983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Install Terraform on Windows with Azure PowerShell | Microsoft Learn</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9:51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51867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9:51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874042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terraform – version</a:t>
            </a:r>
          </a:p>
          <a:p>
            <a:r>
              <a:rPr lang="en-US" dirty="0"/>
              <a:t>Show environment variable</a:t>
            </a:r>
          </a:p>
          <a:p>
            <a:r>
              <a:rPr lang="en-US" dirty="0"/>
              <a:t>Show VS Code with Extension</a:t>
            </a:r>
            <a:endParaRPr lang="pt-BR"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1/14/2025 9:51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97582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err="1">
                <a:hlinkClick r:id="rId3"/>
              </a:rPr>
              <a:t>Browse</a:t>
            </a:r>
            <a:r>
              <a:rPr lang="pt-BR" dirty="0">
                <a:hlinkClick r:id="rId3"/>
              </a:rPr>
              <a:t> </a:t>
            </a:r>
            <a:r>
              <a:rPr lang="pt-BR" dirty="0" err="1">
                <a:hlinkClick r:id="rId3"/>
              </a:rPr>
              <a:t>Providers</a:t>
            </a:r>
            <a:r>
              <a:rPr lang="pt-BR" dirty="0">
                <a:hlinkClick r:id="rId3"/>
              </a:rPr>
              <a:t> | </a:t>
            </a:r>
            <a:r>
              <a:rPr lang="pt-BR" dirty="0" err="1">
                <a:hlinkClick r:id="rId3"/>
              </a:rPr>
              <a:t>Terraform</a:t>
            </a:r>
            <a:r>
              <a:rPr lang="pt-BR" dirty="0">
                <a:hlinkClick r:id="rId3"/>
              </a:rPr>
              <a:t> Registry</a:t>
            </a:r>
            <a:endParaRPr lang="pt-BR"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1/14/2025 9:51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214658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9:51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25745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9:51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769455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9:51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87630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1/14/2025 9:51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90183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hlinkClick r:id="rId3"/>
              </a:rPr>
              <a:t>Files </a:t>
            </a:r>
            <a:r>
              <a:rPr lang="pt-BR" dirty="0" err="1">
                <a:hlinkClick r:id="rId3"/>
              </a:rPr>
              <a:t>and</a:t>
            </a:r>
            <a:r>
              <a:rPr lang="pt-BR" dirty="0">
                <a:hlinkClick r:id="rId3"/>
              </a:rPr>
              <a:t> Directories - </a:t>
            </a:r>
            <a:r>
              <a:rPr lang="pt-BR" dirty="0" err="1">
                <a:hlinkClick r:id="rId3"/>
              </a:rPr>
              <a:t>Configuration</a:t>
            </a:r>
            <a:r>
              <a:rPr lang="pt-BR" dirty="0">
                <a:hlinkClick r:id="rId3"/>
              </a:rPr>
              <a:t> Language | </a:t>
            </a:r>
            <a:r>
              <a:rPr lang="pt-BR" dirty="0" err="1">
                <a:hlinkClick r:id="rId3"/>
              </a:rPr>
              <a:t>Terraform</a:t>
            </a:r>
            <a:r>
              <a:rPr lang="pt-BR" dirty="0">
                <a:hlinkClick r:id="rId3"/>
              </a:rPr>
              <a:t> | </a:t>
            </a:r>
            <a:r>
              <a:rPr lang="pt-BR" dirty="0" err="1">
                <a:hlinkClick r:id="rId3"/>
              </a:rPr>
              <a:t>HashiCorp</a:t>
            </a:r>
            <a:r>
              <a:rPr lang="pt-BR" dirty="0">
                <a:hlinkClick r:id="rId3"/>
              </a:rPr>
              <a:t> Developer</a:t>
            </a:r>
            <a:endParaRPr lang="pt-BR"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9:51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005199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Initializing Working Directories - Terraform CLI | Terraform | </a:t>
            </a:r>
            <a:r>
              <a:rPr lang="en-US" dirty="0" err="1">
                <a:hlinkClick r:id="rId3"/>
              </a:rPr>
              <a:t>HashiCorp</a:t>
            </a:r>
            <a:r>
              <a:rPr lang="en-US" dirty="0">
                <a:hlinkClick r:id="rId3"/>
              </a:rPr>
              <a:t> Developer</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9:51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29109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39332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1/14/2025 9:51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1/14/2025 9:51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351082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9:51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5233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9:51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114529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9:51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91048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9:51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85688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9:51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003315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10:29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338059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2016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8225900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34975" y="227014"/>
            <a:ext cx="11563350" cy="77311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396313230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image" Target="../media/image1.png"/><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 id="2147484267" r:id="rId24"/>
    <p:sldLayoutId id="2147484271"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1371585"/>
          </a:xfrm>
        </p:spPr>
        <p:txBody>
          <a:bodyPr/>
          <a:lstStyle/>
          <a:p>
            <a:br>
              <a:rPr lang="en-US" sz="4000" dirty="0"/>
            </a:br>
            <a:br>
              <a:rPr lang="en-US" sz="4000" dirty="0"/>
            </a:br>
            <a:r>
              <a:rPr lang="en-US" sz="4000"/>
              <a:t>Terraform for </a:t>
            </a:r>
            <a:r>
              <a:rPr lang="en-US" sz="4000" dirty="0"/>
              <a:t>Azure</a:t>
            </a: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How does terraform work?</a:t>
            </a:r>
          </a:p>
        </p:txBody>
      </p:sp>
      <p:sp>
        <p:nvSpPr>
          <p:cNvPr id="6" name="Content Placeholder 2">
            <a:extLst>
              <a:ext uri="{FF2B5EF4-FFF2-40B4-BE49-F238E27FC236}">
                <a16:creationId xmlns:a16="http://schemas.microsoft.com/office/drawing/2014/main" id="{A9E39D2F-000A-4EFB-292B-0FE43E036DB0}"/>
              </a:ext>
            </a:extLst>
          </p:cNvPr>
          <p:cNvSpPr txBox="1">
            <a:spLocks/>
          </p:cNvSpPr>
          <p:nvPr/>
        </p:nvSpPr>
        <p:spPr>
          <a:xfrm>
            <a:off x="4674000" y="2972309"/>
            <a:ext cx="3327366" cy="597604"/>
          </a:xfrm>
          <a:prstGeom prst="rect">
            <a:avLst/>
          </a:prstGeom>
        </p:spPr>
        <p:txBody>
          <a:bodyPr vert="horz" lIns="91440" tIns="45720" rIns="91440" bIns="45720" rtlCol="0"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3600" dirty="0">
                <a:gradFill>
                  <a:gsLst>
                    <a:gs pos="1250">
                      <a:schemeClr val="tx2"/>
                    </a:gs>
                    <a:gs pos="99000">
                      <a:schemeClr val="tx2"/>
                    </a:gs>
                  </a:gsLst>
                  <a:lin ang="5400000" scaled="0"/>
                </a:gradFill>
              </a:rPr>
              <a:t>Terraform Plan</a:t>
            </a:r>
          </a:p>
          <a:p>
            <a:endParaRPr lang="en-US" sz="1100" b="1" dirty="0">
              <a:solidFill>
                <a:srgbClr val="3D3B49"/>
              </a:solidFill>
              <a:cs typeface="Arial" panose="020B0604020202020204" pitchFamily="34" charset="0"/>
            </a:endParaRPr>
          </a:p>
        </p:txBody>
      </p:sp>
      <p:sp>
        <p:nvSpPr>
          <p:cNvPr id="7" name="Text Placeholder 19">
            <a:extLst>
              <a:ext uri="{FF2B5EF4-FFF2-40B4-BE49-F238E27FC236}">
                <a16:creationId xmlns:a16="http://schemas.microsoft.com/office/drawing/2014/main" id="{0CE6909D-BF35-3521-19CA-096B6035C37C}"/>
              </a:ext>
            </a:extLst>
          </p:cNvPr>
          <p:cNvSpPr txBox="1">
            <a:spLocks/>
          </p:cNvSpPr>
          <p:nvPr/>
        </p:nvSpPr>
        <p:spPr>
          <a:xfrm>
            <a:off x="4673893" y="3583015"/>
            <a:ext cx="3327366" cy="2829215"/>
          </a:xfrm>
          <a:prstGeom prst="rect">
            <a:avLst/>
          </a:prstGeom>
        </p:spPr>
        <p:txBody>
          <a:bodyPr>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en-US" sz="2000" dirty="0">
                <a:solidFill>
                  <a:srgbClr val="3B3D45"/>
                </a:solidFill>
                <a:cs typeface="Arial" panose="020B0604020202020204" pitchFamily="34" charset="0"/>
              </a:rPr>
              <a:t>This command evaluates a Terraform configuration to determine the desired state of all the resources it declares, then compares that desired state to the real infrastructure objects being managed with the current working directory and workspace</a:t>
            </a:r>
            <a:r>
              <a:rPr lang="en-US" altLang="en-US" sz="2000" dirty="0">
                <a:solidFill>
                  <a:schemeClr val="tx1"/>
                </a:solidFill>
                <a:cs typeface="Arial" panose="020B0604020202020204" pitchFamily="34" charset="0"/>
              </a:rPr>
              <a:t> </a:t>
            </a:r>
          </a:p>
        </p:txBody>
      </p:sp>
      <p:sp>
        <p:nvSpPr>
          <p:cNvPr id="8" name="Text Placeholder 18">
            <a:extLst>
              <a:ext uri="{FF2B5EF4-FFF2-40B4-BE49-F238E27FC236}">
                <a16:creationId xmlns:a16="http://schemas.microsoft.com/office/drawing/2014/main" id="{B96EFB51-65B1-2796-3AA5-E6268D4CF71E}"/>
              </a:ext>
            </a:extLst>
          </p:cNvPr>
          <p:cNvSpPr txBox="1">
            <a:spLocks/>
          </p:cNvSpPr>
          <p:nvPr/>
        </p:nvSpPr>
        <p:spPr>
          <a:xfrm>
            <a:off x="8255017" y="2972309"/>
            <a:ext cx="3327366" cy="59760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gradFill>
                  <a:gsLst>
                    <a:gs pos="1250">
                      <a:schemeClr val="tx2"/>
                    </a:gs>
                    <a:gs pos="99000">
                      <a:schemeClr val="tx2"/>
                    </a:gs>
                  </a:gsLst>
                  <a:lin ang="5400000" scaled="0"/>
                </a:gradFill>
              </a:rPr>
              <a:t>Terraform Apply</a:t>
            </a:r>
          </a:p>
        </p:txBody>
      </p:sp>
      <p:sp>
        <p:nvSpPr>
          <p:cNvPr id="9" name="Text Placeholder 20">
            <a:extLst>
              <a:ext uri="{FF2B5EF4-FFF2-40B4-BE49-F238E27FC236}">
                <a16:creationId xmlns:a16="http://schemas.microsoft.com/office/drawing/2014/main" id="{C75DC02A-B374-2510-31B5-6A3208C64DC1}"/>
              </a:ext>
            </a:extLst>
          </p:cNvPr>
          <p:cNvSpPr txBox="1">
            <a:spLocks/>
          </p:cNvSpPr>
          <p:nvPr/>
        </p:nvSpPr>
        <p:spPr>
          <a:xfrm>
            <a:off x="8255017" y="3583015"/>
            <a:ext cx="3327366" cy="2829215"/>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en-US" sz="2000" dirty="0">
                <a:solidFill>
                  <a:srgbClr val="3B3D45"/>
                </a:solidFill>
                <a:cs typeface="Arial" panose="020B0604020202020204" pitchFamily="34" charset="0"/>
              </a:rPr>
              <a:t>This command performs a plan just like </a:t>
            </a:r>
            <a:r>
              <a:rPr lang="en-US" altLang="en-US" sz="2000" b="1" dirty="0">
                <a:solidFill>
                  <a:srgbClr val="3B3D45"/>
                </a:solidFill>
                <a:cs typeface="Arial" panose="020B0604020202020204" pitchFamily="34" charset="0"/>
              </a:rPr>
              <a:t>terraform plan </a:t>
            </a:r>
            <a:r>
              <a:rPr lang="en-US" altLang="en-US" sz="2000" dirty="0">
                <a:solidFill>
                  <a:srgbClr val="3B3D45"/>
                </a:solidFill>
                <a:cs typeface="Arial" panose="020B0604020202020204" pitchFamily="34" charset="0"/>
              </a:rPr>
              <a:t>does, but then carries out the planned changes to each resource using the relevant infrastructure provider's API. </a:t>
            </a:r>
            <a:r>
              <a:rPr lang="en-US" altLang="en-US" sz="2000" dirty="0">
                <a:solidFill>
                  <a:schemeClr val="tx1"/>
                </a:solidFill>
                <a:cs typeface="Arial" panose="020B0604020202020204" pitchFamily="34" charset="0"/>
              </a:rPr>
              <a:t> </a:t>
            </a:r>
          </a:p>
        </p:txBody>
      </p:sp>
      <p:sp>
        <p:nvSpPr>
          <p:cNvPr id="12" name="TextBox 11">
            <a:extLst>
              <a:ext uri="{FF2B5EF4-FFF2-40B4-BE49-F238E27FC236}">
                <a16:creationId xmlns:a16="http://schemas.microsoft.com/office/drawing/2014/main" id="{92053AF4-6598-91E2-7D6B-78B16AF6E728}"/>
              </a:ext>
            </a:extLst>
          </p:cNvPr>
          <p:cNvSpPr txBox="1"/>
          <p:nvPr/>
        </p:nvSpPr>
        <p:spPr>
          <a:xfrm>
            <a:off x="851193" y="1212849"/>
            <a:ext cx="9526044" cy="1569660"/>
          </a:xfrm>
          <a:prstGeom prst="rect">
            <a:avLst/>
          </a:prstGeom>
          <a:noFill/>
        </p:spPr>
        <p:txBody>
          <a:bodyPr wrap="square" rtlCol="0">
            <a:spAutoFit/>
          </a:bodyPr>
          <a:lstStyle/>
          <a:p>
            <a:r>
              <a:rPr lang="en-US" sz="2400" b="0" i="0" dirty="0">
                <a:solidFill>
                  <a:srgbClr val="3B3D45"/>
                </a:solidFill>
                <a:effectLst/>
                <a:latin typeface="+mj-lt"/>
                <a:cs typeface="Arial" panose="020B0604020202020204" pitchFamily="34" charset="0"/>
              </a:rPr>
              <a:t>The Terraform binary has many other subcommands for a wide variety of administrative actions, but these </a:t>
            </a:r>
            <a:r>
              <a:rPr lang="en-US" sz="2400" b="1" dirty="0">
                <a:solidFill>
                  <a:srgbClr val="3B3D45"/>
                </a:solidFill>
                <a:latin typeface="+mj-lt"/>
                <a:cs typeface="Arial" panose="020B0604020202020204" pitchFamily="34" charset="0"/>
              </a:rPr>
              <a:t>t</a:t>
            </a:r>
            <a:r>
              <a:rPr lang="en-US" sz="2400" b="1" i="0" dirty="0">
                <a:solidFill>
                  <a:srgbClr val="3B3D45"/>
                </a:solidFill>
                <a:effectLst/>
                <a:latin typeface="+mj-lt"/>
                <a:cs typeface="Arial" panose="020B0604020202020204" pitchFamily="34" charset="0"/>
              </a:rPr>
              <a:t>hree</a:t>
            </a:r>
            <a:r>
              <a:rPr lang="en-US" sz="2400" b="0" i="0" dirty="0">
                <a:solidFill>
                  <a:srgbClr val="3B3D45"/>
                </a:solidFill>
                <a:effectLst/>
                <a:latin typeface="+mj-lt"/>
                <a:cs typeface="Arial" panose="020B0604020202020204" pitchFamily="34" charset="0"/>
              </a:rPr>
              <a:t> basic provisioning tasks are the core of Terraform.</a:t>
            </a:r>
            <a:r>
              <a:rPr lang="en-US" sz="2400" b="0" i="0" dirty="0">
                <a:solidFill>
                  <a:srgbClr val="3D3B49"/>
                </a:solidFill>
                <a:effectLst/>
                <a:latin typeface="+mj-lt"/>
                <a:cs typeface="Arial" panose="020B0604020202020204" pitchFamily="34" charset="0"/>
              </a:rPr>
              <a:t> </a:t>
            </a:r>
          </a:p>
          <a:p>
            <a:endParaRPr lang="en-US" sz="2400" dirty="0">
              <a:latin typeface="+mj-lt"/>
            </a:endParaRPr>
          </a:p>
        </p:txBody>
      </p:sp>
      <p:sp>
        <p:nvSpPr>
          <p:cNvPr id="2" name="Content Placeholder 2">
            <a:extLst>
              <a:ext uri="{FF2B5EF4-FFF2-40B4-BE49-F238E27FC236}">
                <a16:creationId xmlns:a16="http://schemas.microsoft.com/office/drawing/2014/main" id="{9FD074CC-C8B2-7070-C109-FAD97046A8E1}"/>
              </a:ext>
            </a:extLst>
          </p:cNvPr>
          <p:cNvSpPr txBox="1">
            <a:spLocks/>
          </p:cNvSpPr>
          <p:nvPr/>
        </p:nvSpPr>
        <p:spPr>
          <a:xfrm>
            <a:off x="854199" y="2959207"/>
            <a:ext cx="3327366" cy="597604"/>
          </a:xfrm>
          <a:prstGeom prst="rect">
            <a:avLst/>
          </a:prstGeom>
        </p:spPr>
        <p:txBody>
          <a:bodyPr vert="horz" lIns="91440" tIns="45720" rIns="91440" bIns="45720" rtlCol="0"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3600" dirty="0">
                <a:gradFill>
                  <a:gsLst>
                    <a:gs pos="1250">
                      <a:schemeClr val="tx2"/>
                    </a:gs>
                    <a:gs pos="99000">
                      <a:schemeClr val="tx2"/>
                    </a:gs>
                  </a:gsLst>
                  <a:lin ang="5400000" scaled="0"/>
                </a:gradFill>
              </a:rPr>
              <a:t>Terraform Init</a:t>
            </a:r>
          </a:p>
          <a:p>
            <a:endParaRPr lang="en-US" sz="1100" b="1" dirty="0">
              <a:solidFill>
                <a:srgbClr val="3D3B49"/>
              </a:solidFill>
              <a:cs typeface="Arial" panose="020B0604020202020204" pitchFamily="34" charset="0"/>
            </a:endParaRPr>
          </a:p>
        </p:txBody>
      </p:sp>
      <p:sp>
        <p:nvSpPr>
          <p:cNvPr id="4" name="Text Placeholder 19">
            <a:extLst>
              <a:ext uri="{FF2B5EF4-FFF2-40B4-BE49-F238E27FC236}">
                <a16:creationId xmlns:a16="http://schemas.microsoft.com/office/drawing/2014/main" id="{59520C12-A641-67CB-219F-C2AB5D316F44}"/>
              </a:ext>
            </a:extLst>
          </p:cNvPr>
          <p:cNvSpPr txBox="1">
            <a:spLocks/>
          </p:cNvSpPr>
          <p:nvPr/>
        </p:nvSpPr>
        <p:spPr>
          <a:xfrm>
            <a:off x="854092" y="3569913"/>
            <a:ext cx="3327366" cy="2829215"/>
          </a:xfrm>
          <a:prstGeom prst="rect">
            <a:avLst/>
          </a:prstGeom>
        </p:spPr>
        <p:txBody>
          <a:bodyPr>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en-US" sz="2000" dirty="0">
                <a:solidFill>
                  <a:srgbClr val="3B3D45"/>
                </a:solidFill>
                <a:cs typeface="Arial" panose="020B0604020202020204" pitchFamily="34" charset="0"/>
              </a:rPr>
              <a:t>This command prepare your working directory for other commands. This command performs several key initialization tasks that are necessary for Terraform to operate: Download Provider Plugins, Set Up Backend, Prepare the Working Directory, Initialize Modules.</a:t>
            </a:r>
            <a:endParaRPr lang="en-US" altLang="en-US" sz="2000" dirty="0">
              <a:solidFill>
                <a:schemeClr val="tx1"/>
              </a:solidFill>
              <a:cs typeface="Arial" panose="020B0604020202020204" pitchFamily="34" charset="0"/>
            </a:endParaRPr>
          </a:p>
        </p:txBody>
      </p:sp>
    </p:spTree>
    <p:extLst>
      <p:ext uri="{BB962C8B-B14F-4D97-AF65-F5344CB8AC3E}">
        <p14:creationId xmlns:p14="http://schemas.microsoft.com/office/powerpoint/2010/main" val="2377274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D369-E28F-428A-B6AA-3D4AA4ACAC2C}"/>
              </a:ext>
            </a:extLst>
          </p:cNvPr>
          <p:cNvSpPr>
            <a:spLocks noGrp="1"/>
          </p:cNvSpPr>
          <p:nvPr>
            <p:ph type="title"/>
          </p:nvPr>
        </p:nvSpPr>
        <p:spPr>
          <a:xfrm>
            <a:off x="274638" y="2125662"/>
            <a:ext cx="11887200" cy="1181862"/>
          </a:xfrm>
        </p:spPr>
        <p:txBody>
          <a:bodyPr/>
          <a:lstStyle/>
          <a:p>
            <a:r>
              <a:rPr lang="en-US" dirty="0"/>
              <a:t>Install and Configure Terraform</a:t>
            </a:r>
          </a:p>
        </p:txBody>
      </p:sp>
    </p:spTree>
    <p:extLst>
      <p:ext uri="{BB962C8B-B14F-4D97-AF65-F5344CB8AC3E}">
        <p14:creationId xmlns:p14="http://schemas.microsoft.com/office/powerpoint/2010/main" val="40453452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4639" y="1212849"/>
            <a:ext cx="11889564" cy="5558445"/>
          </a:xfrm>
        </p:spPr>
        <p:txBody>
          <a:bodyPr vert="horz" wrap="square" lIns="146304" tIns="91440" rIns="146304" bIns="91440" rtlCol="0" anchor="t">
            <a:spAutoFit/>
          </a:bodyPr>
          <a:lstStyle/>
          <a:p>
            <a:r>
              <a:rPr lang="en-US" dirty="0"/>
              <a:t>Supported Operating System</a:t>
            </a:r>
          </a:p>
          <a:p>
            <a:pPr lvl="1"/>
            <a:r>
              <a:rPr lang="en-US" dirty="0"/>
              <a:t>macOS</a:t>
            </a:r>
          </a:p>
          <a:p>
            <a:pPr lvl="1"/>
            <a:r>
              <a:rPr lang="en-US" dirty="0"/>
              <a:t>Windows</a:t>
            </a:r>
          </a:p>
          <a:p>
            <a:pPr lvl="1"/>
            <a:r>
              <a:rPr lang="en-US" dirty="0"/>
              <a:t>Linux</a:t>
            </a:r>
          </a:p>
          <a:p>
            <a:pPr lvl="1"/>
            <a:r>
              <a:rPr lang="en-US" dirty="0"/>
              <a:t>FreeBSD</a:t>
            </a:r>
          </a:p>
          <a:p>
            <a:pPr lvl="1"/>
            <a:r>
              <a:rPr lang="en-US" dirty="0"/>
              <a:t>OpenBSD</a:t>
            </a:r>
          </a:p>
          <a:p>
            <a:pPr lvl="1"/>
            <a:r>
              <a:rPr lang="en-US" dirty="0"/>
              <a:t>Solaris</a:t>
            </a:r>
          </a:p>
          <a:p>
            <a:pPr marL="0" indent="0">
              <a:buNone/>
            </a:pPr>
            <a:endParaRPr lang="en-US" dirty="0"/>
          </a:p>
          <a:p>
            <a:r>
              <a:rPr lang="en-US" dirty="0"/>
              <a:t> Install the Azure CLI</a:t>
            </a:r>
          </a:p>
          <a:p>
            <a:endParaRPr lang="en-US" dirty="0"/>
          </a:p>
          <a:p>
            <a:r>
              <a:rPr lang="en-US" dirty="0"/>
              <a:t>Update Environment Variables to terraform.exe</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Install Terraform</a:t>
            </a:r>
          </a:p>
        </p:txBody>
      </p:sp>
    </p:spTree>
    <p:extLst>
      <p:ext uri="{BB962C8B-B14F-4D97-AF65-F5344CB8AC3E}">
        <p14:creationId xmlns:p14="http://schemas.microsoft.com/office/powerpoint/2010/main" val="37021529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fade">
                                      <p:cBhvr>
                                        <p:cTn id="30" dur="500"/>
                                        <p:tgtEl>
                                          <p:spTgt spid="2">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animEffect transition="in" filter="fade">
                                      <p:cBhvr>
                                        <p:cTn id="3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VS Code Extension</a:t>
            </a:r>
          </a:p>
        </p:txBody>
      </p:sp>
      <p:pic>
        <p:nvPicPr>
          <p:cNvPr id="7" name="Picture 6">
            <a:extLst>
              <a:ext uri="{FF2B5EF4-FFF2-40B4-BE49-F238E27FC236}">
                <a16:creationId xmlns:a16="http://schemas.microsoft.com/office/drawing/2014/main" id="{6798D34B-A69D-0C48-63F6-15B06F453A31}"/>
              </a:ext>
            </a:extLst>
          </p:cNvPr>
          <p:cNvPicPr>
            <a:picLocks noChangeAspect="1"/>
          </p:cNvPicPr>
          <p:nvPr/>
        </p:nvPicPr>
        <p:blipFill>
          <a:blip r:embed="rId3"/>
          <a:stretch>
            <a:fillRect/>
          </a:stretch>
        </p:blipFill>
        <p:spPr>
          <a:xfrm>
            <a:off x="6282930" y="2904476"/>
            <a:ext cx="6153545" cy="4090049"/>
          </a:xfrm>
          <a:prstGeom prst="rect">
            <a:avLst/>
          </a:prstGeom>
        </p:spPr>
      </p:pic>
      <p:sp>
        <p:nvSpPr>
          <p:cNvPr id="8" name="Text Placeholder 1">
            <a:extLst>
              <a:ext uri="{FF2B5EF4-FFF2-40B4-BE49-F238E27FC236}">
                <a16:creationId xmlns:a16="http://schemas.microsoft.com/office/drawing/2014/main" id="{DB7D43EE-3905-38F6-C03F-81B2A2D59247}"/>
              </a:ext>
            </a:extLst>
          </p:cNvPr>
          <p:cNvSpPr>
            <a:spLocks noGrp="1"/>
          </p:cNvSpPr>
          <p:nvPr>
            <p:ph type="body" sz="quarter" idx="10"/>
          </p:nvPr>
        </p:nvSpPr>
        <p:spPr>
          <a:xfrm>
            <a:off x="274639" y="1474795"/>
            <a:ext cx="11889564" cy="3120854"/>
          </a:xfrm>
        </p:spPr>
        <p:txBody>
          <a:bodyPr vert="horz" wrap="square" lIns="146304" tIns="91440" rIns="146304" bIns="91440" rtlCol="0" anchor="t">
            <a:spAutoFit/>
          </a:bodyPr>
          <a:lstStyle/>
          <a:p>
            <a:r>
              <a:rPr lang="en-US" dirty="0"/>
              <a:t>IntelliSense</a:t>
            </a:r>
          </a:p>
          <a:p>
            <a:r>
              <a:rPr lang="en-US" dirty="0"/>
              <a:t>Syntax validation</a:t>
            </a:r>
          </a:p>
          <a:p>
            <a:r>
              <a:rPr lang="en-US" dirty="0"/>
              <a:t>Syntax highlighting</a:t>
            </a:r>
          </a:p>
          <a:p>
            <a:r>
              <a:rPr lang="en-US" dirty="0"/>
              <a:t>Code Formatting</a:t>
            </a:r>
          </a:p>
          <a:p>
            <a:r>
              <a:rPr lang="en-US" dirty="0"/>
              <a:t>Terraform commands Directly</a:t>
            </a:r>
          </a:p>
        </p:txBody>
      </p:sp>
    </p:spTree>
    <p:extLst>
      <p:ext uri="{BB962C8B-B14F-4D97-AF65-F5344CB8AC3E}">
        <p14:creationId xmlns:p14="http://schemas.microsoft.com/office/powerpoint/2010/main" val="36122719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AE275-A1B4-B595-E451-FCC9F87FFBB3}"/>
              </a:ext>
            </a:extLst>
          </p:cNvPr>
          <p:cNvSpPr>
            <a:spLocks noGrp="1"/>
          </p:cNvSpPr>
          <p:nvPr>
            <p:ph type="title"/>
          </p:nvPr>
        </p:nvSpPr>
        <p:spPr>
          <a:xfrm>
            <a:off x="274639" y="1241426"/>
            <a:ext cx="5486399" cy="1098762"/>
          </a:xfrm>
        </p:spPr>
        <p:txBody>
          <a:bodyPr/>
          <a:lstStyle/>
          <a:p>
            <a:r>
              <a:rPr lang="en-US" dirty="0"/>
              <a:t>DEMO</a:t>
            </a:r>
            <a:endParaRPr lang="pt-BR" dirty="0"/>
          </a:p>
        </p:txBody>
      </p:sp>
      <p:sp>
        <p:nvSpPr>
          <p:cNvPr id="3" name="Picture Placeholder 2">
            <a:extLst>
              <a:ext uri="{FF2B5EF4-FFF2-40B4-BE49-F238E27FC236}">
                <a16:creationId xmlns:a16="http://schemas.microsoft.com/office/drawing/2014/main" id="{22081F53-AD49-2263-1BF3-542BAA1B3476}"/>
              </a:ext>
            </a:extLst>
          </p:cNvPr>
          <p:cNvSpPr>
            <a:spLocks noGrp="1"/>
          </p:cNvSpPr>
          <p:nvPr>
            <p:ph type="pic" sz="quarter" idx="10"/>
          </p:nvPr>
        </p:nvSpPr>
        <p:spPr/>
        <p:txBody>
          <a:bodyPr/>
          <a:lstStyle/>
          <a:p>
            <a:endParaRPr lang="pt-BR"/>
          </a:p>
        </p:txBody>
      </p:sp>
    </p:spTree>
    <p:extLst>
      <p:ext uri="{BB962C8B-B14F-4D97-AF65-F5344CB8AC3E}">
        <p14:creationId xmlns:p14="http://schemas.microsoft.com/office/powerpoint/2010/main" val="191871020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D369-E28F-428A-B6AA-3D4AA4ACAC2C}"/>
              </a:ext>
            </a:extLst>
          </p:cNvPr>
          <p:cNvSpPr>
            <a:spLocks noGrp="1"/>
          </p:cNvSpPr>
          <p:nvPr>
            <p:ph type="title"/>
          </p:nvPr>
        </p:nvSpPr>
        <p:spPr>
          <a:xfrm>
            <a:off x="274638" y="2125662"/>
            <a:ext cx="11887200" cy="1181862"/>
          </a:xfrm>
        </p:spPr>
        <p:txBody>
          <a:bodyPr/>
          <a:lstStyle/>
          <a:p>
            <a:r>
              <a:rPr lang="en-US" dirty="0"/>
              <a:t>Providers</a:t>
            </a:r>
          </a:p>
        </p:txBody>
      </p:sp>
    </p:spTree>
    <p:extLst>
      <p:ext uri="{BB962C8B-B14F-4D97-AF65-F5344CB8AC3E}">
        <p14:creationId xmlns:p14="http://schemas.microsoft.com/office/powerpoint/2010/main" val="14279537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Official Providers</a:t>
            </a:r>
          </a:p>
        </p:txBody>
      </p:sp>
      <p:pic>
        <p:nvPicPr>
          <p:cNvPr id="8" name="Picture 7">
            <a:extLst>
              <a:ext uri="{FF2B5EF4-FFF2-40B4-BE49-F238E27FC236}">
                <a16:creationId xmlns:a16="http://schemas.microsoft.com/office/drawing/2014/main" id="{2118633D-CDEF-238C-FB78-9C9DBF438815}"/>
              </a:ext>
            </a:extLst>
          </p:cNvPr>
          <p:cNvPicPr>
            <a:picLocks noChangeAspect="1"/>
          </p:cNvPicPr>
          <p:nvPr/>
        </p:nvPicPr>
        <p:blipFill>
          <a:blip r:embed="rId3"/>
          <a:stretch>
            <a:fillRect/>
          </a:stretch>
        </p:blipFill>
        <p:spPr>
          <a:xfrm>
            <a:off x="2495844" y="1532232"/>
            <a:ext cx="7444785" cy="4926803"/>
          </a:xfrm>
          <a:prstGeom prst="rect">
            <a:avLst/>
          </a:prstGeom>
        </p:spPr>
      </p:pic>
    </p:spTree>
    <p:extLst>
      <p:ext uri="{BB962C8B-B14F-4D97-AF65-F5344CB8AC3E}">
        <p14:creationId xmlns:p14="http://schemas.microsoft.com/office/powerpoint/2010/main" val="410468482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Partner Providers</a:t>
            </a:r>
          </a:p>
        </p:txBody>
      </p:sp>
      <p:pic>
        <p:nvPicPr>
          <p:cNvPr id="4" name="Picture 3">
            <a:extLst>
              <a:ext uri="{FF2B5EF4-FFF2-40B4-BE49-F238E27FC236}">
                <a16:creationId xmlns:a16="http://schemas.microsoft.com/office/drawing/2014/main" id="{718B844E-0524-2076-E021-D580E79D7FE7}"/>
              </a:ext>
            </a:extLst>
          </p:cNvPr>
          <p:cNvPicPr>
            <a:picLocks noChangeAspect="1"/>
          </p:cNvPicPr>
          <p:nvPr/>
        </p:nvPicPr>
        <p:blipFill>
          <a:blip r:embed="rId3"/>
          <a:stretch>
            <a:fillRect/>
          </a:stretch>
        </p:blipFill>
        <p:spPr>
          <a:xfrm>
            <a:off x="2176290" y="1212849"/>
            <a:ext cx="8083893" cy="5416371"/>
          </a:xfrm>
          <a:prstGeom prst="rect">
            <a:avLst/>
          </a:prstGeom>
        </p:spPr>
      </p:pic>
    </p:spTree>
    <p:extLst>
      <p:ext uri="{BB962C8B-B14F-4D97-AF65-F5344CB8AC3E}">
        <p14:creationId xmlns:p14="http://schemas.microsoft.com/office/powerpoint/2010/main" val="2576110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Partner Providers</a:t>
            </a:r>
          </a:p>
        </p:txBody>
      </p:sp>
      <p:pic>
        <p:nvPicPr>
          <p:cNvPr id="5" name="Picture 4">
            <a:extLst>
              <a:ext uri="{FF2B5EF4-FFF2-40B4-BE49-F238E27FC236}">
                <a16:creationId xmlns:a16="http://schemas.microsoft.com/office/drawing/2014/main" id="{C5838BB7-B57A-8BDC-BE6E-FA522E719129}"/>
              </a:ext>
            </a:extLst>
          </p:cNvPr>
          <p:cNvPicPr>
            <a:picLocks noChangeAspect="1"/>
          </p:cNvPicPr>
          <p:nvPr/>
        </p:nvPicPr>
        <p:blipFill>
          <a:blip r:embed="rId3"/>
          <a:stretch>
            <a:fillRect/>
          </a:stretch>
        </p:blipFill>
        <p:spPr>
          <a:xfrm>
            <a:off x="2167720" y="1123735"/>
            <a:ext cx="8101034" cy="5870790"/>
          </a:xfrm>
          <a:prstGeom prst="rect">
            <a:avLst/>
          </a:prstGeom>
        </p:spPr>
      </p:pic>
    </p:spTree>
    <p:extLst>
      <p:ext uri="{BB962C8B-B14F-4D97-AF65-F5344CB8AC3E}">
        <p14:creationId xmlns:p14="http://schemas.microsoft.com/office/powerpoint/2010/main" val="81952209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D369-E28F-428A-B6AA-3D4AA4ACAC2C}"/>
              </a:ext>
            </a:extLst>
          </p:cNvPr>
          <p:cNvSpPr>
            <a:spLocks noGrp="1"/>
          </p:cNvSpPr>
          <p:nvPr>
            <p:ph type="title"/>
          </p:nvPr>
        </p:nvSpPr>
        <p:spPr>
          <a:xfrm>
            <a:off x="274638" y="2125662"/>
            <a:ext cx="11887200" cy="1181862"/>
          </a:xfrm>
        </p:spPr>
        <p:txBody>
          <a:bodyPr/>
          <a:lstStyle/>
          <a:p>
            <a:r>
              <a:rPr lang="en-US" dirty="0"/>
              <a:t>Files and Directories</a:t>
            </a:r>
          </a:p>
        </p:txBody>
      </p:sp>
    </p:spTree>
    <p:extLst>
      <p:ext uri="{BB962C8B-B14F-4D97-AF65-F5344CB8AC3E}">
        <p14:creationId xmlns:p14="http://schemas.microsoft.com/office/powerpoint/2010/main" val="279164065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24202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4639" y="1212849"/>
            <a:ext cx="11889564" cy="6851106"/>
          </a:xfrm>
        </p:spPr>
        <p:txBody>
          <a:bodyPr vert="horz" wrap="square" lIns="146304" tIns="91440" rIns="146304" bIns="91440" rtlCol="0" anchor="t">
            <a:spAutoFit/>
          </a:bodyPr>
          <a:lstStyle/>
          <a:p>
            <a:r>
              <a:rPr lang="en-US" dirty="0"/>
              <a:t>Code in the Terraform language is stored in plain text files with the </a:t>
            </a:r>
            <a:r>
              <a:rPr lang="en-US" b="1" dirty="0"/>
              <a:t>”.</a:t>
            </a:r>
            <a:r>
              <a:rPr lang="en-US" b="1" dirty="0" err="1"/>
              <a:t>tf</a:t>
            </a:r>
            <a:r>
              <a:rPr lang="en-US" b="1" dirty="0"/>
              <a:t>”</a:t>
            </a:r>
            <a:r>
              <a:rPr lang="en-US" dirty="0"/>
              <a:t> file extension</a:t>
            </a:r>
          </a:p>
          <a:p>
            <a:r>
              <a:rPr lang="en-US" dirty="0"/>
              <a:t>Configuration files must always use UTF-8 encoding</a:t>
            </a:r>
          </a:p>
          <a:p>
            <a:r>
              <a:rPr lang="en-US" dirty="0"/>
              <a:t>Usually use Unix-style line endings (LF) rather than Windows-style line endings (CRLF), though both are accepted.</a:t>
            </a:r>
          </a:p>
          <a:p>
            <a:r>
              <a:rPr lang="pt-BR" dirty="0"/>
              <a:t>Common files</a:t>
            </a:r>
          </a:p>
          <a:p>
            <a:pPr lvl="1"/>
            <a:r>
              <a:rPr lang="pt-BR" dirty="0"/>
              <a:t>main.tf</a:t>
            </a:r>
          </a:p>
          <a:p>
            <a:pPr lvl="1"/>
            <a:r>
              <a:rPr lang="pt-BR" dirty="0"/>
              <a:t>variables.tf</a:t>
            </a:r>
          </a:p>
          <a:p>
            <a:pPr lvl="1"/>
            <a:r>
              <a:rPr lang="pt-BR" dirty="0"/>
              <a:t>outputs.tf</a:t>
            </a:r>
          </a:p>
          <a:p>
            <a:pPr lvl="1"/>
            <a:r>
              <a:rPr lang="pt-BR" dirty="0"/>
              <a:t>providers.tf</a:t>
            </a:r>
          </a:p>
          <a:p>
            <a:endParaRPr lang="en-US" dirty="0"/>
          </a:p>
          <a:p>
            <a:endParaRPr lang="en-US" dirty="0"/>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File Extension</a:t>
            </a:r>
          </a:p>
        </p:txBody>
      </p:sp>
    </p:spTree>
    <p:extLst>
      <p:ext uri="{BB962C8B-B14F-4D97-AF65-F5344CB8AC3E}">
        <p14:creationId xmlns:p14="http://schemas.microsoft.com/office/powerpoint/2010/main" val="17965002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500"/>
                                        <p:tgtEl>
                                          <p:spTgt spid="2">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2272" y="1212849"/>
            <a:ext cx="11889564" cy="5392245"/>
          </a:xfrm>
        </p:spPr>
        <p:txBody>
          <a:bodyPr vert="horz" wrap="square" lIns="146304" tIns="91440" rIns="146304" bIns="91440" rtlCol="0" anchor="t">
            <a:spAutoFit/>
          </a:bodyPr>
          <a:lstStyle/>
          <a:p>
            <a:r>
              <a:rPr lang="en-US" dirty="0"/>
              <a:t>A Terraform configuration describing resources Terraform should manage. This configuration is expected to change over time.</a:t>
            </a:r>
          </a:p>
          <a:p>
            <a:r>
              <a:rPr lang="en-US" dirty="0"/>
              <a:t>A hidden </a:t>
            </a:r>
            <a:r>
              <a:rPr lang="en-US" b="1" dirty="0"/>
              <a:t>.terraform</a:t>
            </a:r>
            <a:r>
              <a:rPr lang="en-US" dirty="0"/>
              <a:t> directory, which Terraform uses to manage cached provider plugins and modules. This directory is automatically managed by Terraform and is created during initialization.</a:t>
            </a:r>
          </a:p>
          <a:p>
            <a:r>
              <a:rPr lang="en-US" dirty="0"/>
              <a:t>State data, if the configuration uses the default local backend. This is managed by Terraform in a </a:t>
            </a:r>
            <a:r>
              <a:rPr lang="en-US" b="1" dirty="0" err="1"/>
              <a:t>terraform.tfstate</a:t>
            </a:r>
            <a:r>
              <a:rPr lang="en-US" dirty="0"/>
              <a:t> file.</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Working Directory Contents</a:t>
            </a:r>
          </a:p>
        </p:txBody>
      </p:sp>
    </p:spTree>
    <p:extLst>
      <p:ext uri="{BB962C8B-B14F-4D97-AF65-F5344CB8AC3E}">
        <p14:creationId xmlns:p14="http://schemas.microsoft.com/office/powerpoint/2010/main" val="9969810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r>
              <a:rPr lang="en-US" sz="4000" dirty="0">
                <a:cs typeface="Segoe UI"/>
              </a:rPr>
              <a:t>Terraform to Azure</a:t>
            </a:r>
            <a:br>
              <a:rPr lang="en-US" sz="4000" dirty="0">
                <a:cs typeface="Segoe UI"/>
              </a:rPr>
            </a:br>
            <a:br>
              <a:rPr lang="en-US" sz="4000" dirty="0">
                <a:cs typeface="Segoe UI"/>
              </a:rPr>
            </a:br>
            <a:r>
              <a:rPr lang="en-US" sz="4000" dirty="0">
                <a:cs typeface="Segoe UI"/>
              </a:rPr>
              <a:t>Module 02 </a:t>
            </a:r>
            <a:r>
              <a:rPr lang="en-US" sz="4000">
                <a:cs typeface="Segoe UI"/>
              </a:rPr>
              <a:t>- Terraform Introduction</a:t>
            </a:r>
            <a:endParaRPr lang="en-US" sz="4000" dirty="0">
              <a:cs typeface="Segoe UI"/>
            </a:endParaRPr>
          </a:p>
        </p:txBody>
      </p:sp>
    </p:spTree>
    <p:extLst>
      <p:ext uri="{BB962C8B-B14F-4D97-AF65-F5344CB8AC3E}">
        <p14:creationId xmlns:p14="http://schemas.microsoft.com/office/powerpoint/2010/main" val="271523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339650"/>
          </a:xfrm>
        </p:spPr>
        <p:txBody>
          <a:bodyPr vert="horz" wrap="square" lIns="146304" tIns="91440" rIns="146304" bIns="91440" rtlCol="0" anchor="t">
            <a:spAutoFit/>
          </a:bodyPr>
          <a:lstStyle/>
          <a:p>
            <a:pPr marL="0" indent="0">
              <a:buFont typeface="Arial" pitchFamily="34" charset="0"/>
              <a:buNone/>
            </a:pPr>
            <a:r>
              <a:rPr lang="en-US" dirty="0">
                <a:gradFill>
                  <a:gsLst>
                    <a:gs pos="1250">
                      <a:schemeClr val="tx1"/>
                    </a:gs>
                    <a:gs pos="100000">
                      <a:schemeClr val="tx1"/>
                    </a:gs>
                  </a:gsLst>
                  <a:lin ang="5400000" scaled="0"/>
                </a:gradFill>
              </a:rPr>
              <a:t>After completing this learning unit, you will understand</a:t>
            </a:r>
          </a:p>
          <a:p>
            <a:endParaRPr lang="en-US" dirty="0"/>
          </a:p>
          <a:p>
            <a:r>
              <a:rPr lang="en-US" dirty="0"/>
              <a:t>What is Terraform?</a:t>
            </a:r>
          </a:p>
          <a:p>
            <a:r>
              <a:rPr lang="en-US" dirty="0"/>
              <a:t>Install and Configure Terraform</a:t>
            </a:r>
          </a:p>
          <a:p>
            <a:r>
              <a:rPr lang="en-US" dirty="0"/>
              <a:t>Providers</a:t>
            </a:r>
          </a:p>
          <a:p>
            <a:r>
              <a:rPr lang="en-US" dirty="0"/>
              <a:t>Files and Directories</a:t>
            </a:r>
          </a:p>
          <a:p>
            <a:r>
              <a:rPr lang="en-GB" dirty="0"/>
              <a:t>HCL (</a:t>
            </a:r>
            <a:r>
              <a:rPr lang="en-GB" dirty="0" err="1"/>
              <a:t>HashiCorp</a:t>
            </a:r>
            <a:r>
              <a:rPr lang="en-GB" dirty="0"/>
              <a:t> Configuration Language)</a:t>
            </a:r>
            <a:endParaRPr lang="en-US" dirty="0"/>
          </a:p>
        </p:txBody>
      </p:sp>
      <p:sp>
        <p:nvSpPr>
          <p:cNvPr id="3" name="Title 2"/>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32358866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D369-E28F-428A-B6AA-3D4AA4ACAC2C}"/>
              </a:ext>
            </a:extLst>
          </p:cNvPr>
          <p:cNvSpPr>
            <a:spLocks noGrp="1"/>
          </p:cNvSpPr>
          <p:nvPr>
            <p:ph type="title"/>
          </p:nvPr>
        </p:nvSpPr>
        <p:spPr>
          <a:xfrm>
            <a:off x="274638" y="2125662"/>
            <a:ext cx="11887200" cy="1181862"/>
          </a:xfrm>
        </p:spPr>
        <p:txBody>
          <a:bodyPr/>
          <a:lstStyle/>
          <a:p>
            <a:r>
              <a:rPr lang="en-US" dirty="0"/>
              <a:t>What is Terraform?</a:t>
            </a:r>
          </a:p>
        </p:txBody>
      </p:sp>
    </p:spTree>
    <p:extLst>
      <p:ext uri="{BB962C8B-B14F-4D97-AF65-F5344CB8AC3E}">
        <p14:creationId xmlns:p14="http://schemas.microsoft.com/office/powerpoint/2010/main" val="32880417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875789"/>
            <a:ext cx="11889564" cy="4616648"/>
          </a:xfrm>
        </p:spPr>
        <p:txBody>
          <a:bodyPr vert="horz" wrap="square" lIns="146304" tIns="91440" rIns="146304" bIns="91440" rtlCol="0" anchor="t">
            <a:spAutoFit/>
          </a:bodyPr>
          <a:lstStyle/>
          <a:p>
            <a:pPr marL="0" indent="0">
              <a:buNone/>
            </a:pPr>
            <a:r>
              <a:rPr lang="en-US" dirty="0"/>
              <a:t>Terraform is an open-source infrastructure as code (</a:t>
            </a:r>
            <a:r>
              <a:rPr lang="en-US" dirty="0" err="1"/>
              <a:t>IaC</a:t>
            </a:r>
            <a:r>
              <a:rPr lang="en-US" dirty="0"/>
              <a:t>) software tool created by </a:t>
            </a:r>
            <a:r>
              <a:rPr lang="en-US" b="1" dirty="0" err="1"/>
              <a:t>HashiCorp</a:t>
            </a:r>
            <a:r>
              <a:rPr lang="en-US" dirty="0"/>
              <a:t>. </a:t>
            </a:r>
          </a:p>
          <a:p>
            <a:pPr marL="0" indent="0">
              <a:buNone/>
            </a:pPr>
            <a:endParaRPr lang="en-US" dirty="0"/>
          </a:p>
          <a:p>
            <a:pPr marL="0" indent="0">
              <a:buNone/>
            </a:pPr>
            <a:r>
              <a:rPr lang="en-US" dirty="0"/>
              <a:t>Terraform allows users to manage and provision infrastructure resources including virtual machines, containers, and other cloud-based resources. </a:t>
            </a:r>
          </a:p>
          <a:p>
            <a:pPr marL="0" indent="0">
              <a:buNone/>
            </a:pPr>
            <a:endParaRPr lang="en-US" dirty="0"/>
          </a:p>
          <a:p>
            <a:pPr marL="0" indent="0">
              <a:buNone/>
            </a:pPr>
            <a:endParaRPr lang="en-US" dirty="0"/>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What is Terraform?</a:t>
            </a:r>
          </a:p>
        </p:txBody>
      </p:sp>
      <p:pic>
        <p:nvPicPr>
          <p:cNvPr id="4" name="Picture 3" descr="C:\my\Gorleben\HashiCorp_Logo_no_text.png">
            <a:extLst>
              <a:ext uri="{FF2B5EF4-FFF2-40B4-BE49-F238E27FC236}">
                <a16:creationId xmlns:a16="http://schemas.microsoft.com/office/drawing/2014/main" id="{A7262AA5-8B4D-3605-4401-C87F1CC889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26930" y="5736626"/>
            <a:ext cx="1120775" cy="11645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Bildergebnis für terraform logo">
            <a:extLst>
              <a:ext uri="{FF2B5EF4-FFF2-40B4-BE49-F238E27FC236}">
                <a16:creationId xmlns:a16="http://schemas.microsoft.com/office/drawing/2014/main" id="{1722E6DE-449E-CD84-B4CD-DB5DFB6C21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9177" y="5672779"/>
            <a:ext cx="1337298" cy="1337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17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4639" y="1531945"/>
            <a:ext cx="8291132" cy="2179058"/>
          </a:xfrm>
        </p:spPr>
        <p:txBody>
          <a:bodyPr vert="horz" wrap="square" lIns="146304" tIns="91440" rIns="146304" bIns="91440" rtlCol="0" anchor="t">
            <a:spAutoFit/>
          </a:bodyPr>
          <a:lstStyle/>
          <a:p>
            <a:pPr marL="0" indent="0">
              <a:buNone/>
            </a:pPr>
            <a:r>
              <a:rPr lang="en-US" dirty="0"/>
              <a:t>Terraform allows for easy collaboration between teams. Multiple team members can work on the same project without stepping on each other's toes.</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Why use Terraform?</a:t>
            </a:r>
          </a:p>
        </p:txBody>
      </p:sp>
      <p:pic>
        <p:nvPicPr>
          <p:cNvPr id="4" name="Picture 2" descr="The Big Three: Comparing AWS, Azure and Google Cloud for Computing ...">
            <a:extLst>
              <a:ext uri="{FF2B5EF4-FFF2-40B4-BE49-F238E27FC236}">
                <a16:creationId xmlns:a16="http://schemas.microsoft.com/office/drawing/2014/main" id="{19C671C5-295B-3271-8F4F-6028EDB13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5771" y="295274"/>
            <a:ext cx="3870704" cy="23177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1">
            <a:extLst>
              <a:ext uri="{FF2B5EF4-FFF2-40B4-BE49-F238E27FC236}">
                <a16:creationId xmlns:a16="http://schemas.microsoft.com/office/drawing/2014/main" id="{F8B59FD1-1E71-6E3F-FEAC-AA9C1AA2B9F0}"/>
              </a:ext>
            </a:extLst>
          </p:cNvPr>
          <p:cNvSpPr txBox="1">
            <a:spLocks/>
          </p:cNvSpPr>
          <p:nvPr/>
        </p:nvSpPr>
        <p:spPr>
          <a:xfrm>
            <a:off x="273455" y="3451542"/>
            <a:ext cx="11889564" cy="3508653"/>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dirty="0"/>
          </a:p>
          <a:p>
            <a:pPr marL="0" indent="0">
              <a:buFont typeface="Arial" pitchFamily="34" charset="0"/>
              <a:buNone/>
            </a:pPr>
            <a:r>
              <a:rPr lang="en-US" dirty="0"/>
              <a:t>Terraform provides a unified way to manage different types of infrastructure. </a:t>
            </a:r>
          </a:p>
          <a:p>
            <a:pPr marL="0" indent="0">
              <a:buFont typeface="Arial" pitchFamily="34" charset="0"/>
              <a:buNone/>
            </a:pPr>
            <a:endParaRPr lang="en-US" dirty="0"/>
          </a:p>
          <a:p>
            <a:pPr marL="0" indent="0">
              <a:buFont typeface="Arial" pitchFamily="34" charset="0"/>
              <a:buNone/>
            </a:pPr>
            <a:r>
              <a:rPr lang="en-US" dirty="0"/>
              <a:t>Terraform can handle working with different cloud providers like AWS, Azure, or on-premise solutions like </a:t>
            </a:r>
            <a:r>
              <a:rPr lang="en-US" dirty="0" err="1"/>
              <a:t>Vmware</a:t>
            </a:r>
            <a:r>
              <a:rPr lang="en-US" dirty="0"/>
              <a:t>.</a:t>
            </a:r>
          </a:p>
        </p:txBody>
      </p:sp>
    </p:spTree>
    <p:extLst>
      <p:ext uri="{BB962C8B-B14F-4D97-AF65-F5344CB8AC3E}">
        <p14:creationId xmlns:p14="http://schemas.microsoft.com/office/powerpoint/2010/main" val="18394637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4638" y="2560645"/>
            <a:ext cx="10778172" cy="1902059"/>
          </a:xfrm>
        </p:spPr>
        <p:txBody>
          <a:bodyPr vert="horz" wrap="square" lIns="146304" tIns="91440" rIns="146304" bIns="91440" rtlCol="0" anchor="t">
            <a:spAutoFit/>
          </a:bodyPr>
          <a:lstStyle/>
          <a:p>
            <a:pPr lvl="0"/>
            <a:r>
              <a:rPr lang="en-US" dirty="0"/>
              <a:t>Providers are the libraries for the different vendors</a:t>
            </a:r>
          </a:p>
          <a:p>
            <a:pPr lvl="0"/>
            <a:endParaRPr lang="de-DE" dirty="0"/>
          </a:p>
          <a:p>
            <a:pPr lvl="0"/>
            <a:r>
              <a:rPr lang="de-DE" dirty="0"/>
              <a:t>Providers have different settings</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a:xfrm>
            <a:off x="274638" y="295274"/>
            <a:ext cx="12081191" cy="917575"/>
          </a:xfrm>
        </p:spPr>
        <p:txBody>
          <a:bodyPr/>
          <a:lstStyle/>
          <a:p>
            <a:r>
              <a:rPr lang="de-DE" dirty="0"/>
              <a:t>Terraform is NOT: </a:t>
            </a:r>
            <a:br>
              <a:rPr lang="de-DE" dirty="0"/>
            </a:br>
            <a:r>
              <a:rPr lang="de-DE" dirty="0"/>
              <a:t>“Write once, deploy anywhere“</a:t>
            </a:r>
            <a:endParaRPr lang="en-US" dirty="0"/>
          </a:p>
        </p:txBody>
      </p:sp>
    </p:spTree>
    <p:extLst>
      <p:ext uri="{BB962C8B-B14F-4D97-AF65-F5344CB8AC3E}">
        <p14:creationId xmlns:p14="http://schemas.microsoft.com/office/powerpoint/2010/main" val="3438352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4639" y="1737685"/>
            <a:ext cx="11889564" cy="5004447"/>
          </a:xfrm>
        </p:spPr>
        <p:txBody>
          <a:bodyPr vert="horz" wrap="square" lIns="146304" tIns="91440" rIns="146304" bIns="91440" rtlCol="0" anchor="t">
            <a:spAutoFit/>
          </a:bodyPr>
          <a:lstStyle/>
          <a:p>
            <a:pPr marL="0" indent="0">
              <a:buNone/>
            </a:pPr>
            <a:r>
              <a:rPr lang="en-US" dirty="0"/>
              <a:t>Terraform is an open-source tool and written in the Go programming language.</a:t>
            </a:r>
          </a:p>
          <a:p>
            <a:pPr marL="0" indent="0">
              <a:buNone/>
            </a:pPr>
            <a:r>
              <a:rPr lang="en-US" dirty="0"/>
              <a:t>The Go code compiles down into a single binary called, Terraform</a:t>
            </a:r>
          </a:p>
          <a:p>
            <a:pPr marL="0" indent="0">
              <a:buNone/>
            </a:pPr>
            <a:endParaRPr lang="en-US" dirty="0"/>
          </a:p>
          <a:p>
            <a:pPr marL="0" indent="0">
              <a:buNone/>
            </a:pPr>
            <a:r>
              <a:rPr lang="en-US" dirty="0"/>
              <a:t>Terraform gets to leverage the infrastructure cloud providers are already running for their API servers, as well as the authentication mechanisms you’re already using with those providers</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How does terraform work?</a:t>
            </a:r>
          </a:p>
        </p:txBody>
      </p:sp>
    </p:spTree>
    <p:extLst>
      <p:ext uri="{BB962C8B-B14F-4D97-AF65-F5344CB8AC3E}">
        <p14:creationId xmlns:p14="http://schemas.microsoft.com/office/powerpoint/2010/main" val="18093745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cea7764e-6bf9-427d-be15-e74097e0a61c" xsi:nil="true"/>
    <Sign_x002d_off_x0020_status xmlns="cea7764e-6bf9-427d-be15-e74097e0a61c" xsi:nil="true"/>
    <Title_x0020_URL xmlns="cea7764e-6bf9-427d-be15-e74097e0a61c">
      <Url>https://sirona.visualstudio.com/_workitems/edit/41227</Url>
      <Description>https://sirona.visualstudio.com/_workitems/edit/41227</Description>
    </Title_x0020_URL>
    <Mail_x0020_Sent xmlns="cea7764e-6bf9-427d-be15-e74097e0a61c">false</Mail_x0020_Sent>
    <_Flow_SignoffStatus xmlns="cea7764e-6bf9-427d-be15-e74097e0a61c" xsi:nil="true"/>
    <Comments xmlns="cea7764e-6bf9-427d-be15-e74097e0a61c" xsi:nil="true"/>
    <Title_x0020_ID xmlns="cea7764e-6bf9-427d-be15-e74097e0a61c">41227</Title_x0020_ID>
    <Lead_x0020_Signoff xmlns="cea7764e-6bf9-427d-be15-e74097e0a61c">false</Lead_x0020_Signoff>
    <TaxCatchAll xmlns="230e9df3-be65-4c73-a93b-d1236ebd677e" xsi:nil="true"/>
    <lcf76f155ced4ddcb4097134ff3c332f xmlns="cea7764e-6bf9-427d-be15-e74097e0a61c">
      <Terms xmlns="http://schemas.microsoft.com/office/infopath/2007/PartnerControls"/>
    </lcf76f155ced4ddcb4097134ff3c332f>
    <State xmlns="cea7764e-6bf9-427d-be15-e74097e0a61c">Open</Stat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31" ma:contentTypeDescription="Create a new document." ma:contentTypeScope="" ma:versionID="249d4e38c9bc1fd9070783c32e3df00c">
  <xsd:schema xmlns:xsd="http://www.w3.org/2001/XMLSchema" xmlns:xs="http://www.w3.org/2001/XMLSchema" xmlns:p="http://schemas.microsoft.com/office/2006/metadata/properties" xmlns:ns1="http://schemas.microsoft.com/sharepoint/v3" xmlns:ns2="cea7764e-6bf9-427d-be15-e74097e0a61c" xmlns:ns3="fb9ea31f-0ab8-44ff-80d1-5777f6d9d945" xmlns:ns4="230e9df3-be65-4c73-a93b-d1236ebd677e" targetNamespace="http://schemas.microsoft.com/office/2006/metadata/properties" ma:root="true" ma:fieldsID="66c0058c9b9ca1f299261281b1014520" ns1:_="" ns2:_="" ns3:_="" ns4:_="">
    <xsd:import namespace="http://schemas.microsoft.com/sharepoint/v3"/>
    <xsd:import namespace="cea7764e-6bf9-427d-be15-e74097e0a61c"/>
    <xsd:import namespace="fb9ea31f-0ab8-44ff-80d1-5777f6d9d945"/>
    <xsd:import namespace="230e9df3-be65-4c73-a93b-d1236ebd677e"/>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_Flow_SignoffStatus" minOccurs="0"/>
                <xsd:element ref="ns2:Lead_x0020_Signoff"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MediaServiceDateTaken" minOccurs="0"/>
                <xsd:element ref="ns2:MediaServiceLocation" minOccurs="0"/>
                <xsd:element ref="ns2:MediaLengthInSeconds" minOccurs="0"/>
                <xsd:element ref="ns2:lcf76f155ced4ddcb4097134ff3c332f" minOccurs="0"/>
                <xsd:element ref="ns4:TaxCatchAll" minOccurs="0"/>
                <xsd:element ref="ns2:State"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ma:readOnly="false">
      <xsd:simpleType>
        <xsd:restriction base="dms:Note"/>
      </xsd:simpleType>
    </xsd:element>
    <xsd:element name="_ip_UnifiedCompliancePolicyUIAction" ma:index="23"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_Flow_SignoffStatus" ma:index="7" nillable="true" ma:displayName="Sign-off status" ma:internalName="Sign_x002d_off_x0020_status0" ma:readOnly="false">
      <xsd:simpleType>
        <xsd:restriction base="dms:Text"/>
      </xsd:simpleType>
    </xsd:element>
    <xsd:element name="Lead_x0020_Signoff" ma:index="8" nillable="true" ma:displayName="Lead Signoff" ma:default="0" ma:internalName="Lead_x0020_Signoff"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hidden="true" ma:internalName="MediaServiceOCR" ma:readOnly="true">
      <xsd:simpleType>
        <xsd:restriction base="dms:Note"/>
      </xsd:simpleType>
    </xsd:element>
    <xsd:element name="MediaServiceDateTaken" ma:index="25" nillable="true" ma:displayName="MediaServiceDateTaken" ma:hidden="true" ma:internalName="MediaServiceDateTaken" ma:readOnly="true">
      <xsd:simpleType>
        <xsd:restriction base="dms:Text"/>
      </xsd:simpleType>
    </xsd:element>
    <xsd:element name="MediaServiceLocation" ma:index="27" nillable="true" ma:displayName="Location" ma:hidden="true" ma:internalName="MediaServiceLocation" ma:readOnly="true">
      <xsd:simpleType>
        <xsd:restriction base="dms:Text"/>
      </xsd:simpleType>
    </xsd:element>
    <xsd:element name="MediaLengthInSeconds" ma:index="28" nillable="true" ma:displayName="Length (seconds)" ma:hidden="true" ma:internalName="MediaLengthInSeconds" ma:readOnly="true">
      <xsd:simpleType>
        <xsd:restriction base="dms:Unknown"/>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State" ma:index="32" nillable="true" ma:displayName="State" ma:default="Open" ma:format="Dropdown" ma:internalName="State">
      <xsd:simpleType>
        <xsd:restriction base="dms:Choice">
          <xsd:enumeration value="Open"/>
          <xsd:enumeration value="Complete"/>
          <xsd:enumeration value="Waiting Ian's Review"/>
        </xsd:restriction>
      </xsd:simpleType>
    </xsd:element>
    <xsd:element name="MediaServiceSearchProperties" ma:index="33" nillable="true" ma:displayName="MediaServiceSearchProperties" ma:hidden="true" ma:internalName="MediaServiceSearchProperties" ma:readOnly="true">
      <xsd:simpleType>
        <xsd:restriction base="dms:Note"/>
      </xsd:simpleType>
    </xsd:element>
    <xsd:element name="MediaServiceDocTags" ma:index="34"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1" nillable="true" ma:displayName="Taxonomy Catch All Column" ma:hidden="true" ma:list="{ae63ffbd-de59-4149-9433-57c64ddd7584}" ma:internalName="TaxCatchAll" ma:showField="CatchAllData" ma:web="fb9ea31f-0ab8-44ff-80d1-5777f6d9d9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microsoft.com/sharepoint/v3"/>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fb9ea31f-0ab8-44ff-80d1-5777f6d9d945"/>
    <ds:schemaRef ds:uri="http://purl.org/dc/elements/1.1/"/>
    <ds:schemaRef ds:uri="cea7764e-6bf9-427d-be15-e74097e0a61c"/>
    <ds:schemaRef ds:uri="http://schemas.microsoft.com/office/2006/metadata/properties"/>
    <ds:schemaRef ds:uri="http://purl.org/dc/dcmitype/"/>
    <ds:schemaRef ds:uri="230e9df3-be65-4c73-a93b-d1236ebd677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C6808C6-9E8C-4DE9-8594-1DAA842B9B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Lesson Template Advanced Services Delivery</Template>
  <TotalTime>1311</TotalTime>
  <Words>1179</Words>
  <Application>Microsoft Office PowerPoint</Application>
  <PresentationFormat>Custom</PresentationFormat>
  <Paragraphs>140</Paragraphs>
  <Slides>22</Slides>
  <Notes>20</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Consolas</vt:lpstr>
      <vt:lpstr>Segoe UI</vt:lpstr>
      <vt:lpstr>Segoe UI Light</vt:lpstr>
      <vt:lpstr>Wingdings</vt:lpstr>
      <vt:lpstr>WHITE TEMPLATE</vt:lpstr>
      <vt:lpstr>COLOR TEMPLATE</vt:lpstr>
      <vt:lpstr>  Terraform for Azure</vt:lpstr>
      <vt:lpstr>PowerPoint Presentation</vt:lpstr>
      <vt:lpstr>Terraform to Azure  Module 02 - Terraform Introduction</vt:lpstr>
      <vt:lpstr>Overview</vt:lpstr>
      <vt:lpstr>What is Terraform?</vt:lpstr>
      <vt:lpstr>What is Terraform?</vt:lpstr>
      <vt:lpstr>Why use Terraform?</vt:lpstr>
      <vt:lpstr>Terraform is NOT:  “Write once, deploy anywhere“</vt:lpstr>
      <vt:lpstr>How does terraform work?</vt:lpstr>
      <vt:lpstr>How does terraform work?</vt:lpstr>
      <vt:lpstr>Install and Configure Terraform</vt:lpstr>
      <vt:lpstr>Install Terraform</vt:lpstr>
      <vt:lpstr>VS Code Extension</vt:lpstr>
      <vt:lpstr>DEMO</vt:lpstr>
      <vt:lpstr>Providers</vt:lpstr>
      <vt:lpstr>Official Providers</vt:lpstr>
      <vt:lpstr>Partner Providers</vt:lpstr>
      <vt:lpstr>Partner Providers</vt:lpstr>
      <vt:lpstr>Files and Directories</vt:lpstr>
      <vt:lpstr>File Extension</vt:lpstr>
      <vt:lpstr>Working Directory Contents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&lt;&lt;Product Name: Lesson Title&gt;&gt;  &lt;&lt;Lesson Description&gt;&gt;</dc:title>
  <dc:subject>&lt;Speech title here&gt;</dc:subject>
  <dc:creator>Mark Short</dc:creator>
  <cp:keywords>MSVID, Brand Guidelines, Branding, Visual Identity, grid</cp:keywords>
  <dc:description>Template: Maryfj_x000d_
Formatting: _x000d_
Audience Type:</dc:description>
  <cp:lastModifiedBy>Leandro Prado (Piá)</cp:lastModifiedBy>
  <cp:revision>155</cp:revision>
  <dcterms:created xsi:type="dcterms:W3CDTF">2016-06-21T22:22:39Z</dcterms:created>
  <dcterms:modified xsi:type="dcterms:W3CDTF">2025-01-14T13:33:03Z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0x01010039A62E282DDA434E979CD3E03185182E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cfd94941-4c3f-42c8-afe6-d601a90433e5</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Owner">
    <vt:lpwstr>navander@microsoft.com</vt:lpwstr>
  </property>
  <property fmtid="{D5CDD505-2E9C-101B-9397-08002B2CF9AE}" pid="15" name="MSIP_Label_f42aa342-8706-4288-bd11-ebb85995028c_SetDate">
    <vt:lpwstr>2018-07-02T16:08:01.6432932Z</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AuthorIds_UIVersion_1536">
    <vt:lpwstr>97</vt:lpwstr>
  </property>
  <property fmtid="{D5CDD505-2E9C-101B-9397-08002B2CF9AE}" pid="21" name="AuthorIds_UIVersion_2560">
    <vt:lpwstr>97</vt:lpwstr>
  </property>
  <property fmtid="{D5CDD505-2E9C-101B-9397-08002B2CF9AE}" pid="22" name="AuthorIds_UIVersion_5632">
    <vt:lpwstr>97</vt:lpwstr>
  </property>
  <property fmtid="{D5CDD505-2E9C-101B-9397-08002B2CF9AE}" pid="23" name="MediaServiceImageTags">
    <vt:lpwstr/>
  </property>
</Properties>
</file>