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082" r:id="rId4"/>
    <p:sldMasterId id="2147484229" r:id="rId5"/>
  </p:sldMasterIdLst>
  <p:notesMasterIdLst>
    <p:notesMasterId r:id="rId47"/>
  </p:notesMasterIdLst>
  <p:handoutMasterIdLst>
    <p:handoutMasterId r:id="rId48"/>
  </p:handoutMasterIdLst>
  <p:sldIdLst>
    <p:sldId id="410" r:id="rId6"/>
    <p:sldId id="411" r:id="rId7"/>
    <p:sldId id="285" r:id="rId8"/>
    <p:sldId id="370" r:id="rId9"/>
    <p:sldId id="2076137970" r:id="rId10"/>
    <p:sldId id="2076137992" r:id="rId11"/>
    <p:sldId id="2076137994" r:id="rId12"/>
    <p:sldId id="2076137993" r:id="rId13"/>
    <p:sldId id="2076137995" r:id="rId14"/>
    <p:sldId id="2076137996" r:id="rId15"/>
    <p:sldId id="2076138002" r:id="rId16"/>
    <p:sldId id="2076138003" r:id="rId17"/>
    <p:sldId id="2076138135" r:id="rId18"/>
    <p:sldId id="2076137959" r:id="rId19"/>
    <p:sldId id="425" r:id="rId20"/>
    <p:sldId id="2076137990" r:id="rId21"/>
    <p:sldId id="2076137991" r:id="rId22"/>
    <p:sldId id="2076137988" r:id="rId23"/>
    <p:sldId id="2076137989" r:id="rId24"/>
    <p:sldId id="2076138125" r:id="rId25"/>
    <p:sldId id="2076138126" r:id="rId26"/>
    <p:sldId id="2076138127" r:id="rId27"/>
    <p:sldId id="2076138005" r:id="rId28"/>
    <p:sldId id="2076137997" r:id="rId29"/>
    <p:sldId id="2076137998" r:id="rId30"/>
    <p:sldId id="2076137999" r:id="rId31"/>
    <p:sldId id="2076138000" r:id="rId32"/>
    <p:sldId id="2076138013" r:id="rId33"/>
    <p:sldId id="2076138132" r:id="rId34"/>
    <p:sldId id="2076138001" r:id="rId35"/>
    <p:sldId id="2076138136" r:id="rId36"/>
    <p:sldId id="2076137981" r:id="rId37"/>
    <p:sldId id="2076137982" r:id="rId38"/>
    <p:sldId id="2076138010" r:id="rId39"/>
    <p:sldId id="2076138128" r:id="rId40"/>
    <p:sldId id="2076137984" r:id="rId41"/>
    <p:sldId id="2076137985" r:id="rId42"/>
    <p:sldId id="2076137986" r:id="rId43"/>
    <p:sldId id="2076137987" r:id="rId44"/>
    <p:sldId id="2076138134" r:id="rId45"/>
    <p:sldId id="268" r:id="rId46"/>
  </p:sldIdLst>
  <p:sldSz cx="12436475" cy="6994525"/>
  <p:notesSz cx="6858000" cy="9144000"/>
  <p:defaultText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2" clrIdx="3">
    <p:extLst>
      <p:ext uri="{19B8F6BF-5375-455C-9EA6-DF929625EA0E}">
        <p15:presenceInfo xmlns:p15="http://schemas.microsoft.com/office/powerpoint/2012/main" userId="S-1-5-21-2127521184-1604012920-1887927527-65006" providerId="AD"/>
      </p:ext>
    </p:extLst>
  </p:cmAuthor>
  <p:cmAuthor id="4" name="Mark Short" initials="MS" lastIdx="3" clrIdx="4">
    <p:extLst>
      <p:ext uri="{19B8F6BF-5375-455C-9EA6-DF929625EA0E}">
        <p15:presenceInfo xmlns:p15="http://schemas.microsoft.com/office/powerpoint/2012/main" userId="S-1-5-21-2127521184-1604012920-1887927527-22875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00"/>
    <a:srgbClr val="505050"/>
    <a:srgbClr val="0078D7"/>
    <a:srgbClr val="00188F"/>
    <a:srgbClr val="107C10"/>
    <a:srgbClr val="008272"/>
    <a:srgbClr val="B4009E"/>
    <a:srgbClr val="002050"/>
    <a:srgbClr val="00BCF2"/>
    <a:srgbClr val="52525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68B60E2-94F4-4DD5-A628-1AC590D14E1B}" v="3064" dt="2023-10-24T16:39:23.0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7818" autoAdjust="0"/>
  </p:normalViewPr>
  <p:slideViewPr>
    <p:cSldViewPr snapToGrid="0">
      <p:cViewPr varScale="1">
        <p:scale>
          <a:sx n="76" d="100"/>
          <a:sy n="76" d="100"/>
        </p:scale>
        <p:origin x="1860" y="294"/>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39" Type="http://schemas.openxmlformats.org/officeDocument/2006/relationships/slide" Target="slides/slide34.xml"/><Relationship Id="rId21" Type="http://schemas.openxmlformats.org/officeDocument/2006/relationships/slide" Target="slides/slide16.xml"/><Relationship Id="rId34" Type="http://schemas.openxmlformats.org/officeDocument/2006/relationships/slide" Target="slides/slide29.xml"/><Relationship Id="rId42" Type="http://schemas.openxmlformats.org/officeDocument/2006/relationships/slide" Target="slides/slide37.xml"/><Relationship Id="rId47" Type="http://schemas.openxmlformats.org/officeDocument/2006/relationships/notesMaster" Target="notesMasters/notesMaster1.xml"/><Relationship Id="rId50" Type="http://schemas.openxmlformats.org/officeDocument/2006/relationships/presProps" Target="presProps.xml"/><Relationship Id="rId55" Type="http://schemas.microsoft.com/office/2015/10/relationships/revisionInfo" Target="revisionInfo.xml"/><Relationship Id="rId7" Type="http://schemas.openxmlformats.org/officeDocument/2006/relationships/slide" Target="slides/slide2.xml"/><Relationship Id="rId2" Type="http://schemas.openxmlformats.org/officeDocument/2006/relationships/customXml" Target="../customXml/item2.xml"/><Relationship Id="rId16" Type="http://schemas.openxmlformats.org/officeDocument/2006/relationships/slide" Target="slides/slide11.xml"/><Relationship Id="rId29" Type="http://schemas.openxmlformats.org/officeDocument/2006/relationships/slide" Target="slides/slide24.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slide" Target="slides/slide32.xml"/><Relationship Id="rId40" Type="http://schemas.openxmlformats.org/officeDocument/2006/relationships/slide" Target="slides/slide35.xml"/><Relationship Id="rId45" Type="http://schemas.openxmlformats.org/officeDocument/2006/relationships/slide" Target="slides/slide40.xml"/><Relationship Id="rId53" Type="http://schemas.openxmlformats.org/officeDocument/2006/relationships/tableStyles" Target="tableStyles.xml"/><Relationship Id="rId5" Type="http://schemas.openxmlformats.org/officeDocument/2006/relationships/slideMaster" Target="slideMasters/slideMaster2.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handoutMaster" Target="handoutMasters/handoutMaster1.xml"/><Relationship Id="rId8" Type="http://schemas.openxmlformats.org/officeDocument/2006/relationships/slide" Target="slides/slide3.xml"/><Relationship Id="rId51" Type="http://schemas.openxmlformats.org/officeDocument/2006/relationships/viewProps" Target="viewProps.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20" Type="http://schemas.openxmlformats.org/officeDocument/2006/relationships/slide" Target="slides/slide15.xml"/><Relationship Id="rId41" Type="http://schemas.openxmlformats.org/officeDocument/2006/relationships/slide" Target="slides/slide36.xml"/><Relationship Id="rId54" Type="http://schemas.microsoft.com/office/2016/11/relationships/changesInfo" Target="changesInfos/changesInfo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commentAuthors" Target="commentAuthor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eandro Prado (Piá)" userId="051c760b-9769-4f0f-9828-09197ff28b7c" providerId="ADAL" clId="{686EA156-EBFA-46A2-9096-22F02E2D0209}"/>
    <pc:docChg chg="undo redo custSel addSld delSld modSld sldOrd">
      <pc:chgData name="Leandro Prado (Piá)" userId="051c760b-9769-4f0f-9828-09197ff28b7c" providerId="ADAL" clId="{686EA156-EBFA-46A2-9096-22F02E2D0209}" dt="2023-10-23T18:41:15.365" v="4136"/>
      <pc:docMkLst>
        <pc:docMk/>
      </pc:docMkLst>
      <pc:sldChg chg="modSp mod">
        <pc:chgData name="Leandro Prado (Piá)" userId="051c760b-9769-4f0f-9828-09197ff28b7c" providerId="ADAL" clId="{686EA156-EBFA-46A2-9096-22F02E2D0209}" dt="2023-10-23T14:09:24.681" v="32" actId="20577"/>
        <pc:sldMkLst>
          <pc:docMk/>
          <pc:sldMk cId="2715238886" sldId="285"/>
        </pc:sldMkLst>
        <pc:spChg chg="mod">
          <ac:chgData name="Leandro Prado (Piá)" userId="051c760b-9769-4f0f-9828-09197ff28b7c" providerId="ADAL" clId="{686EA156-EBFA-46A2-9096-22F02E2D0209}" dt="2023-10-23T14:09:24.681" v="32" actId="20577"/>
          <ac:spMkLst>
            <pc:docMk/>
            <pc:sldMk cId="2715238886" sldId="285"/>
            <ac:spMk id="6" creationId="{00000000-0000-0000-0000-000000000000}"/>
          </ac:spMkLst>
        </pc:spChg>
      </pc:sldChg>
      <pc:sldChg chg="del">
        <pc:chgData name="Leandro Prado (Piá)" userId="051c760b-9769-4f0f-9828-09197ff28b7c" providerId="ADAL" clId="{686EA156-EBFA-46A2-9096-22F02E2D0209}" dt="2023-10-23T17:03:45.696" v="575" actId="47"/>
        <pc:sldMkLst>
          <pc:docMk/>
          <pc:sldMk cId="531995540" sldId="357"/>
        </pc:sldMkLst>
      </pc:sldChg>
      <pc:sldChg chg="modSp mod">
        <pc:chgData name="Leandro Prado (Piá)" userId="051c760b-9769-4f0f-9828-09197ff28b7c" providerId="ADAL" clId="{686EA156-EBFA-46A2-9096-22F02E2D0209}" dt="2023-10-23T18:41:15.365" v="4136"/>
        <pc:sldMkLst>
          <pc:docMk/>
          <pc:sldMk cId="3235886601" sldId="370"/>
        </pc:sldMkLst>
        <pc:spChg chg="mod">
          <ac:chgData name="Leandro Prado (Piá)" userId="051c760b-9769-4f0f-9828-09197ff28b7c" providerId="ADAL" clId="{686EA156-EBFA-46A2-9096-22F02E2D0209}" dt="2023-10-23T18:41:15.365" v="4136"/>
          <ac:spMkLst>
            <pc:docMk/>
            <pc:sldMk cId="3235886601" sldId="370"/>
            <ac:spMk id="2" creationId="{00000000-0000-0000-0000-000000000000}"/>
          </ac:spMkLst>
        </pc:spChg>
      </pc:sldChg>
      <pc:sldChg chg="del">
        <pc:chgData name="Leandro Prado (Piá)" userId="051c760b-9769-4f0f-9828-09197ff28b7c" providerId="ADAL" clId="{686EA156-EBFA-46A2-9096-22F02E2D0209}" dt="2023-10-23T17:03:18.694" v="553" actId="47"/>
        <pc:sldMkLst>
          <pc:docMk/>
          <pc:sldMk cId="1463220666" sldId="412"/>
        </pc:sldMkLst>
      </pc:sldChg>
      <pc:sldChg chg="del">
        <pc:chgData name="Leandro Prado (Piá)" userId="051c760b-9769-4f0f-9828-09197ff28b7c" providerId="ADAL" clId="{686EA156-EBFA-46A2-9096-22F02E2D0209}" dt="2023-10-23T17:03:20.419" v="555" actId="47"/>
        <pc:sldMkLst>
          <pc:docMk/>
          <pc:sldMk cId="2885849797" sldId="413"/>
        </pc:sldMkLst>
      </pc:sldChg>
      <pc:sldChg chg="del">
        <pc:chgData name="Leandro Prado (Piá)" userId="051c760b-9769-4f0f-9828-09197ff28b7c" providerId="ADAL" clId="{686EA156-EBFA-46A2-9096-22F02E2D0209}" dt="2023-10-23T17:03:19.589" v="554" actId="47"/>
        <pc:sldMkLst>
          <pc:docMk/>
          <pc:sldMk cId="547859371" sldId="414"/>
        </pc:sldMkLst>
      </pc:sldChg>
      <pc:sldChg chg="del">
        <pc:chgData name="Leandro Prado (Piá)" userId="051c760b-9769-4f0f-9828-09197ff28b7c" providerId="ADAL" clId="{686EA156-EBFA-46A2-9096-22F02E2D0209}" dt="2023-10-23T17:03:17.548" v="552" actId="47"/>
        <pc:sldMkLst>
          <pc:docMk/>
          <pc:sldMk cId="1582034885" sldId="415"/>
        </pc:sldMkLst>
      </pc:sldChg>
      <pc:sldChg chg="del">
        <pc:chgData name="Leandro Prado (Piá)" userId="051c760b-9769-4f0f-9828-09197ff28b7c" providerId="ADAL" clId="{686EA156-EBFA-46A2-9096-22F02E2D0209}" dt="2023-10-23T17:03:22.616" v="557" actId="47"/>
        <pc:sldMkLst>
          <pc:docMk/>
          <pc:sldMk cId="611352908" sldId="416"/>
        </pc:sldMkLst>
      </pc:sldChg>
      <pc:sldChg chg="del">
        <pc:chgData name="Leandro Prado (Piá)" userId="051c760b-9769-4f0f-9828-09197ff28b7c" providerId="ADAL" clId="{686EA156-EBFA-46A2-9096-22F02E2D0209}" dt="2023-10-23T17:03:23.771" v="558" actId="47"/>
        <pc:sldMkLst>
          <pc:docMk/>
          <pc:sldMk cId="525162791" sldId="417"/>
        </pc:sldMkLst>
      </pc:sldChg>
      <pc:sldChg chg="del">
        <pc:chgData name="Leandro Prado (Piá)" userId="051c760b-9769-4f0f-9828-09197ff28b7c" providerId="ADAL" clId="{686EA156-EBFA-46A2-9096-22F02E2D0209}" dt="2023-10-23T17:03:28.711" v="563" actId="47"/>
        <pc:sldMkLst>
          <pc:docMk/>
          <pc:sldMk cId="3773654951" sldId="419"/>
        </pc:sldMkLst>
      </pc:sldChg>
      <pc:sldChg chg="del">
        <pc:chgData name="Leandro Prado (Piá)" userId="051c760b-9769-4f0f-9828-09197ff28b7c" providerId="ADAL" clId="{686EA156-EBFA-46A2-9096-22F02E2D0209}" dt="2023-10-23T17:03:41.204" v="571" actId="47"/>
        <pc:sldMkLst>
          <pc:docMk/>
          <pc:sldMk cId="3876388879" sldId="420"/>
        </pc:sldMkLst>
      </pc:sldChg>
      <pc:sldChg chg="del">
        <pc:chgData name="Leandro Prado (Piá)" userId="051c760b-9769-4f0f-9828-09197ff28b7c" providerId="ADAL" clId="{686EA156-EBFA-46A2-9096-22F02E2D0209}" dt="2023-10-23T17:03:30.357" v="564" actId="47"/>
        <pc:sldMkLst>
          <pc:docMk/>
          <pc:sldMk cId="2239228670" sldId="421"/>
        </pc:sldMkLst>
      </pc:sldChg>
      <pc:sldChg chg="del">
        <pc:chgData name="Leandro Prado (Piá)" userId="051c760b-9769-4f0f-9828-09197ff28b7c" providerId="ADAL" clId="{686EA156-EBFA-46A2-9096-22F02E2D0209}" dt="2023-10-23T17:03:31.328" v="565" actId="47"/>
        <pc:sldMkLst>
          <pc:docMk/>
          <pc:sldMk cId="280174612" sldId="422"/>
        </pc:sldMkLst>
      </pc:sldChg>
      <pc:sldChg chg="del">
        <pc:chgData name="Leandro Prado (Piá)" userId="051c760b-9769-4f0f-9828-09197ff28b7c" providerId="ADAL" clId="{686EA156-EBFA-46A2-9096-22F02E2D0209}" dt="2023-10-23T17:03:36.813" v="568" actId="47"/>
        <pc:sldMkLst>
          <pc:docMk/>
          <pc:sldMk cId="2027071960" sldId="423"/>
        </pc:sldMkLst>
      </pc:sldChg>
      <pc:sldChg chg="del">
        <pc:chgData name="Leandro Prado (Piá)" userId="051c760b-9769-4f0f-9828-09197ff28b7c" providerId="ADAL" clId="{686EA156-EBFA-46A2-9096-22F02E2D0209}" dt="2023-10-23T17:03:40.141" v="570" actId="47"/>
        <pc:sldMkLst>
          <pc:docMk/>
          <pc:sldMk cId="291796977" sldId="424"/>
        </pc:sldMkLst>
      </pc:sldChg>
      <pc:sldChg chg="addSp modSp mod modAnim">
        <pc:chgData name="Leandro Prado (Piá)" userId="051c760b-9769-4f0f-9828-09197ff28b7c" providerId="ADAL" clId="{686EA156-EBFA-46A2-9096-22F02E2D0209}" dt="2023-10-23T18:03:44.346" v="1931" actId="1076"/>
        <pc:sldMkLst>
          <pc:docMk/>
          <pc:sldMk cId="124617780" sldId="425"/>
        </pc:sldMkLst>
        <pc:spChg chg="mod">
          <ac:chgData name="Leandro Prado (Piá)" userId="051c760b-9769-4f0f-9828-09197ff28b7c" providerId="ADAL" clId="{686EA156-EBFA-46A2-9096-22F02E2D0209}" dt="2023-10-23T18:03:44.346" v="1931" actId="1076"/>
          <ac:spMkLst>
            <pc:docMk/>
            <pc:sldMk cId="124617780" sldId="425"/>
            <ac:spMk id="2" creationId="{AB613524-40E7-4B4F-BB99-B2082745377C}"/>
          </ac:spMkLst>
        </pc:spChg>
        <pc:spChg chg="mod">
          <ac:chgData name="Leandro Prado (Piá)" userId="051c760b-9769-4f0f-9828-09197ff28b7c" providerId="ADAL" clId="{686EA156-EBFA-46A2-9096-22F02E2D0209}" dt="2023-10-23T14:58:53.143" v="80" actId="20577"/>
          <ac:spMkLst>
            <pc:docMk/>
            <pc:sldMk cId="124617780" sldId="425"/>
            <ac:spMk id="3" creationId="{CFB9236E-1AEF-4DB7-B28E-9748B1F7A8C4}"/>
          </ac:spMkLst>
        </pc:spChg>
        <pc:picChg chg="add mod">
          <ac:chgData name="Leandro Prado (Piá)" userId="051c760b-9769-4f0f-9828-09197ff28b7c" providerId="ADAL" clId="{686EA156-EBFA-46A2-9096-22F02E2D0209}" dt="2023-10-23T18:03:40.503" v="1930" actId="14100"/>
          <ac:picMkLst>
            <pc:docMk/>
            <pc:sldMk cId="124617780" sldId="425"/>
            <ac:picMk id="4" creationId="{A7262AA5-8B4D-3605-4401-C87F1CC8899B}"/>
          </ac:picMkLst>
        </pc:picChg>
        <pc:picChg chg="add mod">
          <ac:chgData name="Leandro Prado (Piá)" userId="051c760b-9769-4f0f-9828-09197ff28b7c" providerId="ADAL" clId="{686EA156-EBFA-46A2-9096-22F02E2D0209}" dt="2023-10-23T18:03:38.550" v="1929" actId="1076"/>
          <ac:picMkLst>
            <pc:docMk/>
            <pc:sldMk cId="124617780" sldId="425"/>
            <ac:picMk id="5" creationId="{1722E6DE-449E-CD84-B4CD-DB5DFB6C21B1}"/>
          </ac:picMkLst>
        </pc:picChg>
      </pc:sldChg>
      <pc:sldChg chg="del">
        <pc:chgData name="Leandro Prado (Piá)" userId="051c760b-9769-4f0f-9828-09197ff28b7c" providerId="ADAL" clId="{686EA156-EBFA-46A2-9096-22F02E2D0209}" dt="2023-10-23T17:03:42.161" v="572" actId="47"/>
        <pc:sldMkLst>
          <pc:docMk/>
          <pc:sldMk cId="1994290473" sldId="426"/>
        </pc:sldMkLst>
      </pc:sldChg>
      <pc:sldChg chg="del">
        <pc:chgData name="Leandro Prado (Piá)" userId="051c760b-9769-4f0f-9828-09197ff28b7c" providerId="ADAL" clId="{686EA156-EBFA-46A2-9096-22F02E2D0209}" dt="2023-10-23T17:03:48.649" v="577" actId="47"/>
        <pc:sldMkLst>
          <pc:docMk/>
          <pc:sldMk cId="1184076748" sldId="427"/>
        </pc:sldMkLst>
      </pc:sldChg>
      <pc:sldChg chg="del">
        <pc:chgData name="Leandro Prado (Piá)" userId="051c760b-9769-4f0f-9828-09197ff28b7c" providerId="ADAL" clId="{686EA156-EBFA-46A2-9096-22F02E2D0209}" dt="2023-10-23T17:03:38.673" v="569" actId="47"/>
        <pc:sldMkLst>
          <pc:docMk/>
          <pc:sldMk cId="2620780687" sldId="430"/>
        </pc:sldMkLst>
      </pc:sldChg>
      <pc:sldChg chg="del">
        <pc:chgData name="Leandro Prado (Piá)" userId="051c760b-9769-4f0f-9828-09197ff28b7c" providerId="ADAL" clId="{686EA156-EBFA-46A2-9096-22F02E2D0209}" dt="2023-10-23T17:03:43.580" v="573" actId="47"/>
        <pc:sldMkLst>
          <pc:docMk/>
          <pc:sldMk cId="1372761990" sldId="431"/>
        </pc:sldMkLst>
      </pc:sldChg>
      <pc:sldChg chg="del">
        <pc:chgData name="Leandro Prado (Piá)" userId="051c760b-9769-4f0f-9828-09197ff28b7c" providerId="ADAL" clId="{686EA156-EBFA-46A2-9096-22F02E2D0209}" dt="2023-10-23T17:03:44.413" v="574" actId="47"/>
        <pc:sldMkLst>
          <pc:docMk/>
          <pc:sldMk cId="2920916544" sldId="432"/>
        </pc:sldMkLst>
      </pc:sldChg>
      <pc:sldChg chg="del">
        <pc:chgData name="Leandro Prado (Piá)" userId="051c760b-9769-4f0f-9828-09197ff28b7c" providerId="ADAL" clId="{686EA156-EBFA-46A2-9096-22F02E2D0209}" dt="2023-10-23T17:03:47.174" v="576" actId="47"/>
        <pc:sldMkLst>
          <pc:docMk/>
          <pc:sldMk cId="3517471400" sldId="433"/>
        </pc:sldMkLst>
      </pc:sldChg>
      <pc:sldChg chg="del">
        <pc:chgData name="Leandro Prado (Piá)" userId="051c760b-9769-4f0f-9828-09197ff28b7c" providerId="ADAL" clId="{686EA156-EBFA-46A2-9096-22F02E2D0209}" dt="2023-10-23T17:03:24.823" v="559" actId="47"/>
        <pc:sldMkLst>
          <pc:docMk/>
          <pc:sldMk cId="627967290" sldId="434"/>
        </pc:sldMkLst>
      </pc:sldChg>
      <pc:sldChg chg="del">
        <pc:chgData name="Leandro Prado (Piá)" userId="051c760b-9769-4f0f-9828-09197ff28b7c" providerId="ADAL" clId="{686EA156-EBFA-46A2-9096-22F02E2D0209}" dt="2023-10-23T17:03:26.854" v="561" actId="47"/>
        <pc:sldMkLst>
          <pc:docMk/>
          <pc:sldMk cId="535943338" sldId="3769"/>
        </pc:sldMkLst>
      </pc:sldChg>
      <pc:sldChg chg="del">
        <pc:chgData name="Leandro Prado (Piá)" userId="051c760b-9769-4f0f-9828-09197ff28b7c" providerId="ADAL" clId="{686EA156-EBFA-46A2-9096-22F02E2D0209}" dt="2023-10-23T17:03:26.006" v="560" actId="47"/>
        <pc:sldMkLst>
          <pc:docMk/>
          <pc:sldMk cId="4083903187" sldId="2076137956"/>
        </pc:sldMkLst>
      </pc:sldChg>
      <pc:sldChg chg="del">
        <pc:chgData name="Leandro Prado (Piá)" userId="051c760b-9769-4f0f-9828-09197ff28b7c" providerId="ADAL" clId="{686EA156-EBFA-46A2-9096-22F02E2D0209}" dt="2023-10-23T17:03:27.692" v="562" actId="47"/>
        <pc:sldMkLst>
          <pc:docMk/>
          <pc:sldMk cId="3565605510" sldId="2076137958"/>
        </pc:sldMkLst>
      </pc:sldChg>
      <pc:sldChg chg="modSp mod">
        <pc:chgData name="Leandro Prado (Piá)" userId="051c760b-9769-4f0f-9828-09197ff28b7c" providerId="ADAL" clId="{686EA156-EBFA-46A2-9096-22F02E2D0209}" dt="2023-10-23T14:58:42.208" v="67" actId="20577"/>
        <pc:sldMkLst>
          <pc:docMk/>
          <pc:sldMk cId="3288041738" sldId="2076137959"/>
        </pc:sldMkLst>
        <pc:spChg chg="mod">
          <ac:chgData name="Leandro Prado (Piá)" userId="051c760b-9769-4f0f-9828-09197ff28b7c" providerId="ADAL" clId="{686EA156-EBFA-46A2-9096-22F02E2D0209}" dt="2023-10-23T14:58:42.208" v="67" actId="20577"/>
          <ac:spMkLst>
            <pc:docMk/>
            <pc:sldMk cId="3288041738" sldId="2076137959"/>
            <ac:spMk id="2" creationId="{12B9D369-E28F-428A-B6AA-3D4AA4ACAC2C}"/>
          </ac:spMkLst>
        </pc:spChg>
      </pc:sldChg>
      <pc:sldChg chg="del">
        <pc:chgData name="Leandro Prado (Piá)" userId="051c760b-9769-4f0f-9828-09197ff28b7c" providerId="ADAL" clId="{686EA156-EBFA-46A2-9096-22F02E2D0209}" dt="2023-10-23T17:03:12.952" v="548" actId="47"/>
        <pc:sldMkLst>
          <pc:docMk/>
          <pc:sldMk cId="2167691982" sldId="2076137960"/>
        </pc:sldMkLst>
      </pc:sldChg>
      <pc:sldChg chg="del">
        <pc:chgData name="Leandro Prado (Piá)" userId="051c760b-9769-4f0f-9828-09197ff28b7c" providerId="ADAL" clId="{686EA156-EBFA-46A2-9096-22F02E2D0209}" dt="2023-10-23T17:03:13.918" v="549" actId="47"/>
        <pc:sldMkLst>
          <pc:docMk/>
          <pc:sldMk cId="4047479880" sldId="2076137961"/>
        </pc:sldMkLst>
      </pc:sldChg>
      <pc:sldChg chg="del">
        <pc:chgData name="Leandro Prado (Piá)" userId="051c760b-9769-4f0f-9828-09197ff28b7c" providerId="ADAL" clId="{686EA156-EBFA-46A2-9096-22F02E2D0209}" dt="2023-10-23T17:03:14.829" v="550" actId="47"/>
        <pc:sldMkLst>
          <pc:docMk/>
          <pc:sldMk cId="1432831395" sldId="2076137962"/>
        </pc:sldMkLst>
      </pc:sldChg>
      <pc:sldChg chg="del">
        <pc:chgData name="Leandro Prado (Piá)" userId="051c760b-9769-4f0f-9828-09197ff28b7c" providerId="ADAL" clId="{686EA156-EBFA-46A2-9096-22F02E2D0209}" dt="2023-10-23T17:03:16.666" v="551" actId="47"/>
        <pc:sldMkLst>
          <pc:docMk/>
          <pc:sldMk cId="3397148701" sldId="2076137963"/>
        </pc:sldMkLst>
      </pc:sldChg>
      <pc:sldChg chg="addSp new del ord">
        <pc:chgData name="Leandro Prado (Piá)" userId="051c760b-9769-4f0f-9828-09197ff28b7c" providerId="ADAL" clId="{686EA156-EBFA-46A2-9096-22F02E2D0209}" dt="2023-10-23T17:03:21.665" v="556" actId="47"/>
        <pc:sldMkLst>
          <pc:docMk/>
          <pc:sldMk cId="3484110612" sldId="2076137964"/>
        </pc:sldMkLst>
        <pc:picChg chg="add">
          <ac:chgData name="Leandro Prado (Piá)" userId="051c760b-9769-4f0f-9828-09197ff28b7c" providerId="ADAL" clId="{686EA156-EBFA-46A2-9096-22F02E2D0209}" dt="2023-10-23T14:08:52.821" v="5"/>
          <ac:picMkLst>
            <pc:docMk/>
            <pc:sldMk cId="3484110612" sldId="2076137964"/>
            <ac:picMk id="1026" creationId="{0241D482-56A5-FE27-C33F-45B81C946652}"/>
          </ac:picMkLst>
        </pc:picChg>
      </pc:sldChg>
      <pc:sldChg chg="addSp modSp add mod modAnim">
        <pc:chgData name="Leandro Prado (Piá)" userId="051c760b-9769-4f0f-9828-09197ff28b7c" providerId="ADAL" clId="{686EA156-EBFA-46A2-9096-22F02E2D0209}" dt="2023-10-23T18:06:19.067" v="1989" actId="1035"/>
        <pc:sldMkLst>
          <pc:docMk/>
          <pc:sldMk cId="1839463771" sldId="2076137965"/>
        </pc:sldMkLst>
        <pc:spChg chg="mod">
          <ac:chgData name="Leandro Prado (Piá)" userId="051c760b-9769-4f0f-9828-09197ff28b7c" providerId="ADAL" clId="{686EA156-EBFA-46A2-9096-22F02E2D0209}" dt="2023-10-23T18:06:19.067" v="1989" actId="1035"/>
          <ac:spMkLst>
            <pc:docMk/>
            <pc:sldMk cId="1839463771" sldId="2076137965"/>
            <ac:spMk id="2" creationId="{AB613524-40E7-4B4F-BB99-B2082745377C}"/>
          </ac:spMkLst>
        </pc:spChg>
        <pc:spChg chg="mod">
          <ac:chgData name="Leandro Prado (Piá)" userId="051c760b-9769-4f0f-9828-09197ff28b7c" providerId="ADAL" clId="{686EA156-EBFA-46A2-9096-22F02E2D0209}" dt="2023-10-23T15:00:40.037" v="127" actId="20577"/>
          <ac:spMkLst>
            <pc:docMk/>
            <pc:sldMk cId="1839463771" sldId="2076137965"/>
            <ac:spMk id="3" creationId="{CFB9236E-1AEF-4DB7-B28E-9748B1F7A8C4}"/>
          </ac:spMkLst>
        </pc:spChg>
        <pc:spChg chg="add mod">
          <ac:chgData name="Leandro Prado (Piá)" userId="051c760b-9769-4f0f-9828-09197ff28b7c" providerId="ADAL" clId="{686EA156-EBFA-46A2-9096-22F02E2D0209}" dt="2023-10-23T18:06:11.483" v="1982" actId="1035"/>
          <ac:spMkLst>
            <pc:docMk/>
            <pc:sldMk cId="1839463771" sldId="2076137965"/>
            <ac:spMk id="5" creationId="{F8B59FD1-1E71-6E3F-FEAC-AA9C1AA2B9F0}"/>
          </ac:spMkLst>
        </pc:spChg>
        <pc:picChg chg="add mod">
          <ac:chgData name="Leandro Prado (Piá)" userId="051c760b-9769-4f0f-9828-09197ff28b7c" providerId="ADAL" clId="{686EA156-EBFA-46A2-9096-22F02E2D0209}" dt="2023-10-23T15:01:42.143" v="135" actId="1076"/>
          <ac:picMkLst>
            <pc:docMk/>
            <pc:sldMk cId="1839463771" sldId="2076137965"/>
            <ac:picMk id="4" creationId="{19C671C5-295B-3271-8F4F-6028EDB1379B}"/>
          </ac:picMkLst>
        </pc:picChg>
      </pc:sldChg>
      <pc:sldChg chg="modSp add mod ord modAnim">
        <pc:chgData name="Leandro Prado (Piá)" userId="051c760b-9769-4f0f-9828-09197ff28b7c" providerId="ADAL" clId="{686EA156-EBFA-46A2-9096-22F02E2D0209}" dt="2023-10-23T15:08:47.989" v="543" actId="1035"/>
        <pc:sldMkLst>
          <pc:docMk/>
          <pc:sldMk cId="1809374539" sldId="2076137966"/>
        </pc:sldMkLst>
        <pc:spChg chg="mod">
          <ac:chgData name="Leandro Prado (Piá)" userId="051c760b-9769-4f0f-9828-09197ff28b7c" providerId="ADAL" clId="{686EA156-EBFA-46A2-9096-22F02E2D0209}" dt="2023-10-23T15:08:47.989" v="543" actId="1035"/>
          <ac:spMkLst>
            <pc:docMk/>
            <pc:sldMk cId="1809374539" sldId="2076137966"/>
            <ac:spMk id="2" creationId="{AB613524-40E7-4B4F-BB99-B2082745377C}"/>
          </ac:spMkLst>
        </pc:spChg>
        <pc:spChg chg="mod">
          <ac:chgData name="Leandro Prado (Piá)" userId="051c760b-9769-4f0f-9828-09197ff28b7c" providerId="ADAL" clId="{686EA156-EBFA-46A2-9096-22F02E2D0209}" dt="2023-10-23T15:03:17.810" v="149"/>
          <ac:spMkLst>
            <pc:docMk/>
            <pc:sldMk cId="1809374539" sldId="2076137966"/>
            <ac:spMk id="3" creationId="{CFB9236E-1AEF-4DB7-B28E-9748B1F7A8C4}"/>
          </ac:spMkLst>
        </pc:spChg>
      </pc:sldChg>
      <pc:sldChg chg="addSp delSp modSp add del mod delAnim">
        <pc:chgData name="Leandro Prado (Piá)" userId="051c760b-9769-4f0f-9828-09197ff28b7c" providerId="ADAL" clId="{686EA156-EBFA-46A2-9096-22F02E2D0209}" dt="2023-10-23T17:03:34.406" v="567" actId="47"/>
        <pc:sldMkLst>
          <pc:docMk/>
          <pc:sldMk cId="237727469" sldId="2076137967"/>
        </pc:sldMkLst>
        <pc:spChg chg="del">
          <ac:chgData name="Leandro Prado (Piá)" userId="051c760b-9769-4f0f-9828-09197ff28b7c" providerId="ADAL" clId="{686EA156-EBFA-46A2-9096-22F02E2D0209}" dt="2023-10-23T15:05:07.605" v="471" actId="478"/>
          <ac:spMkLst>
            <pc:docMk/>
            <pc:sldMk cId="237727469" sldId="2076137967"/>
            <ac:spMk id="2" creationId="{AB613524-40E7-4B4F-BB99-B2082745377C}"/>
          </ac:spMkLst>
        </pc:spChg>
        <pc:spChg chg="add del mod">
          <ac:chgData name="Leandro Prado (Piá)" userId="051c760b-9769-4f0f-9828-09197ff28b7c" providerId="ADAL" clId="{686EA156-EBFA-46A2-9096-22F02E2D0209}" dt="2023-10-23T15:05:09.629" v="472" actId="478"/>
          <ac:spMkLst>
            <pc:docMk/>
            <pc:sldMk cId="237727469" sldId="2076137967"/>
            <ac:spMk id="5" creationId="{C5C2CCF7-6E1D-991F-66E2-B8AE3E28EF96}"/>
          </ac:spMkLst>
        </pc:spChg>
        <pc:spChg chg="add del mod">
          <ac:chgData name="Leandro Prado (Piá)" userId="051c760b-9769-4f0f-9828-09197ff28b7c" providerId="ADAL" clId="{686EA156-EBFA-46A2-9096-22F02E2D0209}" dt="2023-10-23T15:09:16.444" v="544" actId="108"/>
          <ac:spMkLst>
            <pc:docMk/>
            <pc:sldMk cId="237727469" sldId="2076137967"/>
            <ac:spMk id="6" creationId="{A9E39D2F-000A-4EFB-292B-0FE43E036DB0}"/>
          </ac:spMkLst>
        </pc:spChg>
        <pc:spChg chg="add del mod">
          <ac:chgData name="Leandro Prado (Piá)" userId="051c760b-9769-4f0f-9828-09197ff28b7c" providerId="ADAL" clId="{686EA156-EBFA-46A2-9096-22F02E2D0209}" dt="2023-10-23T15:08:12.598" v="531" actId="1036"/>
          <ac:spMkLst>
            <pc:docMk/>
            <pc:sldMk cId="237727469" sldId="2076137967"/>
            <ac:spMk id="7" creationId="{0CE6909D-BF35-3521-19CA-096B6035C37C}"/>
          </ac:spMkLst>
        </pc:spChg>
        <pc:spChg chg="add del mod">
          <ac:chgData name="Leandro Prado (Piá)" userId="051c760b-9769-4f0f-9828-09197ff28b7c" providerId="ADAL" clId="{686EA156-EBFA-46A2-9096-22F02E2D0209}" dt="2023-10-23T15:09:23.586" v="545" actId="108"/>
          <ac:spMkLst>
            <pc:docMk/>
            <pc:sldMk cId="237727469" sldId="2076137967"/>
            <ac:spMk id="8" creationId="{B96EFB51-65B1-2796-3AA5-E6268D4CF71E}"/>
          </ac:spMkLst>
        </pc:spChg>
        <pc:spChg chg="add del mod">
          <ac:chgData name="Leandro Prado (Piá)" userId="051c760b-9769-4f0f-9828-09197ff28b7c" providerId="ADAL" clId="{686EA156-EBFA-46A2-9096-22F02E2D0209}" dt="2023-10-23T15:08:12.598" v="531" actId="1036"/>
          <ac:spMkLst>
            <pc:docMk/>
            <pc:sldMk cId="237727469" sldId="2076137967"/>
            <ac:spMk id="9" creationId="{C75DC02A-B374-2510-31B5-6A3208C64DC1}"/>
          </ac:spMkLst>
        </pc:spChg>
        <pc:spChg chg="add del mod">
          <ac:chgData name="Leandro Prado (Piá)" userId="051c760b-9769-4f0f-9828-09197ff28b7c" providerId="ADAL" clId="{686EA156-EBFA-46A2-9096-22F02E2D0209}" dt="2023-10-23T15:09:31.404" v="547" actId="14100"/>
          <ac:spMkLst>
            <pc:docMk/>
            <pc:sldMk cId="237727469" sldId="2076137967"/>
            <ac:spMk id="10" creationId="{D9BDCCE9-D31D-5325-284D-2C5131920D54}"/>
          </ac:spMkLst>
        </pc:spChg>
        <pc:spChg chg="add del mod">
          <ac:chgData name="Leandro Prado (Piá)" userId="051c760b-9769-4f0f-9828-09197ff28b7c" providerId="ADAL" clId="{686EA156-EBFA-46A2-9096-22F02E2D0209}" dt="2023-10-23T15:08:12.598" v="531" actId="1036"/>
          <ac:spMkLst>
            <pc:docMk/>
            <pc:sldMk cId="237727469" sldId="2076137967"/>
            <ac:spMk id="11" creationId="{1CEC3421-74D8-347A-3DF5-715CC6CAC946}"/>
          </ac:spMkLst>
        </pc:spChg>
        <pc:spChg chg="add del mod">
          <ac:chgData name="Leandro Prado (Piá)" userId="051c760b-9769-4f0f-9828-09197ff28b7c" providerId="ADAL" clId="{686EA156-EBFA-46A2-9096-22F02E2D0209}" dt="2023-10-23T15:07:21.636" v="507" actId="2711"/>
          <ac:spMkLst>
            <pc:docMk/>
            <pc:sldMk cId="237727469" sldId="2076137967"/>
            <ac:spMk id="12" creationId="{92053AF4-6598-91E2-7D6B-78B16AF6E728}"/>
          </ac:spMkLst>
        </pc:spChg>
      </pc:sldChg>
      <pc:sldChg chg="modSp add mod">
        <pc:chgData name="Leandro Prado (Piá)" userId="051c760b-9769-4f0f-9828-09197ff28b7c" providerId="ADAL" clId="{686EA156-EBFA-46A2-9096-22F02E2D0209}" dt="2023-10-23T17:05:01.265" v="615" actId="20577"/>
        <pc:sldMkLst>
          <pc:docMk/>
          <pc:sldMk cId="4045345284" sldId="2076137968"/>
        </pc:sldMkLst>
        <pc:spChg chg="mod">
          <ac:chgData name="Leandro Prado (Piá)" userId="051c760b-9769-4f0f-9828-09197ff28b7c" providerId="ADAL" clId="{686EA156-EBFA-46A2-9096-22F02E2D0209}" dt="2023-10-23T17:05:01.265" v="615" actId="20577"/>
          <ac:spMkLst>
            <pc:docMk/>
            <pc:sldMk cId="4045345284" sldId="2076137968"/>
            <ac:spMk id="2" creationId="{12B9D369-E28F-428A-B6AA-3D4AA4ACAC2C}"/>
          </ac:spMkLst>
        </pc:spChg>
      </pc:sldChg>
      <pc:sldChg chg="addSp delSp modSp add mod modAnim modNotesTx">
        <pc:chgData name="Leandro Prado (Piá)" userId="051c760b-9769-4f0f-9828-09197ff28b7c" providerId="ADAL" clId="{686EA156-EBFA-46A2-9096-22F02E2D0209}" dt="2023-10-23T17:12:05.539" v="1031" actId="20577"/>
        <pc:sldMkLst>
          <pc:docMk/>
          <pc:sldMk cId="3702152914" sldId="2076137969"/>
        </pc:sldMkLst>
        <pc:spChg chg="mod">
          <ac:chgData name="Leandro Prado (Piá)" userId="051c760b-9769-4f0f-9828-09197ff28b7c" providerId="ADAL" clId="{686EA156-EBFA-46A2-9096-22F02E2D0209}" dt="2023-10-23T17:11:04.822" v="1029" actId="20577"/>
          <ac:spMkLst>
            <pc:docMk/>
            <pc:sldMk cId="3702152914" sldId="2076137969"/>
            <ac:spMk id="2" creationId="{AB613524-40E7-4B4F-BB99-B2082745377C}"/>
          </ac:spMkLst>
        </pc:spChg>
        <pc:spChg chg="mod">
          <ac:chgData name="Leandro Prado (Piá)" userId="051c760b-9769-4f0f-9828-09197ff28b7c" providerId="ADAL" clId="{686EA156-EBFA-46A2-9096-22F02E2D0209}" dt="2023-10-23T17:07:27.982" v="685" actId="6549"/>
          <ac:spMkLst>
            <pc:docMk/>
            <pc:sldMk cId="3702152914" sldId="2076137969"/>
            <ac:spMk id="3" creationId="{CFB9236E-1AEF-4DB7-B28E-9748B1F7A8C4}"/>
          </ac:spMkLst>
        </pc:spChg>
        <pc:spChg chg="add del">
          <ac:chgData name="Leandro Prado (Piá)" userId="051c760b-9769-4f0f-9828-09197ff28b7c" providerId="ADAL" clId="{686EA156-EBFA-46A2-9096-22F02E2D0209}" dt="2023-10-23T17:10:46.064" v="1007" actId="478"/>
          <ac:spMkLst>
            <pc:docMk/>
            <pc:sldMk cId="3702152914" sldId="2076137969"/>
            <ac:spMk id="4" creationId="{602B8EC5-0A74-0B9E-FD34-993F03AE08DF}"/>
          </ac:spMkLst>
        </pc:spChg>
        <pc:spChg chg="add del mod">
          <ac:chgData name="Leandro Prado (Piá)" userId="051c760b-9769-4f0f-9828-09197ff28b7c" providerId="ADAL" clId="{686EA156-EBFA-46A2-9096-22F02E2D0209}" dt="2023-10-23T17:10:49.297" v="1008" actId="478"/>
          <ac:spMkLst>
            <pc:docMk/>
            <pc:sldMk cId="3702152914" sldId="2076137969"/>
            <ac:spMk id="5" creationId="{B8BA820E-EB86-705D-A9C2-D685445F48EA}"/>
          </ac:spMkLst>
        </pc:spChg>
        <pc:spChg chg="add del">
          <ac:chgData name="Leandro Prado (Piá)" userId="051c760b-9769-4f0f-9828-09197ff28b7c" providerId="ADAL" clId="{686EA156-EBFA-46A2-9096-22F02E2D0209}" dt="2023-10-23T17:10:52.937" v="1010"/>
          <ac:spMkLst>
            <pc:docMk/>
            <pc:sldMk cId="3702152914" sldId="2076137969"/>
            <ac:spMk id="6" creationId="{08BC8E7C-E63D-693B-2ACD-941EF237BBB5}"/>
          </ac:spMkLst>
        </pc:spChg>
      </pc:sldChg>
      <pc:sldChg chg="modSp add mod ord modNotesTx">
        <pc:chgData name="Leandro Prado (Piá)" userId="051c760b-9769-4f0f-9828-09197ff28b7c" providerId="ADAL" clId="{686EA156-EBFA-46A2-9096-22F02E2D0209}" dt="2023-10-23T17:31:38.600" v="1185"/>
        <pc:sldMkLst>
          <pc:docMk/>
          <pc:sldMk cId="1427953778" sldId="2076137970"/>
        </pc:sldMkLst>
        <pc:spChg chg="mod">
          <ac:chgData name="Leandro Prado (Piá)" userId="051c760b-9769-4f0f-9828-09197ff28b7c" providerId="ADAL" clId="{686EA156-EBFA-46A2-9096-22F02E2D0209}" dt="2023-10-23T17:15:43.550" v="1086" actId="20577"/>
          <ac:spMkLst>
            <pc:docMk/>
            <pc:sldMk cId="1427953778" sldId="2076137970"/>
            <ac:spMk id="2" creationId="{12B9D369-E28F-428A-B6AA-3D4AA4ACAC2C}"/>
          </ac:spMkLst>
        </pc:spChg>
      </pc:sldChg>
      <pc:sldChg chg="addSp delSp modSp add mod ord modAnim modNotesTx">
        <pc:chgData name="Leandro Prado (Piá)" userId="051c760b-9769-4f0f-9828-09197ff28b7c" providerId="ADAL" clId="{686EA156-EBFA-46A2-9096-22F02E2D0209}" dt="2023-10-23T18:40:02.416" v="4132" actId="113"/>
        <pc:sldMkLst>
          <pc:docMk/>
          <pc:sldMk cId="1796500200" sldId="2076137971"/>
        </pc:sldMkLst>
        <pc:spChg chg="mod">
          <ac:chgData name="Leandro Prado (Piá)" userId="051c760b-9769-4f0f-9828-09197ff28b7c" providerId="ADAL" clId="{686EA156-EBFA-46A2-9096-22F02E2D0209}" dt="2023-10-23T18:40:02.416" v="4132" actId="113"/>
          <ac:spMkLst>
            <pc:docMk/>
            <pc:sldMk cId="1796500200" sldId="2076137971"/>
            <ac:spMk id="2" creationId="{AB613524-40E7-4B4F-BB99-B2082745377C}"/>
          </ac:spMkLst>
        </pc:spChg>
        <pc:spChg chg="mod">
          <ac:chgData name="Leandro Prado (Piá)" userId="051c760b-9769-4f0f-9828-09197ff28b7c" providerId="ADAL" clId="{686EA156-EBFA-46A2-9096-22F02E2D0209}" dt="2023-10-23T17:34:44.933" v="1231" actId="6549"/>
          <ac:spMkLst>
            <pc:docMk/>
            <pc:sldMk cId="1796500200" sldId="2076137971"/>
            <ac:spMk id="3" creationId="{CFB9236E-1AEF-4DB7-B28E-9748B1F7A8C4}"/>
          </ac:spMkLst>
        </pc:spChg>
        <pc:spChg chg="add del">
          <ac:chgData name="Leandro Prado (Piá)" userId="051c760b-9769-4f0f-9828-09197ff28b7c" providerId="ADAL" clId="{686EA156-EBFA-46A2-9096-22F02E2D0209}" dt="2023-10-23T17:34:57.469" v="1233"/>
          <ac:spMkLst>
            <pc:docMk/>
            <pc:sldMk cId="1796500200" sldId="2076137971"/>
            <ac:spMk id="4" creationId="{FE2BC83D-7B60-45B4-A146-1FD4A17F7EFC}"/>
          </ac:spMkLst>
        </pc:spChg>
        <pc:spChg chg="add del">
          <ac:chgData name="Leandro Prado (Piá)" userId="051c760b-9769-4f0f-9828-09197ff28b7c" providerId="ADAL" clId="{686EA156-EBFA-46A2-9096-22F02E2D0209}" dt="2023-10-23T17:40:18.061" v="1431"/>
          <ac:spMkLst>
            <pc:docMk/>
            <pc:sldMk cId="1796500200" sldId="2076137971"/>
            <ac:spMk id="5" creationId="{0166D579-E2E7-67D1-5C94-8A65E190EF72}"/>
          </ac:spMkLst>
        </pc:spChg>
      </pc:sldChg>
      <pc:sldChg chg="addSp delSp modSp add del mod delAnim">
        <pc:chgData name="Leandro Prado (Piá)" userId="051c760b-9769-4f0f-9828-09197ff28b7c" providerId="ADAL" clId="{686EA156-EBFA-46A2-9096-22F02E2D0209}" dt="2023-10-23T17:30:37.444" v="1179" actId="47"/>
        <pc:sldMkLst>
          <pc:docMk/>
          <pc:sldMk cId="716567401" sldId="2076137972"/>
        </pc:sldMkLst>
        <pc:spChg chg="del">
          <ac:chgData name="Leandro Prado (Piá)" userId="051c760b-9769-4f0f-9828-09197ff28b7c" providerId="ADAL" clId="{686EA156-EBFA-46A2-9096-22F02E2D0209}" dt="2023-10-23T17:19:04.688" v="1118" actId="478"/>
          <ac:spMkLst>
            <pc:docMk/>
            <pc:sldMk cId="716567401" sldId="2076137972"/>
            <ac:spMk id="2" creationId="{AB613524-40E7-4B4F-BB99-B2082745377C}"/>
          </ac:spMkLst>
        </pc:spChg>
        <pc:spChg chg="mod">
          <ac:chgData name="Leandro Prado (Piá)" userId="051c760b-9769-4f0f-9828-09197ff28b7c" providerId="ADAL" clId="{686EA156-EBFA-46A2-9096-22F02E2D0209}" dt="2023-10-23T17:25:06.188" v="1150" actId="20577"/>
          <ac:spMkLst>
            <pc:docMk/>
            <pc:sldMk cId="716567401" sldId="2076137972"/>
            <ac:spMk id="3" creationId="{CFB9236E-1AEF-4DB7-B28E-9748B1F7A8C4}"/>
          </ac:spMkLst>
        </pc:spChg>
        <pc:spChg chg="del">
          <ac:chgData name="Leandro Prado (Piá)" userId="051c760b-9769-4f0f-9828-09197ff28b7c" providerId="ADAL" clId="{686EA156-EBFA-46A2-9096-22F02E2D0209}" dt="2023-10-23T17:19:09.200" v="1121" actId="478"/>
          <ac:spMkLst>
            <pc:docMk/>
            <pc:sldMk cId="716567401" sldId="2076137972"/>
            <ac:spMk id="5" creationId="{F8B59FD1-1E71-6E3F-FEAC-AA9C1AA2B9F0}"/>
          </ac:spMkLst>
        </pc:spChg>
        <pc:spChg chg="add del mod">
          <ac:chgData name="Leandro Prado (Piá)" userId="051c760b-9769-4f0f-9828-09197ff28b7c" providerId="ADAL" clId="{686EA156-EBFA-46A2-9096-22F02E2D0209}" dt="2023-10-23T17:19:06.912" v="1119" actId="478"/>
          <ac:spMkLst>
            <pc:docMk/>
            <pc:sldMk cId="716567401" sldId="2076137972"/>
            <ac:spMk id="7" creationId="{E29A0F02-7236-9D77-4B13-8B84CE7A25F3}"/>
          </ac:spMkLst>
        </pc:spChg>
        <pc:picChg chg="del">
          <ac:chgData name="Leandro Prado (Piá)" userId="051c760b-9769-4f0f-9828-09197ff28b7c" providerId="ADAL" clId="{686EA156-EBFA-46A2-9096-22F02E2D0209}" dt="2023-10-23T17:19:07.614" v="1120" actId="478"/>
          <ac:picMkLst>
            <pc:docMk/>
            <pc:sldMk cId="716567401" sldId="2076137972"/>
            <ac:picMk id="4" creationId="{19C671C5-295B-3271-8F4F-6028EDB1379B}"/>
          </ac:picMkLst>
        </pc:picChg>
        <pc:picChg chg="add mod">
          <ac:chgData name="Leandro Prado (Piá)" userId="051c760b-9769-4f0f-9828-09197ff28b7c" providerId="ADAL" clId="{686EA156-EBFA-46A2-9096-22F02E2D0209}" dt="2023-10-23T17:19:48.039" v="1124" actId="1076"/>
          <ac:picMkLst>
            <pc:docMk/>
            <pc:sldMk cId="716567401" sldId="2076137972"/>
            <ac:picMk id="2050" creationId="{EB4F7286-0A47-7603-480C-F561D2DAAB9F}"/>
          </ac:picMkLst>
        </pc:picChg>
        <pc:picChg chg="add mod">
          <ac:chgData name="Leandro Prado (Piá)" userId="051c760b-9769-4f0f-9828-09197ff28b7c" providerId="ADAL" clId="{686EA156-EBFA-46A2-9096-22F02E2D0209}" dt="2023-10-23T17:21:21.448" v="1134" actId="1076"/>
          <ac:picMkLst>
            <pc:docMk/>
            <pc:sldMk cId="716567401" sldId="2076137972"/>
            <ac:picMk id="2052" creationId="{51010FCB-1B9F-3BCB-5121-9F0E23FD6927}"/>
          </ac:picMkLst>
        </pc:picChg>
        <pc:picChg chg="add del">
          <ac:chgData name="Leandro Prado (Piá)" userId="051c760b-9769-4f0f-9828-09197ff28b7c" providerId="ADAL" clId="{686EA156-EBFA-46A2-9096-22F02E2D0209}" dt="2023-10-23T17:21:08.165" v="1129" actId="478"/>
          <ac:picMkLst>
            <pc:docMk/>
            <pc:sldMk cId="716567401" sldId="2076137972"/>
            <ac:picMk id="2054" creationId="{78F88F32-0AE3-F20A-C338-142A77F1B945}"/>
          </ac:picMkLst>
        </pc:picChg>
        <pc:picChg chg="add mod">
          <ac:chgData name="Leandro Prado (Piá)" userId="051c760b-9769-4f0f-9828-09197ff28b7c" providerId="ADAL" clId="{686EA156-EBFA-46A2-9096-22F02E2D0209}" dt="2023-10-23T17:21:26.815" v="1136" actId="1076"/>
          <ac:picMkLst>
            <pc:docMk/>
            <pc:sldMk cId="716567401" sldId="2076137972"/>
            <ac:picMk id="2056" creationId="{CBDEAAF2-A19A-C1DF-2F68-48A4694874C7}"/>
          </ac:picMkLst>
        </pc:picChg>
        <pc:picChg chg="add del mod">
          <ac:chgData name="Leandro Prado (Piá)" userId="051c760b-9769-4f0f-9828-09197ff28b7c" providerId="ADAL" clId="{686EA156-EBFA-46A2-9096-22F02E2D0209}" dt="2023-10-23T17:22:22.734" v="1139" actId="478"/>
          <ac:picMkLst>
            <pc:docMk/>
            <pc:sldMk cId="716567401" sldId="2076137972"/>
            <ac:picMk id="2058" creationId="{5C6E15A5-3ED6-7A75-50C5-AFEE8C9C02C3}"/>
          </ac:picMkLst>
        </pc:picChg>
        <pc:picChg chg="add del mod">
          <ac:chgData name="Leandro Prado (Piá)" userId="051c760b-9769-4f0f-9828-09197ff28b7c" providerId="ADAL" clId="{686EA156-EBFA-46A2-9096-22F02E2D0209}" dt="2023-10-23T17:25:13.524" v="1152" actId="478"/>
          <ac:picMkLst>
            <pc:docMk/>
            <pc:sldMk cId="716567401" sldId="2076137972"/>
            <ac:picMk id="2060" creationId="{86351B39-779E-90D6-69CE-B179B73F6F0C}"/>
          </ac:picMkLst>
        </pc:picChg>
      </pc:sldChg>
      <pc:sldChg chg="addSp delSp modSp add mod">
        <pc:chgData name="Leandro Prado (Piá)" userId="051c760b-9769-4f0f-9828-09197ff28b7c" providerId="ADAL" clId="{686EA156-EBFA-46A2-9096-22F02E2D0209}" dt="2023-10-23T17:29:33.383" v="1166" actId="1076"/>
        <pc:sldMkLst>
          <pc:docMk/>
          <pc:sldMk cId="4104684827" sldId="2076137973"/>
        </pc:sldMkLst>
        <pc:picChg chg="add del mod">
          <ac:chgData name="Leandro Prado (Piá)" userId="051c760b-9769-4f0f-9828-09197ff28b7c" providerId="ADAL" clId="{686EA156-EBFA-46A2-9096-22F02E2D0209}" dt="2023-10-23T17:29:27.253" v="1163" actId="478"/>
          <ac:picMkLst>
            <pc:docMk/>
            <pc:sldMk cId="4104684827" sldId="2076137973"/>
            <ac:picMk id="4" creationId="{E9BF76B9-1D50-F2C5-8BF0-AA789CC98A1F}"/>
          </ac:picMkLst>
        </pc:picChg>
        <pc:picChg chg="add del mod">
          <ac:chgData name="Leandro Prado (Piá)" userId="051c760b-9769-4f0f-9828-09197ff28b7c" providerId="ADAL" clId="{686EA156-EBFA-46A2-9096-22F02E2D0209}" dt="2023-10-23T17:26:07.431" v="1162" actId="478"/>
          <ac:picMkLst>
            <pc:docMk/>
            <pc:sldMk cId="4104684827" sldId="2076137973"/>
            <ac:picMk id="6" creationId="{069E9E5D-A15A-EB56-38A8-2C536DF3EC0B}"/>
          </ac:picMkLst>
        </pc:picChg>
        <pc:picChg chg="add mod">
          <ac:chgData name="Leandro Prado (Piá)" userId="051c760b-9769-4f0f-9828-09197ff28b7c" providerId="ADAL" clId="{686EA156-EBFA-46A2-9096-22F02E2D0209}" dt="2023-10-23T17:29:33.383" v="1166" actId="1076"/>
          <ac:picMkLst>
            <pc:docMk/>
            <pc:sldMk cId="4104684827" sldId="2076137973"/>
            <ac:picMk id="8" creationId="{2118633D-CDEF-238C-FB78-9C9DBF438815}"/>
          </ac:picMkLst>
        </pc:picChg>
        <pc:picChg chg="del">
          <ac:chgData name="Leandro Prado (Piá)" userId="051c760b-9769-4f0f-9828-09197ff28b7c" providerId="ADAL" clId="{686EA156-EBFA-46A2-9096-22F02E2D0209}" dt="2023-10-23T17:25:33.786" v="1154" actId="478"/>
          <ac:picMkLst>
            <pc:docMk/>
            <pc:sldMk cId="4104684827" sldId="2076137973"/>
            <ac:picMk id="2050" creationId="{EB4F7286-0A47-7603-480C-F561D2DAAB9F}"/>
          </ac:picMkLst>
        </pc:picChg>
        <pc:picChg chg="del">
          <ac:chgData name="Leandro Prado (Piá)" userId="051c760b-9769-4f0f-9828-09197ff28b7c" providerId="ADAL" clId="{686EA156-EBFA-46A2-9096-22F02E2D0209}" dt="2023-10-23T17:25:34.186" v="1155" actId="478"/>
          <ac:picMkLst>
            <pc:docMk/>
            <pc:sldMk cId="4104684827" sldId="2076137973"/>
            <ac:picMk id="2052" creationId="{51010FCB-1B9F-3BCB-5121-9F0E23FD6927}"/>
          </ac:picMkLst>
        </pc:picChg>
        <pc:picChg chg="del">
          <ac:chgData name="Leandro Prado (Piá)" userId="051c760b-9769-4f0f-9828-09197ff28b7c" providerId="ADAL" clId="{686EA156-EBFA-46A2-9096-22F02E2D0209}" dt="2023-10-23T17:25:34.752" v="1156" actId="478"/>
          <ac:picMkLst>
            <pc:docMk/>
            <pc:sldMk cId="4104684827" sldId="2076137973"/>
            <ac:picMk id="2056" creationId="{CBDEAAF2-A19A-C1DF-2F68-48A4694874C7}"/>
          </ac:picMkLst>
        </pc:picChg>
        <pc:picChg chg="del">
          <ac:chgData name="Leandro Prado (Piá)" userId="051c760b-9769-4f0f-9828-09197ff28b7c" providerId="ADAL" clId="{686EA156-EBFA-46A2-9096-22F02E2D0209}" dt="2023-10-23T17:25:35.225" v="1157" actId="478"/>
          <ac:picMkLst>
            <pc:docMk/>
            <pc:sldMk cId="4104684827" sldId="2076137973"/>
            <ac:picMk id="2060" creationId="{86351B39-779E-90D6-69CE-B179B73F6F0C}"/>
          </ac:picMkLst>
        </pc:picChg>
      </pc:sldChg>
      <pc:sldChg chg="addSp delSp modSp add mod">
        <pc:chgData name="Leandro Prado (Piá)" userId="051c760b-9769-4f0f-9828-09197ff28b7c" providerId="ADAL" clId="{686EA156-EBFA-46A2-9096-22F02E2D0209}" dt="2023-10-23T17:30:33.389" v="1178" actId="20577"/>
        <pc:sldMkLst>
          <pc:docMk/>
          <pc:sldMk cId="257611062" sldId="2076137974"/>
        </pc:sldMkLst>
        <pc:spChg chg="mod">
          <ac:chgData name="Leandro Prado (Piá)" userId="051c760b-9769-4f0f-9828-09197ff28b7c" providerId="ADAL" clId="{686EA156-EBFA-46A2-9096-22F02E2D0209}" dt="2023-10-23T17:30:33.389" v="1178" actId="20577"/>
          <ac:spMkLst>
            <pc:docMk/>
            <pc:sldMk cId="257611062" sldId="2076137974"/>
            <ac:spMk id="3" creationId="{CFB9236E-1AEF-4DB7-B28E-9748B1F7A8C4}"/>
          </ac:spMkLst>
        </pc:spChg>
        <pc:picChg chg="add mod">
          <ac:chgData name="Leandro Prado (Piá)" userId="051c760b-9769-4f0f-9828-09197ff28b7c" providerId="ADAL" clId="{686EA156-EBFA-46A2-9096-22F02E2D0209}" dt="2023-10-23T17:30:25.371" v="1171" actId="1076"/>
          <ac:picMkLst>
            <pc:docMk/>
            <pc:sldMk cId="257611062" sldId="2076137974"/>
            <ac:picMk id="4" creationId="{718B844E-0524-2076-E021-D580E79D7FE7}"/>
          </ac:picMkLst>
        </pc:picChg>
        <pc:picChg chg="del">
          <ac:chgData name="Leandro Prado (Piá)" userId="051c760b-9769-4f0f-9828-09197ff28b7c" providerId="ADAL" clId="{686EA156-EBFA-46A2-9096-22F02E2D0209}" dt="2023-10-23T17:30:18.303" v="1168" actId="478"/>
          <ac:picMkLst>
            <pc:docMk/>
            <pc:sldMk cId="257611062" sldId="2076137974"/>
            <ac:picMk id="8" creationId="{2118633D-CDEF-238C-FB78-9C9DBF438815}"/>
          </ac:picMkLst>
        </pc:picChg>
      </pc:sldChg>
      <pc:sldChg chg="addSp delSp modSp add mod">
        <pc:chgData name="Leandro Prado (Piá)" userId="051c760b-9769-4f0f-9828-09197ff28b7c" providerId="ADAL" clId="{686EA156-EBFA-46A2-9096-22F02E2D0209}" dt="2023-10-23T17:31:27.777" v="1184" actId="1076"/>
        <pc:sldMkLst>
          <pc:docMk/>
          <pc:sldMk cId="819522095" sldId="2076137975"/>
        </pc:sldMkLst>
        <pc:picChg chg="del">
          <ac:chgData name="Leandro Prado (Piá)" userId="051c760b-9769-4f0f-9828-09197ff28b7c" providerId="ADAL" clId="{686EA156-EBFA-46A2-9096-22F02E2D0209}" dt="2023-10-23T17:31:07.170" v="1181" actId="478"/>
          <ac:picMkLst>
            <pc:docMk/>
            <pc:sldMk cId="819522095" sldId="2076137975"/>
            <ac:picMk id="4" creationId="{718B844E-0524-2076-E021-D580E79D7FE7}"/>
          </ac:picMkLst>
        </pc:picChg>
        <pc:picChg chg="add mod">
          <ac:chgData name="Leandro Prado (Piá)" userId="051c760b-9769-4f0f-9828-09197ff28b7c" providerId="ADAL" clId="{686EA156-EBFA-46A2-9096-22F02E2D0209}" dt="2023-10-23T17:31:27.777" v="1184" actId="1076"/>
          <ac:picMkLst>
            <pc:docMk/>
            <pc:sldMk cId="819522095" sldId="2076137975"/>
            <ac:picMk id="5" creationId="{C5838BB7-B57A-8BDC-BE6E-FA522E719129}"/>
          </ac:picMkLst>
        </pc:picChg>
      </pc:sldChg>
      <pc:sldChg chg="modSp add mod modNotesTx">
        <pc:chgData name="Leandro Prado (Piá)" userId="051c760b-9769-4f0f-9828-09197ff28b7c" providerId="ADAL" clId="{686EA156-EBFA-46A2-9096-22F02E2D0209}" dt="2023-10-23T17:37:56.766" v="1424" actId="6549"/>
        <pc:sldMkLst>
          <pc:docMk/>
          <pc:sldMk cId="2791640659" sldId="2076137976"/>
        </pc:sldMkLst>
        <pc:spChg chg="mod">
          <ac:chgData name="Leandro Prado (Piá)" userId="051c760b-9769-4f0f-9828-09197ff28b7c" providerId="ADAL" clId="{686EA156-EBFA-46A2-9096-22F02E2D0209}" dt="2023-10-23T17:34:32.816" v="1207" actId="20577"/>
          <ac:spMkLst>
            <pc:docMk/>
            <pc:sldMk cId="2791640659" sldId="2076137976"/>
            <ac:spMk id="2" creationId="{12B9D369-E28F-428A-B6AA-3D4AA4ACAC2C}"/>
          </ac:spMkLst>
        </pc:spChg>
      </pc:sldChg>
      <pc:sldChg chg="addSp modSp add del mod modAnim modNotesTx">
        <pc:chgData name="Leandro Prado (Piá)" userId="051c760b-9769-4f0f-9828-09197ff28b7c" providerId="ADAL" clId="{686EA156-EBFA-46A2-9096-22F02E2D0209}" dt="2023-10-23T18:40:21.547" v="4133" actId="47"/>
        <pc:sldMkLst>
          <pc:docMk/>
          <pc:sldMk cId="95833437" sldId="2076137977"/>
        </pc:sldMkLst>
        <pc:spChg chg="mod">
          <ac:chgData name="Leandro Prado (Piá)" userId="051c760b-9769-4f0f-9828-09197ff28b7c" providerId="ADAL" clId="{686EA156-EBFA-46A2-9096-22F02E2D0209}" dt="2023-10-23T17:46:53.862" v="1458" actId="1076"/>
          <ac:spMkLst>
            <pc:docMk/>
            <pc:sldMk cId="95833437" sldId="2076137977"/>
            <ac:spMk id="2" creationId="{AB613524-40E7-4B4F-BB99-B2082745377C}"/>
          </ac:spMkLst>
        </pc:spChg>
        <pc:spChg chg="mod">
          <ac:chgData name="Leandro Prado (Piá)" userId="051c760b-9769-4f0f-9828-09197ff28b7c" providerId="ADAL" clId="{686EA156-EBFA-46A2-9096-22F02E2D0209}" dt="2023-10-23T17:36:53.235" v="1415" actId="6549"/>
          <ac:spMkLst>
            <pc:docMk/>
            <pc:sldMk cId="95833437" sldId="2076137977"/>
            <ac:spMk id="3" creationId="{CFB9236E-1AEF-4DB7-B28E-9748B1F7A8C4}"/>
          </ac:spMkLst>
        </pc:spChg>
        <pc:spChg chg="add mod">
          <ac:chgData name="Leandro Prado (Piá)" userId="051c760b-9769-4f0f-9828-09197ff28b7c" providerId="ADAL" clId="{686EA156-EBFA-46A2-9096-22F02E2D0209}" dt="2023-10-23T17:50:40.407" v="1500"/>
          <ac:spMkLst>
            <pc:docMk/>
            <pc:sldMk cId="95833437" sldId="2076137977"/>
            <ac:spMk id="11" creationId="{AECA58E4-3BDA-8835-2F33-3243009C29EA}"/>
          </ac:spMkLst>
        </pc:spChg>
        <pc:spChg chg="add mod">
          <ac:chgData name="Leandro Prado (Piá)" userId="051c760b-9769-4f0f-9828-09197ff28b7c" providerId="ADAL" clId="{686EA156-EBFA-46A2-9096-22F02E2D0209}" dt="2023-10-23T17:51:24.618" v="1520" actId="20577"/>
          <ac:spMkLst>
            <pc:docMk/>
            <pc:sldMk cId="95833437" sldId="2076137977"/>
            <ac:spMk id="12" creationId="{69F2DB59-FDB2-B74D-35F5-C93711CA3712}"/>
          </ac:spMkLst>
        </pc:spChg>
        <pc:spChg chg="add mod">
          <ac:chgData name="Leandro Prado (Piá)" userId="051c760b-9769-4f0f-9828-09197ff28b7c" providerId="ADAL" clId="{686EA156-EBFA-46A2-9096-22F02E2D0209}" dt="2023-10-23T17:51:12.631" v="1504" actId="1076"/>
          <ac:spMkLst>
            <pc:docMk/>
            <pc:sldMk cId="95833437" sldId="2076137977"/>
            <ac:spMk id="13" creationId="{0F7F7493-647A-90DD-263D-D58C75633543}"/>
          </ac:spMkLst>
        </pc:spChg>
        <pc:picChg chg="add mod">
          <ac:chgData name="Leandro Prado (Piá)" userId="051c760b-9769-4f0f-9828-09197ff28b7c" providerId="ADAL" clId="{686EA156-EBFA-46A2-9096-22F02E2D0209}" dt="2023-10-23T17:51:14.610" v="1508" actId="1036"/>
          <ac:picMkLst>
            <pc:docMk/>
            <pc:sldMk cId="95833437" sldId="2076137977"/>
            <ac:picMk id="5" creationId="{4A1EEFF1-9DE6-E638-E040-3F71C8011FE8}"/>
          </ac:picMkLst>
        </pc:picChg>
        <pc:picChg chg="add mod">
          <ac:chgData name="Leandro Prado (Piá)" userId="051c760b-9769-4f0f-9828-09197ff28b7c" providerId="ADAL" clId="{686EA156-EBFA-46A2-9096-22F02E2D0209}" dt="2023-10-23T17:49:07.080" v="1468" actId="1076"/>
          <ac:picMkLst>
            <pc:docMk/>
            <pc:sldMk cId="95833437" sldId="2076137977"/>
            <ac:picMk id="7" creationId="{ECAA0C5C-7979-A678-0BB8-2BCE0067E4C0}"/>
          </ac:picMkLst>
        </pc:picChg>
        <pc:picChg chg="add mod">
          <ac:chgData name="Leandro Prado (Piá)" userId="051c760b-9769-4f0f-9828-09197ff28b7c" providerId="ADAL" clId="{686EA156-EBFA-46A2-9096-22F02E2D0209}" dt="2023-10-23T17:51:17.274" v="1511" actId="1036"/>
          <ac:picMkLst>
            <pc:docMk/>
            <pc:sldMk cId="95833437" sldId="2076137977"/>
            <ac:picMk id="9" creationId="{5B5CB2B4-6DCD-FB3D-2D1F-126BAD3B4345}"/>
          </ac:picMkLst>
        </pc:picChg>
      </pc:sldChg>
      <pc:sldChg chg="addSp delSp modSp add mod delAnim modAnim modNotesTx">
        <pc:chgData name="Leandro Prado (Piá)" userId="051c760b-9769-4f0f-9828-09197ff28b7c" providerId="ADAL" clId="{686EA156-EBFA-46A2-9096-22F02E2D0209}" dt="2023-10-23T17:56:02.630" v="1897" actId="33524"/>
        <pc:sldMkLst>
          <pc:docMk/>
          <pc:sldMk cId="996981066" sldId="2076137978"/>
        </pc:sldMkLst>
        <pc:spChg chg="mod">
          <ac:chgData name="Leandro Prado (Piá)" userId="051c760b-9769-4f0f-9828-09197ff28b7c" providerId="ADAL" clId="{686EA156-EBFA-46A2-9096-22F02E2D0209}" dt="2023-10-23T17:56:02.630" v="1897" actId="33524"/>
          <ac:spMkLst>
            <pc:docMk/>
            <pc:sldMk cId="996981066" sldId="2076137978"/>
            <ac:spMk id="2" creationId="{AB613524-40E7-4B4F-BB99-B2082745377C}"/>
          </ac:spMkLst>
        </pc:spChg>
        <pc:spChg chg="mod">
          <ac:chgData name="Leandro Prado (Piá)" userId="051c760b-9769-4f0f-9828-09197ff28b7c" providerId="ADAL" clId="{686EA156-EBFA-46A2-9096-22F02E2D0209}" dt="2023-10-23T17:53:29.316" v="1589" actId="6549"/>
          <ac:spMkLst>
            <pc:docMk/>
            <pc:sldMk cId="996981066" sldId="2076137978"/>
            <ac:spMk id="3" creationId="{CFB9236E-1AEF-4DB7-B28E-9748B1F7A8C4}"/>
          </ac:spMkLst>
        </pc:spChg>
        <pc:spChg chg="add del">
          <ac:chgData name="Leandro Prado (Piá)" userId="051c760b-9769-4f0f-9828-09197ff28b7c" providerId="ADAL" clId="{686EA156-EBFA-46A2-9096-22F02E2D0209}" dt="2023-10-23T17:54:18.469" v="1740"/>
          <ac:spMkLst>
            <pc:docMk/>
            <pc:sldMk cId="996981066" sldId="2076137978"/>
            <ac:spMk id="4" creationId="{81F28EC2-E3AD-84C1-B2A4-AE184A905821}"/>
          </ac:spMkLst>
        </pc:spChg>
        <pc:spChg chg="add del mod">
          <ac:chgData name="Leandro Prado (Piá)" userId="051c760b-9769-4f0f-9828-09197ff28b7c" providerId="ADAL" clId="{686EA156-EBFA-46A2-9096-22F02E2D0209}" dt="2023-10-23T17:54:18.104" v="1739"/>
          <ac:spMkLst>
            <pc:docMk/>
            <pc:sldMk cId="996981066" sldId="2076137978"/>
            <ac:spMk id="6" creationId="{4F0E7DFD-4C6D-6588-EC87-092C90CCE9FC}"/>
          </ac:spMkLst>
        </pc:spChg>
        <pc:spChg chg="add del">
          <ac:chgData name="Leandro Prado (Piá)" userId="051c760b-9769-4f0f-9828-09197ff28b7c" providerId="ADAL" clId="{686EA156-EBFA-46A2-9096-22F02E2D0209}" dt="2023-10-23T17:55:06.789" v="1747"/>
          <ac:spMkLst>
            <pc:docMk/>
            <pc:sldMk cId="996981066" sldId="2076137978"/>
            <ac:spMk id="8" creationId="{7139347C-CF12-866D-A3D2-0C9451E29230}"/>
          </ac:spMkLst>
        </pc:spChg>
        <pc:spChg chg="del">
          <ac:chgData name="Leandro Prado (Piá)" userId="051c760b-9769-4f0f-9828-09197ff28b7c" providerId="ADAL" clId="{686EA156-EBFA-46A2-9096-22F02E2D0209}" dt="2023-10-23T17:52:34.755" v="1565" actId="478"/>
          <ac:spMkLst>
            <pc:docMk/>
            <pc:sldMk cId="996981066" sldId="2076137978"/>
            <ac:spMk id="11" creationId="{AECA58E4-3BDA-8835-2F33-3243009C29EA}"/>
          </ac:spMkLst>
        </pc:spChg>
        <pc:spChg chg="del mod">
          <ac:chgData name="Leandro Prado (Piá)" userId="051c760b-9769-4f0f-9828-09197ff28b7c" providerId="ADAL" clId="{686EA156-EBFA-46A2-9096-22F02E2D0209}" dt="2023-10-23T17:52:36.193" v="1566" actId="478"/>
          <ac:spMkLst>
            <pc:docMk/>
            <pc:sldMk cId="996981066" sldId="2076137978"/>
            <ac:spMk id="12" creationId="{69F2DB59-FDB2-B74D-35F5-C93711CA3712}"/>
          </ac:spMkLst>
        </pc:spChg>
        <pc:spChg chg="del">
          <ac:chgData name="Leandro Prado (Piá)" userId="051c760b-9769-4f0f-9828-09197ff28b7c" providerId="ADAL" clId="{686EA156-EBFA-46A2-9096-22F02E2D0209}" dt="2023-10-23T17:52:31.727" v="1562" actId="478"/>
          <ac:spMkLst>
            <pc:docMk/>
            <pc:sldMk cId="996981066" sldId="2076137978"/>
            <ac:spMk id="13" creationId="{0F7F7493-647A-90DD-263D-D58C75633543}"/>
          </ac:spMkLst>
        </pc:spChg>
        <pc:picChg chg="del">
          <ac:chgData name="Leandro Prado (Piá)" userId="051c760b-9769-4f0f-9828-09197ff28b7c" providerId="ADAL" clId="{686EA156-EBFA-46A2-9096-22F02E2D0209}" dt="2023-10-23T17:52:30.257" v="1560" actId="478"/>
          <ac:picMkLst>
            <pc:docMk/>
            <pc:sldMk cId="996981066" sldId="2076137978"/>
            <ac:picMk id="5" creationId="{4A1EEFF1-9DE6-E638-E040-3F71C8011FE8}"/>
          </ac:picMkLst>
        </pc:picChg>
        <pc:picChg chg="del">
          <ac:chgData name="Leandro Prado (Piá)" userId="051c760b-9769-4f0f-9828-09197ff28b7c" providerId="ADAL" clId="{686EA156-EBFA-46A2-9096-22F02E2D0209}" dt="2023-10-23T17:52:33.398" v="1564" actId="478"/>
          <ac:picMkLst>
            <pc:docMk/>
            <pc:sldMk cId="996981066" sldId="2076137978"/>
            <ac:picMk id="7" creationId="{ECAA0C5C-7979-A678-0BB8-2BCE0067E4C0}"/>
          </ac:picMkLst>
        </pc:picChg>
        <pc:picChg chg="del">
          <ac:chgData name="Leandro Prado (Piá)" userId="051c760b-9769-4f0f-9828-09197ff28b7c" providerId="ADAL" clId="{686EA156-EBFA-46A2-9096-22F02E2D0209}" dt="2023-10-23T17:52:30.772" v="1561" actId="478"/>
          <ac:picMkLst>
            <pc:docMk/>
            <pc:sldMk cId="996981066" sldId="2076137978"/>
            <ac:picMk id="9" creationId="{5B5CB2B4-6DCD-FB3D-2D1F-126BAD3B4345}"/>
          </ac:picMkLst>
        </pc:picChg>
      </pc:sldChg>
      <pc:sldChg chg="delSp modSp add mod delAnim modAnim">
        <pc:chgData name="Leandro Prado (Piá)" userId="051c760b-9769-4f0f-9828-09197ff28b7c" providerId="ADAL" clId="{686EA156-EBFA-46A2-9096-22F02E2D0209}" dt="2023-10-23T18:05:50.771" v="1976" actId="14100"/>
        <pc:sldMkLst>
          <pc:docMk/>
          <pc:sldMk cId="3438352733" sldId="2076137979"/>
        </pc:sldMkLst>
        <pc:spChg chg="mod">
          <ac:chgData name="Leandro Prado (Piá)" userId="051c760b-9769-4f0f-9828-09197ff28b7c" providerId="ADAL" clId="{686EA156-EBFA-46A2-9096-22F02E2D0209}" dt="2023-10-23T18:05:50.771" v="1976" actId="14100"/>
          <ac:spMkLst>
            <pc:docMk/>
            <pc:sldMk cId="3438352733" sldId="2076137979"/>
            <ac:spMk id="2" creationId="{AB613524-40E7-4B4F-BB99-B2082745377C}"/>
          </ac:spMkLst>
        </pc:spChg>
        <pc:spChg chg="mod">
          <ac:chgData name="Leandro Prado (Piá)" userId="051c760b-9769-4f0f-9828-09197ff28b7c" providerId="ADAL" clId="{686EA156-EBFA-46A2-9096-22F02E2D0209}" dt="2023-10-23T18:05:23.036" v="1974" actId="20577"/>
          <ac:spMkLst>
            <pc:docMk/>
            <pc:sldMk cId="3438352733" sldId="2076137979"/>
            <ac:spMk id="3" creationId="{CFB9236E-1AEF-4DB7-B28E-9748B1F7A8C4}"/>
          </ac:spMkLst>
        </pc:spChg>
        <pc:spChg chg="del">
          <ac:chgData name="Leandro Prado (Piá)" userId="051c760b-9769-4f0f-9828-09197ff28b7c" providerId="ADAL" clId="{686EA156-EBFA-46A2-9096-22F02E2D0209}" dt="2023-10-23T18:05:13.048" v="1972" actId="478"/>
          <ac:spMkLst>
            <pc:docMk/>
            <pc:sldMk cId="3438352733" sldId="2076137979"/>
            <ac:spMk id="5" creationId="{F8B59FD1-1E71-6E3F-FEAC-AA9C1AA2B9F0}"/>
          </ac:spMkLst>
        </pc:spChg>
        <pc:picChg chg="del">
          <ac:chgData name="Leandro Prado (Piá)" userId="051c760b-9769-4f0f-9828-09197ff28b7c" providerId="ADAL" clId="{686EA156-EBFA-46A2-9096-22F02E2D0209}" dt="2023-10-23T18:04:43.476" v="1953" actId="478"/>
          <ac:picMkLst>
            <pc:docMk/>
            <pc:sldMk cId="3438352733" sldId="2076137979"/>
            <ac:picMk id="4" creationId="{19C671C5-295B-3271-8F4F-6028EDB1379B}"/>
          </ac:picMkLst>
        </pc:picChg>
      </pc:sldChg>
      <pc:sldChg chg="addSp delSp modSp add mod delAnim modAnim modNotesTx">
        <pc:chgData name="Leandro Prado (Piá)" userId="051c760b-9769-4f0f-9828-09197ff28b7c" providerId="ADAL" clId="{686EA156-EBFA-46A2-9096-22F02E2D0209}" dt="2023-10-23T18:11:04.042" v="2844" actId="1076"/>
        <pc:sldMkLst>
          <pc:docMk/>
          <pc:sldMk cId="3612271981" sldId="2076137980"/>
        </pc:sldMkLst>
        <pc:spChg chg="del">
          <ac:chgData name="Leandro Prado (Piá)" userId="051c760b-9769-4f0f-9828-09197ff28b7c" providerId="ADAL" clId="{686EA156-EBFA-46A2-9096-22F02E2D0209}" dt="2023-10-23T18:07:43.770" v="2031" actId="478"/>
          <ac:spMkLst>
            <pc:docMk/>
            <pc:sldMk cId="3612271981" sldId="2076137980"/>
            <ac:spMk id="2" creationId="{AB613524-40E7-4B4F-BB99-B2082745377C}"/>
          </ac:spMkLst>
        </pc:spChg>
        <pc:spChg chg="mod">
          <ac:chgData name="Leandro Prado (Piá)" userId="051c760b-9769-4f0f-9828-09197ff28b7c" providerId="ADAL" clId="{686EA156-EBFA-46A2-9096-22F02E2D0209}" dt="2023-10-23T18:07:40.525" v="2030" actId="6549"/>
          <ac:spMkLst>
            <pc:docMk/>
            <pc:sldMk cId="3612271981" sldId="2076137980"/>
            <ac:spMk id="3" creationId="{CFB9236E-1AEF-4DB7-B28E-9748B1F7A8C4}"/>
          </ac:spMkLst>
        </pc:spChg>
        <pc:spChg chg="add del mod">
          <ac:chgData name="Leandro Prado (Piá)" userId="051c760b-9769-4f0f-9828-09197ff28b7c" providerId="ADAL" clId="{686EA156-EBFA-46A2-9096-22F02E2D0209}" dt="2023-10-23T18:08:40.822" v="2033" actId="478"/>
          <ac:spMkLst>
            <pc:docMk/>
            <pc:sldMk cId="3612271981" sldId="2076137980"/>
            <ac:spMk id="5" creationId="{C2F4C5BB-35A9-08EF-69DA-CE3616284C20}"/>
          </ac:spMkLst>
        </pc:spChg>
        <pc:spChg chg="add mod">
          <ac:chgData name="Leandro Prado (Piá)" userId="051c760b-9769-4f0f-9828-09197ff28b7c" providerId="ADAL" clId="{686EA156-EBFA-46A2-9096-22F02E2D0209}" dt="2023-10-23T18:11:01.222" v="2843" actId="6549"/>
          <ac:spMkLst>
            <pc:docMk/>
            <pc:sldMk cId="3612271981" sldId="2076137980"/>
            <ac:spMk id="8" creationId="{DB7D43EE-3905-38F6-C03F-81B2A2D59247}"/>
          </ac:spMkLst>
        </pc:spChg>
        <pc:spChg chg="add del">
          <ac:chgData name="Leandro Prado (Piá)" userId="051c760b-9769-4f0f-9828-09197ff28b7c" providerId="ADAL" clId="{686EA156-EBFA-46A2-9096-22F02E2D0209}" dt="2023-10-23T18:09:33.625" v="2079"/>
          <ac:spMkLst>
            <pc:docMk/>
            <pc:sldMk cId="3612271981" sldId="2076137980"/>
            <ac:spMk id="9" creationId="{50090172-EF63-0FA8-9B34-FDDBDD23159D}"/>
          </ac:spMkLst>
        </pc:spChg>
        <pc:picChg chg="add mod">
          <ac:chgData name="Leandro Prado (Piá)" userId="051c760b-9769-4f0f-9828-09197ff28b7c" providerId="ADAL" clId="{686EA156-EBFA-46A2-9096-22F02E2D0209}" dt="2023-10-23T18:11:04.042" v="2844" actId="1076"/>
          <ac:picMkLst>
            <pc:docMk/>
            <pc:sldMk cId="3612271981" sldId="2076137980"/>
            <ac:picMk id="7" creationId="{6798D34B-A69D-0C48-63F6-15B06F453A31}"/>
          </ac:picMkLst>
        </pc:picChg>
      </pc:sldChg>
      <pc:sldChg chg="modSp add mod">
        <pc:chgData name="Leandro Prado (Piá)" userId="051c760b-9769-4f0f-9828-09197ff28b7c" providerId="ADAL" clId="{686EA156-EBFA-46A2-9096-22F02E2D0209}" dt="2023-10-23T18:12:28.615" v="2867" actId="6549"/>
        <pc:sldMkLst>
          <pc:docMk/>
          <pc:sldMk cId="828222082" sldId="2076137981"/>
        </pc:sldMkLst>
        <pc:spChg chg="mod">
          <ac:chgData name="Leandro Prado (Piá)" userId="051c760b-9769-4f0f-9828-09197ff28b7c" providerId="ADAL" clId="{686EA156-EBFA-46A2-9096-22F02E2D0209}" dt="2023-10-23T18:12:28.615" v="2867" actId="6549"/>
          <ac:spMkLst>
            <pc:docMk/>
            <pc:sldMk cId="828222082" sldId="2076137981"/>
            <ac:spMk id="2" creationId="{12B9D369-E28F-428A-B6AA-3D4AA4ACAC2C}"/>
          </ac:spMkLst>
        </pc:spChg>
      </pc:sldChg>
      <pc:sldChg chg="addSp modSp new mod">
        <pc:chgData name="Leandro Prado (Piá)" userId="051c760b-9769-4f0f-9828-09197ff28b7c" providerId="ADAL" clId="{686EA156-EBFA-46A2-9096-22F02E2D0209}" dt="2023-10-23T18:14:34.738" v="2992" actId="313"/>
        <pc:sldMkLst>
          <pc:docMk/>
          <pc:sldMk cId="3988515350" sldId="2076137982"/>
        </pc:sldMkLst>
        <pc:spChg chg="mod">
          <ac:chgData name="Leandro Prado (Piá)" userId="051c760b-9769-4f0f-9828-09197ff28b7c" providerId="ADAL" clId="{686EA156-EBFA-46A2-9096-22F02E2D0209}" dt="2023-10-23T18:13:55.705" v="2885" actId="20577"/>
          <ac:spMkLst>
            <pc:docMk/>
            <pc:sldMk cId="3988515350" sldId="2076137982"/>
            <ac:spMk id="2" creationId="{97EA97E6-0EA3-8933-AAB6-8F6665F9F6BF}"/>
          </ac:spMkLst>
        </pc:spChg>
        <pc:spChg chg="mod">
          <ac:chgData name="Leandro Prado (Piá)" userId="051c760b-9769-4f0f-9828-09197ff28b7c" providerId="ADAL" clId="{686EA156-EBFA-46A2-9096-22F02E2D0209}" dt="2023-10-23T18:14:34.738" v="2992" actId="313"/>
          <ac:spMkLst>
            <pc:docMk/>
            <pc:sldMk cId="3988515350" sldId="2076137982"/>
            <ac:spMk id="3" creationId="{E07117D1-43B7-E449-0E92-F08F9355309A}"/>
          </ac:spMkLst>
        </pc:spChg>
        <pc:picChg chg="add mod">
          <ac:chgData name="Leandro Prado (Piá)" userId="051c760b-9769-4f0f-9828-09197ff28b7c" providerId="ADAL" clId="{686EA156-EBFA-46A2-9096-22F02E2D0209}" dt="2023-10-23T18:13:09.595" v="2870" actId="1076"/>
          <ac:picMkLst>
            <pc:docMk/>
            <pc:sldMk cId="3988515350" sldId="2076137982"/>
            <ac:picMk id="4" creationId="{EB13BED9-B1C1-3E79-44D6-04167D7A69F3}"/>
          </ac:picMkLst>
        </pc:picChg>
      </pc:sldChg>
      <pc:sldChg chg="addSp delSp modSp add del mod">
        <pc:chgData name="Leandro Prado (Piá)" userId="051c760b-9769-4f0f-9828-09197ff28b7c" providerId="ADAL" clId="{686EA156-EBFA-46A2-9096-22F02E2D0209}" dt="2023-10-23T18:19:38.498" v="3408" actId="47"/>
        <pc:sldMkLst>
          <pc:docMk/>
          <pc:sldMk cId="2887243630" sldId="2076137983"/>
        </pc:sldMkLst>
        <pc:spChg chg="mod">
          <ac:chgData name="Leandro Prado (Piá)" userId="051c760b-9769-4f0f-9828-09197ff28b7c" providerId="ADAL" clId="{686EA156-EBFA-46A2-9096-22F02E2D0209}" dt="2023-10-23T18:17:06.930" v="3020" actId="6549"/>
          <ac:spMkLst>
            <pc:docMk/>
            <pc:sldMk cId="2887243630" sldId="2076137983"/>
            <ac:spMk id="2" creationId="{97EA97E6-0EA3-8933-AAB6-8F6665F9F6BF}"/>
          </ac:spMkLst>
        </pc:spChg>
        <pc:spChg chg="del">
          <ac:chgData name="Leandro Prado (Piá)" userId="051c760b-9769-4f0f-9828-09197ff28b7c" providerId="ADAL" clId="{686EA156-EBFA-46A2-9096-22F02E2D0209}" dt="2023-10-23T18:17:20.793" v="3021" actId="478"/>
          <ac:spMkLst>
            <pc:docMk/>
            <pc:sldMk cId="2887243630" sldId="2076137983"/>
            <ac:spMk id="3" creationId="{E07117D1-43B7-E449-0E92-F08F9355309A}"/>
          </ac:spMkLst>
        </pc:spChg>
        <pc:spChg chg="add mod">
          <ac:chgData name="Leandro Prado (Piá)" userId="051c760b-9769-4f0f-9828-09197ff28b7c" providerId="ADAL" clId="{686EA156-EBFA-46A2-9096-22F02E2D0209}" dt="2023-10-23T18:18:02.683" v="3095" actId="12"/>
          <ac:spMkLst>
            <pc:docMk/>
            <pc:sldMk cId="2887243630" sldId="2076137983"/>
            <ac:spMk id="6" creationId="{0F789535-7E4B-1BFB-0C2C-9783DEAD075B}"/>
          </ac:spMkLst>
        </pc:spChg>
        <pc:picChg chg="del">
          <ac:chgData name="Leandro Prado (Piá)" userId="051c760b-9769-4f0f-9828-09197ff28b7c" providerId="ADAL" clId="{686EA156-EBFA-46A2-9096-22F02E2D0209}" dt="2023-10-23T18:17:22.760" v="3022" actId="478"/>
          <ac:picMkLst>
            <pc:docMk/>
            <pc:sldMk cId="2887243630" sldId="2076137983"/>
            <ac:picMk id="4" creationId="{EB13BED9-B1C1-3E79-44D6-04167D7A69F3}"/>
          </ac:picMkLst>
        </pc:picChg>
      </pc:sldChg>
      <pc:sldChg chg="modSp add mod modAnim modNotesTx">
        <pc:chgData name="Leandro Prado (Piá)" userId="051c760b-9769-4f0f-9828-09197ff28b7c" providerId="ADAL" clId="{686EA156-EBFA-46A2-9096-22F02E2D0209}" dt="2023-10-23T18:25:23.015" v="3444" actId="20577"/>
        <pc:sldMkLst>
          <pc:docMk/>
          <pc:sldMk cId="1337619853" sldId="2076137984"/>
        </pc:sldMkLst>
        <pc:spChg chg="mod">
          <ac:chgData name="Leandro Prado (Piá)" userId="051c760b-9769-4f0f-9828-09197ff28b7c" providerId="ADAL" clId="{686EA156-EBFA-46A2-9096-22F02E2D0209}" dt="2023-10-23T18:25:23.015" v="3444" actId="20577"/>
          <ac:spMkLst>
            <pc:docMk/>
            <pc:sldMk cId="1337619853" sldId="2076137984"/>
            <ac:spMk id="2" creationId="{AB613524-40E7-4B4F-BB99-B2082745377C}"/>
          </ac:spMkLst>
        </pc:spChg>
        <pc:spChg chg="mod">
          <ac:chgData name="Leandro Prado (Piá)" userId="051c760b-9769-4f0f-9828-09197ff28b7c" providerId="ADAL" clId="{686EA156-EBFA-46A2-9096-22F02E2D0209}" dt="2023-10-23T18:19:35.757" v="3407" actId="20577"/>
          <ac:spMkLst>
            <pc:docMk/>
            <pc:sldMk cId="1337619853" sldId="2076137984"/>
            <ac:spMk id="3" creationId="{CFB9236E-1AEF-4DB7-B28E-9748B1F7A8C4}"/>
          </ac:spMkLst>
        </pc:spChg>
      </pc:sldChg>
      <pc:sldChg chg="addSp delSp modSp add mod delAnim modNotesTx">
        <pc:chgData name="Leandro Prado (Piá)" userId="051c760b-9769-4f0f-9828-09197ff28b7c" providerId="ADAL" clId="{686EA156-EBFA-46A2-9096-22F02E2D0209}" dt="2023-10-23T18:23:55.772" v="3438"/>
        <pc:sldMkLst>
          <pc:docMk/>
          <pc:sldMk cId="2528887103" sldId="2076137985"/>
        </pc:sldMkLst>
        <pc:spChg chg="del">
          <ac:chgData name="Leandro Prado (Piá)" userId="051c760b-9769-4f0f-9828-09197ff28b7c" providerId="ADAL" clId="{686EA156-EBFA-46A2-9096-22F02E2D0209}" dt="2023-10-23T18:23:24.071" v="3431" actId="478"/>
          <ac:spMkLst>
            <pc:docMk/>
            <pc:sldMk cId="2528887103" sldId="2076137985"/>
            <ac:spMk id="2" creationId="{AB613524-40E7-4B4F-BB99-B2082745377C}"/>
          </ac:spMkLst>
        </pc:spChg>
        <pc:spChg chg="mod">
          <ac:chgData name="Leandro Prado (Piá)" userId="051c760b-9769-4f0f-9828-09197ff28b7c" providerId="ADAL" clId="{686EA156-EBFA-46A2-9096-22F02E2D0209}" dt="2023-10-23T18:20:40.620" v="3428" actId="6549"/>
          <ac:spMkLst>
            <pc:docMk/>
            <pc:sldMk cId="2528887103" sldId="2076137985"/>
            <ac:spMk id="3" creationId="{CFB9236E-1AEF-4DB7-B28E-9748B1F7A8C4}"/>
          </ac:spMkLst>
        </pc:spChg>
        <pc:spChg chg="add del mod">
          <ac:chgData name="Leandro Prado (Piá)" userId="051c760b-9769-4f0f-9828-09197ff28b7c" providerId="ADAL" clId="{686EA156-EBFA-46A2-9096-22F02E2D0209}" dt="2023-10-23T18:23:55.772" v="3438"/>
          <ac:spMkLst>
            <pc:docMk/>
            <pc:sldMk cId="2528887103" sldId="2076137985"/>
            <ac:spMk id="5" creationId="{D0BBB811-6954-B4C1-9FE5-029486B19A76}"/>
          </ac:spMkLst>
        </pc:spChg>
        <pc:spChg chg="add del mod">
          <ac:chgData name="Leandro Prado (Piá)" userId="051c760b-9769-4f0f-9828-09197ff28b7c" providerId="ADAL" clId="{686EA156-EBFA-46A2-9096-22F02E2D0209}" dt="2023-10-23T18:23:55.772" v="3436"/>
          <ac:spMkLst>
            <pc:docMk/>
            <pc:sldMk cId="2528887103" sldId="2076137985"/>
            <ac:spMk id="8" creationId="{46083CDC-D2B1-3434-51E2-E24A31FFD241}"/>
          </ac:spMkLst>
        </pc:spChg>
        <pc:picChg chg="add mod">
          <ac:chgData name="Leandro Prado (Piá)" userId="051c760b-9769-4f0f-9828-09197ff28b7c" providerId="ADAL" clId="{686EA156-EBFA-46A2-9096-22F02E2D0209}" dt="2023-10-23T18:23:29.144" v="3434" actId="1076"/>
          <ac:picMkLst>
            <pc:docMk/>
            <pc:sldMk cId="2528887103" sldId="2076137985"/>
            <ac:picMk id="7" creationId="{C97AD9B7-1CEF-D608-6B4B-11A2BD386704}"/>
          </ac:picMkLst>
        </pc:picChg>
      </pc:sldChg>
      <pc:sldChg chg="addSp modSp add mod ord modAnim">
        <pc:chgData name="Leandro Prado (Piá)" userId="051c760b-9769-4f0f-9828-09197ff28b7c" providerId="ADAL" clId="{686EA156-EBFA-46A2-9096-22F02E2D0209}" dt="2023-10-23T18:40:32.442" v="4134" actId="20577"/>
        <pc:sldMkLst>
          <pc:docMk/>
          <pc:sldMk cId="2943145175" sldId="2076137986"/>
        </pc:sldMkLst>
        <pc:spChg chg="mod">
          <ac:chgData name="Leandro Prado (Piá)" userId="051c760b-9769-4f0f-9828-09197ff28b7c" providerId="ADAL" clId="{686EA156-EBFA-46A2-9096-22F02E2D0209}" dt="2023-10-23T18:40:32.442" v="4134" actId="20577"/>
          <ac:spMkLst>
            <pc:docMk/>
            <pc:sldMk cId="2943145175" sldId="2076137986"/>
            <ac:spMk id="2" creationId="{AB613524-40E7-4B4F-BB99-B2082745377C}"/>
          </ac:spMkLst>
        </pc:spChg>
        <pc:spChg chg="mod">
          <ac:chgData name="Leandro Prado (Piá)" userId="051c760b-9769-4f0f-9828-09197ff28b7c" providerId="ADAL" clId="{686EA156-EBFA-46A2-9096-22F02E2D0209}" dt="2023-10-23T18:36:02.834" v="3998" actId="20577"/>
          <ac:spMkLst>
            <pc:docMk/>
            <pc:sldMk cId="2943145175" sldId="2076137986"/>
            <ac:spMk id="3" creationId="{CFB9236E-1AEF-4DB7-B28E-9748B1F7A8C4}"/>
          </ac:spMkLst>
        </pc:spChg>
        <pc:spChg chg="add mod">
          <ac:chgData name="Leandro Prado (Piá)" userId="051c760b-9769-4f0f-9828-09197ff28b7c" providerId="ADAL" clId="{686EA156-EBFA-46A2-9096-22F02E2D0209}" dt="2023-10-23T18:36:19.163" v="3999" actId="20577"/>
          <ac:spMkLst>
            <pc:docMk/>
            <pc:sldMk cId="2943145175" sldId="2076137986"/>
            <ac:spMk id="4" creationId="{ADA12808-0E1D-688C-76A3-EA8E34932CEA}"/>
          </ac:spMkLst>
        </pc:spChg>
      </pc:sldChg>
      <pc:sldChg chg="addSp delSp modSp add mod ord">
        <pc:chgData name="Leandro Prado (Piá)" userId="051c760b-9769-4f0f-9828-09197ff28b7c" providerId="ADAL" clId="{686EA156-EBFA-46A2-9096-22F02E2D0209}" dt="2023-10-23T18:38:49.106" v="4127" actId="1076"/>
        <pc:sldMkLst>
          <pc:docMk/>
          <pc:sldMk cId="1217174990" sldId="2076137987"/>
        </pc:sldMkLst>
        <pc:spChg chg="mod">
          <ac:chgData name="Leandro Prado (Piá)" userId="051c760b-9769-4f0f-9828-09197ff28b7c" providerId="ADAL" clId="{686EA156-EBFA-46A2-9096-22F02E2D0209}" dt="2023-10-23T18:36:58.244" v="4025" actId="6549"/>
          <ac:spMkLst>
            <pc:docMk/>
            <pc:sldMk cId="1217174990" sldId="2076137987"/>
            <ac:spMk id="3" creationId="{CFB9236E-1AEF-4DB7-B28E-9748B1F7A8C4}"/>
          </ac:spMkLst>
        </pc:spChg>
        <pc:spChg chg="mod">
          <ac:chgData name="Leandro Prado (Piá)" userId="051c760b-9769-4f0f-9828-09197ff28b7c" providerId="ADAL" clId="{686EA156-EBFA-46A2-9096-22F02E2D0209}" dt="2023-10-23T18:37:13.815" v="4122" actId="6549"/>
          <ac:spMkLst>
            <pc:docMk/>
            <pc:sldMk cId="1217174990" sldId="2076137987"/>
            <ac:spMk id="5" creationId="{D0BBB811-6954-B4C1-9FE5-029486B19A76}"/>
          </ac:spMkLst>
        </pc:spChg>
        <pc:picChg chg="add mod">
          <ac:chgData name="Leandro Prado (Piá)" userId="051c760b-9769-4f0f-9828-09197ff28b7c" providerId="ADAL" clId="{686EA156-EBFA-46A2-9096-22F02E2D0209}" dt="2023-10-23T18:38:49.106" v="4127" actId="1076"/>
          <ac:picMkLst>
            <pc:docMk/>
            <pc:sldMk cId="1217174990" sldId="2076137987"/>
            <ac:picMk id="4" creationId="{AF74AB80-2644-7675-F345-04FB033C40BA}"/>
          </ac:picMkLst>
        </pc:picChg>
        <pc:picChg chg="del">
          <ac:chgData name="Leandro Prado (Piá)" userId="051c760b-9769-4f0f-9828-09197ff28b7c" providerId="ADAL" clId="{686EA156-EBFA-46A2-9096-22F02E2D0209}" dt="2023-10-23T18:37:36.713" v="4123" actId="478"/>
          <ac:picMkLst>
            <pc:docMk/>
            <pc:sldMk cId="1217174990" sldId="2076137987"/>
            <ac:picMk id="7" creationId="{C97AD9B7-1CEF-D608-6B4B-11A2BD386704}"/>
          </ac:picMkLst>
        </pc:picChg>
      </pc:sldChg>
      <pc:sldMasterChg chg="delSldLayout">
        <pc:chgData name="Leandro Prado (Piá)" userId="051c760b-9769-4f0f-9828-09197ff28b7c" providerId="ADAL" clId="{686EA156-EBFA-46A2-9096-22F02E2D0209}" dt="2023-10-23T17:03:45.696" v="575" actId="47"/>
        <pc:sldMasterMkLst>
          <pc:docMk/>
          <pc:sldMasterMk cId="1790270825" sldId="2147484082"/>
        </pc:sldMasterMkLst>
        <pc:sldLayoutChg chg="del">
          <pc:chgData name="Leandro Prado (Piá)" userId="051c760b-9769-4f0f-9828-09197ff28b7c" providerId="ADAL" clId="{686EA156-EBFA-46A2-9096-22F02E2D0209}" dt="2023-10-23T17:03:45.696" v="575" actId="47"/>
          <pc:sldLayoutMkLst>
            <pc:docMk/>
            <pc:sldMasterMk cId="1790270825" sldId="2147484082"/>
            <pc:sldLayoutMk cId="3934234398" sldId="2147484272"/>
          </pc:sldLayoutMkLst>
        </pc:sldLayoutChg>
        <pc:sldLayoutChg chg="del">
          <pc:chgData name="Leandro Prado (Piá)" userId="051c760b-9769-4f0f-9828-09197ff28b7c" providerId="ADAL" clId="{686EA156-EBFA-46A2-9096-22F02E2D0209}" dt="2023-10-23T17:03:26.854" v="561" actId="47"/>
          <pc:sldLayoutMkLst>
            <pc:docMk/>
            <pc:sldMasterMk cId="1790270825" sldId="2147484082"/>
            <pc:sldLayoutMk cId="1539189118" sldId="2147484273"/>
          </pc:sldLayoutMkLst>
        </pc:sldLayoutChg>
      </pc:sldMasterChg>
    </pc:docChg>
  </pc:docChgLst>
  <pc:docChgLst>
    <pc:chgData name="Leandro Prado (Piá)" userId="051c760b-9769-4f0f-9828-09197ff28b7c" providerId="ADAL" clId="{068B60E2-94F4-4DD5-A628-1AC590D14E1B}"/>
    <pc:docChg chg="undo redo custSel addSld delSld modSld sldOrd">
      <pc:chgData name="Leandro Prado (Piá)" userId="051c760b-9769-4f0f-9828-09197ff28b7c" providerId="ADAL" clId="{068B60E2-94F4-4DD5-A628-1AC590D14E1B}" dt="2023-11-23T16:56:47.949" v="4444" actId="20577"/>
      <pc:docMkLst>
        <pc:docMk/>
      </pc:docMkLst>
      <pc:sldChg chg="modSp mod">
        <pc:chgData name="Leandro Prado (Piá)" userId="051c760b-9769-4f0f-9828-09197ff28b7c" providerId="ADAL" clId="{068B60E2-94F4-4DD5-A628-1AC590D14E1B}" dt="2023-10-23T18:42:44.576" v="18" actId="6549"/>
        <pc:sldMkLst>
          <pc:docMk/>
          <pc:sldMk cId="2715238886" sldId="285"/>
        </pc:sldMkLst>
        <pc:spChg chg="mod">
          <ac:chgData name="Leandro Prado (Piá)" userId="051c760b-9769-4f0f-9828-09197ff28b7c" providerId="ADAL" clId="{068B60E2-94F4-4DD5-A628-1AC590D14E1B}" dt="2023-10-23T18:42:44.576" v="18" actId="6549"/>
          <ac:spMkLst>
            <pc:docMk/>
            <pc:sldMk cId="2715238886" sldId="285"/>
            <ac:spMk id="6" creationId="{00000000-0000-0000-0000-000000000000}"/>
          </ac:spMkLst>
        </pc:spChg>
      </pc:sldChg>
      <pc:sldChg chg="modSp mod">
        <pc:chgData name="Leandro Prado (Piá)" userId="051c760b-9769-4f0f-9828-09197ff28b7c" providerId="ADAL" clId="{068B60E2-94F4-4DD5-A628-1AC590D14E1B}" dt="2023-10-23T20:34:05.475" v="3311" actId="20577"/>
        <pc:sldMkLst>
          <pc:docMk/>
          <pc:sldMk cId="3235886601" sldId="370"/>
        </pc:sldMkLst>
        <pc:spChg chg="mod">
          <ac:chgData name="Leandro Prado (Piá)" userId="051c760b-9769-4f0f-9828-09197ff28b7c" providerId="ADAL" clId="{068B60E2-94F4-4DD5-A628-1AC590D14E1B}" dt="2023-10-23T20:34:05.475" v="3311" actId="20577"/>
          <ac:spMkLst>
            <pc:docMk/>
            <pc:sldMk cId="3235886601" sldId="370"/>
            <ac:spMk id="2" creationId="{00000000-0000-0000-0000-000000000000}"/>
          </ac:spMkLst>
        </pc:spChg>
      </pc:sldChg>
      <pc:sldChg chg="modSp mod">
        <pc:chgData name="Leandro Prado (Piá)" userId="051c760b-9769-4f0f-9828-09197ff28b7c" providerId="ADAL" clId="{068B60E2-94F4-4DD5-A628-1AC590D14E1B}" dt="2023-11-23T16:56:47.949" v="4444" actId="20577"/>
        <pc:sldMkLst>
          <pc:docMk/>
          <pc:sldMk cId="1325058836" sldId="410"/>
        </pc:sldMkLst>
        <pc:spChg chg="mod">
          <ac:chgData name="Leandro Prado (Piá)" userId="051c760b-9769-4f0f-9828-09197ff28b7c" providerId="ADAL" clId="{068B60E2-94F4-4DD5-A628-1AC590D14E1B}" dt="2023-11-23T16:56:47.949" v="4444" actId="20577"/>
          <ac:spMkLst>
            <pc:docMk/>
            <pc:sldMk cId="1325058836" sldId="410"/>
            <ac:spMk id="6" creationId="{00000000-0000-0000-0000-000000000000}"/>
          </ac:spMkLst>
        </pc:spChg>
      </pc:sldChg>
      <pc:sldChg chg="addSp delSp modSp mod ord modAnim">
        <pc:chgData name="Leandro Prado (Piá)" userId="051c760b-9769-4f0f-9828-09197ff28b7c" providerId="ADAL" clId="{068B60E2-94F4-4DD5-A628-1AC590D14E1B}" dt="2023-10-23T20:33:05.852" v="3270"/>
        <pc:sldMkLst>
          <pc:docMk/>
          <pc:sldMk cId="124617780" sldId="425"/>
        </pc:sldMkLst>
        <pc:spChg chg="mod">
          <ac:chgData name="Leandro Prado (Piá)" userId="051c760b-9769-4f0f-9828-09197ff28b7c" providerId="ADAL" clId="{068B60E2-94F4-4DD5-A628-1AC590D14E1B}" dt="2023-10-23T19:04:15.088" v="1558" actId="20577"/>
          <ac:spMkLst>
            <pc:docMk/>
            <pc:sldMk cId="124617780" sldId="425"/>
            <ac:spMk id="2" creationId="{AB613524-40E7-4B4F-BB99-B2082745377C}"/>
          </ac:spMkLst>
        </pc:spChg>
        <pc:spChg chg="mod">
          <ac:chgData name="Leandro Prado (Piá)" userId="051c760b-9769-4f0f-9828-09197ff28b7c" providerId="ADAL" clId="{068B60E2-94F4-4DD5-A628-1AC590D14E1B}" dt="2023-10-23T18:44:50.391" v="294" actId="6549"/>
          <ac:spMkLst>
            <pc:docMk/>
            <pc:sldMk cId="124617780" sldId="425"/>
            <ac:spMk id="3" creationId="{CFB9236E-1AEF-4DB7-B28E-9748B1F7A8C4}"/>
          </ac:spMkLst>
        </pc:spChg>
        <pc:picChg chg="del">
          <ac:chgData name="Leandro Prado (Piá)" userId="051c760b-9769-4f0f-9828-09197ff28b7c" providerId="ADAL" clId="{068B60E2-94F4-4DD5-A628-1AC590D14E1B}" dt="2023-10-23T18:44:53.797" v="296" actId="478"/>
          <ac:picMkLst>
            <pc:docMk/>
            <pc:sldMk cId="124617780" sldId="425"/>
            <ac:picMk id="4" creationId="{A7262AA5-8B4D-3605-4401-C87F1CC8899B}"/>
          </ac:picMkLst>
        </pc:picChg>
        <pc:picChg chg="del">
          <ac:chgData name="Leandro Prado (Piá)" userId="051c760b-9769-4f0f-9828-09197ff28b7c" providerId="ADAL" clId="{068B60E2-94F4-4DD5-A628-1AC590D14E1B}" dt="2023-10-23T18:44:53.225" v="295" actId="478"/>
          <ac:picMkLst>
            <pc:docMk/>
            <pc:sldMk cId="124617780" sldId="425"/>
            <ac:picMk id="5" creationId="{1722E6DE-449E-CD84-B4CD-DB5DFB6C21B1}"/>
          </ac:picMkLst>
        </pc:picChg>
        <pc:picChg chg="add mod">
          <ac:chgData name="Leandro Prado (Piá)" userId="051c760b-9769-4f0f-9828-09197ff28b7c" providerId="ADAL" clId="{068B60E2-94F4-4DD5-A628-1AC590D14E1B}" dt="2023-10-23T19:04:22.075" v="1561" actId="1076"/>
          <ac:picMkLst>
            <pc:docMk/>
            <pc:sldMk cId="124617780" sldId="425"/>
            <ac:picMk id="7" creationId="{6ED24F5D-80EB-50DF-30E4-BE5F29D3054A}"/>
          </ac:picMkLst>
        </pc:picChg>
      </pc:sldChg>
      <pc:sldChg chg="modSp mod ord modNotesTx">
        <pc:chgData name="Leandro Prado (Piá)" userId="051c760b-9769-4f0f-9828-09197ff28b7c" providerId="ADAL" clId="{068B60E2-94F4-4DD5-A628-1AC590D14E1B}" dt="2023-10-23T20:33:05.852" v="3270"/>
        <pc:sldMkLst>
          <pc:docMk/>
          <pc:sldMk cId="3288041738" sldId="2076137959"/>
        </pc:sldMkLst>
        <pc:spChg chg="mod">
          <ac:chgData name="Leandro Prado (Piá)" userId="051c760b-9769-4f0f-9828-09197ff28b7c" providerId="ADAL" clId="{068B60E2-94F4-4DD5-A628-1AC590D14E1B}" dt="2023-10-23T18:43:37.062" v="50" actId="6549"/>
          <ac:spMkLst>
            <pc:docMk/>
            <pc:sldMk cId="3288041738" sldId="2076137959"/>
            <ac:spMk id="2" creationId="{12B9D369-E28F-428A-B6AA-3D4AA4ACAC2C}"/>
          </ac:spMkLst>
        </pc:spChg>
      </pc:sldChg>
      <pc:sldChg chg="modSp del mod">
        <pc:chgData name="Leandro Prado (Piá)" userId="051c760b-9769-4f0f-9828-09197ff28b7c" providerId="ADAL" clId="{068B60E2-94F4-4DD5-A628-1AC590D14E1B}" dt="2023-10-23T18:45:27.914" v="588" actId="47"/>
        <pc:sldMkLst>
          <pc:docMk/>
          <pc:sldMk cId="1839463771" sldId="2076137965"/>
        </pc:sldMkLst>
        <pc:spChg chg="mod">
          <ac:chgData name="Leandro Prado (Piá)" userId="051c760b-9769-4f0f-9828-09197ff28b7c" providerId="ADAL" clId="{068B60E2-94F4-4DD5-A628-1AC590D14E1B}" dt="2023-10-23T18:44:21.149" v="262" actId="20577"/>
          <ac:spMkLst>
            <pc:docMk/>
            <pc:sldMk cId="1839463771" sldId="2076137965"/>
            <ac:spMk id="3" creationId="{CFB9236E-1AEF-4DB7-B28E-9748B1F7A8C4}"/>
          </ac:spMkLst>
        </pc:spChg>
      </pc:sldChg>
      <pc:sldChg chg="del">
        <pc:chgData name="Leandro Prado (Piá)" userId="051c760b-9769-4f0f-9828-09197ff28b7c" providerId="ADAL" clId="{068B60E2-94F4-4DD5-A628-1AC590D14E1B}" dt="2023-10-23T18:45:33.396" v="592" actId="47"/>
        <pc:sldMkLst>
          <pc:docMk/>
          <pc:sldMk cId="1809374539" sldId="2076137966"/>
        </pc:sldMkLst>
      </pc:sldChg>
      <pc:sldChg chg="del">
        <pc:chgData name="Leandro Prado (Piá)" userId="051c760b-9769-4f0f-9828-09197ff28b7c" providerId="ADAL" clId="{068B60E2-94F4-4DD5-A628-1AC590D14E1B}" dt="2023-10-23T18:45:37.609" v="593" actId="47"/>
        <pc:sldMkLst>
          <pc:docMk/>
          <pc:sldMk cId="237727469" sldId="2076137967"/>
        </pc:sldMkLst>
      </pc:sldChg>
      <pc:sldChg chg="del">
        <pc:chgData name="Leandro Prado (Piá)" userId="051c760b-9769-4f0f-9828-09197ff28b7c" providerId="ADAL" clId="{068B60E2-94F4-4DD5-A628-1AC590D14E1B}" dt="2023-10-23T19:24:53.262" v="1751" actId="47"/>
        <pc:sldMkLst>
          <pc:docMk/>
          <pc:sldMk cId="4045345284" sldId="2076137968"/>
        </pc:sldMkLst>
      </pc:sldChg>
      <pc:sldChg chg="del">
        <pc:chgData name="Leandro Prado (Piá)" userId="051c760b-9769-4f0f-9828-09197ff28b7c" providerId="ADAL" clId="{068B60E2-94F4-4DD5-A628-1AC590D14E1B}" dt="2023-10-23T19:24:52.208" v="1750" actId="47"/>
        <pc:sldMkLst>
          <pc:docMk/>
          <pc:sldMk cId="3702152914" sldId="2076137969"/>
        </pc:sldMkLst>
      </pc:sldChg>
      <pc:sldChg chg="modSp mod">
        <pc:chgData name="Leandro Prado (Piá)" userId="051c760b-9769-4f0f-9828-09197ff28b7c" providerId="ADAL" clId="{068B60E2-94F4-4DD5-A628-1AC590D14E1B}" dt="2023-10-23T19:24:48.890" v="1748" actId="20577"/>
        <pc:sldMkLst>
          <pc:docMk/>
          <pc:sldMk cId="1427953778" sldId="2076137970"/>
        </pc:sldMkLst>
        <pc:spChg chg="mod">
          <ac:chgData name="Leandro Prado (Piá)" userId="051c760b-9769-4f0f-9828-09197ff28b7c" providerId="ADAL" clId="{068B60E2-94F4-4DD5-A628-1AC590D14E1B}" dt="2023-10-23T19:24:48.890" v="1748" actId="20577"/>
          <ac:spMkLst>
            <pc:docMk/>
            <pc:sldMk cId="1427953778" sldId="2076137970"/>
            <ac:spMk id="2" creationId="{12B9D369-E28F-428A-B6AA-3D4AA4ACAC2C}"/>
          </ac:spMkLst>
        </pc:spChg>
      </pc:sldChg>
      <pc:sldChg chg="del">
        <pc:chgData name="Leandro Prado (Piá)" userId="051c760b-9769-4f0f-9828-09197ff28b7c" providerId="ADAL" clId="{068B60E2-94F4-4DD5-A628-1AC590D14E1B}" dt="2023-10-23T19:25:01.045" v="1756" actId="47"/>
        <pc:sldMkLst>
          <pc:docMk/>
          <pc:sldMk cId="1796500200" sldId="2076137971"/>
        </pc:sldMkLst>
      </pc:sldChg>
      <pc:sldChg chg="del">
        <pc:chgData name="Leandro Prado (Piá)" userId="051c760b-9769-4f0f-9828-09197ff28b7c" providerId="ADAL" clId="{068B60E2-94F4-4DD5-A628-1AC590D14E1B}" dt="2023-10-23T19:24:56.197" v="1752" actId="47"/>
        <pc:sldMkLst>
          <pc:docMk/>
          <pc:sldMk cId="4104684827" sldId="2076137973"/>
        </pc:sldMkLst>
      </pc:sldChg>
      <pc:sldChg chg="del">
        <pc:chgData name="Leandro Prado (Piá)" userId="051c760b-9769-4f0f-9828-09197ff28b7c" providerId="ADAL" clId="{068B60E2-94F4-4DD5-A628-1AC590D14E1B}" dt="2023-10-23T19:24:57.080" v="1753" actId="47"/>
        <pc:sldMkLst>
          <pc:docMk/>
          <pc:sldMk cId="257611062" sldId="2076137974"/>
        </pc:sldMkLst>
      </pc:sldChg>
      <pc:sldChg chg="del">
        <pc:chgData name="Leandro Prado (Piá)" userId="051c760b-9769-4f0f-9828-09197ff28b7c" providerId="ADAL" clId="{068B60E2-94F4-4DD5-A628-1AC590D14E1B}" dt="2023-10-23T19:24:58.232" v="1754" actId="47"/>
        <pc:sldMkLst>
          <pc:docMk/>
          <pc:sldMk cId="819522095" sldId="2076137975"/>
        </pc:sldMkLst>
      </pc:sldChg>
      <pc:sldChg chg="del">
        <pc:chgData name="Leandro Prado (Piá)" userId="051c760b-9769-4f0f-9828-09197ff28b7c" providerId="ADAL" clId="{068B60E2-94F4-4DD5-A628-1AC590D14E1B}" dt="2023-10-23T19:24:59.354" v="1755" actId="47"/>
        <pc:sldMkLst>
          <pc:docMk/>
          <pc:sldMk cId="2791640659" sldId="2076137976"/>
        </pc:sldMkLst>
      </pc:sldChg>
      <pc:sldChg chg="del">
        <pc:chgData name="Leandro Prado (Piá)" userId="051c760b-9769-4f0f-9828-09197ff28b7c" providerId="ADAL" clId="{068B60E2-94F4-4DD5-A628-1AC590D14E1B}" dt="2023-10-23T19:25:02.029" v="1757" actId="47"/>
        <pc:sldMkLst>
          <pc:docMk/>
          <pc:sldMk cId="996981066" sldId="2076137978"/>
        </pc:sldMkLst>
      </pc:sldChg>
      <pc:sldChg chg="del">
        <pc:chgData name="Leandro Prado (Piá)" userId="051c760b-9769-4f0f-9828-09197ff28b7c" providerId="ADAL" clId="{068B60E2-94F4-4DD5-A628-1AC590D14E1B}" dt="2023-10-23T18:45:32.073" v="591" actId="47"/>
        <pc:sldMkLst>
          <pc:docMk/>
          <pc:sldMk cId="3438352733" sldId="2076137979"/>
        </pc:sldMkLst>
      </pc:sldChg>
      <pc:sldChg chg="del">
        <pc:chgData name="Leandro Prado (Piá)" userId="051c760b-9769-4f0f-9828-09197ff28b7c" providerId="ADAL" clId="{068B60E2-94F4-4DD5-A628-1AC590D14E1B}" dt="2023-10-23T19:24:51.211" v="1749" actId="47"/>
        <pc:sldMkLst>
          <pc:docMk/>
          <pc:sldMk cId="3612271981" sldId="2076137980"/>
        </pc:sldMkLst>
      </pc:sldChg>
      <pc:sldChg chg="add del">
        <pc:chgData name="Leandro Prado (Piá)" userId="051c760b-9769-4f0f-9828-09197ff28b7c" providerId="ADAL" clId="{068B60E2-94F4-4DD5-A628-1AC590D14E1B}" dt="2023-10-23T21:00:06.602" v="3445"/>
        <pc:sldMkLst>
          <pc:docMk/>
          <pc:sldMk cId="828222082" sldId="2076137981"/>
        </pc:sldMkLst>
      </pc:sldChg>
      <pc:sldChg chg="add del ord">
        <pc:chgData name="Leandro Prado (Piá)" userId="051c760b-9769-4f0f-9828-09197ff28b7c" providerId="ADAL" clId="{068B60E2-94F4-4DD5-A628-1AC590D14E1B}" dt="2023-10-23T21:00:43.819" v="3451"/>
        <pc:sldMkLst>
          <pc:docMk/>
          <pc:sldMk cId="3988515350" sldId="2076137982"/>
        </pc:sldMkLst>
      </pc:sldChg>
      <pc:sldChg chg="add del">
        <pc:chgData name="Leandro Prado (Piá)" userId="051c760b-9769-4f0f-9828-09197ff28b7c" providerId="ADAL" clId="{068B60E2-94F4-4DD5-A628-1AC590D14E1B}" dt="2023-10-23T21:00:06.602" v="3445"/>
        <pc:sldMkLst>
          <pc:docMk/>
          <pc:sldMk cId="1337619853" sldId="2076137984"/>
        </pc:sldMkLst>
      </pc:sldChg>
      <pc:sldChg chg="add del">
        <pc:chgData name="Leandro Prado (Piá)" userId="051c760b-9769-4f0f-9828-09197ff28b7c" providerId="ADAL" clId="{068B60E2-94F4-4DD5-A628-1AC590D14E1B}" dt="2023-10-23T21:00:06.602" v="3445"/>
        <pc:sldMkLst>
          <pc:docMk/>
          <pc:sldMk cId="2528887103" sldId="2076137985"/>
        </pc:sldMkLst>
      </pc:sldChg>
      <pc:sldChg chg="add del">
        <pc:chgData name="Leandro Prado (Piá)" userId="051c760b-9769-4f0f-9828-09197ff28b7c" providerId="ADAL" clId="{068B60E2-94F4-4DD5-A628-1AC590D14E1B}" dt="2023-10-23T21:00:06.602" v="3445"/>
        <pc:sldMkLst>
          <pc:docMk/>
          <pc:sldMk cId="2943145175" sldId="2076137986"/>
        </pc:sldMkLst>
      </pc:sldChg>
      <pc:sldChg chg="add del">
        <pc:chgData name="Leandro Prado (Piá)" userId="051c760b-9769-4f0f-9828-09197ff28b7c" providerId="ADAL" clId="{068B60E2-94F4-4DD5-A628-1AC590D14E1B}" dt="2023-10-23T21:00:06.602" v="3445"/>
        <pc:sldMkLst>
          <pc:docMk/>
          <pc:sldMk cId="1217174990" sldId="2076137987"/>
        </pc:sldMkLst>
      </pc:sldChg>
      <pc:sldChg chg="modSp add del mod">
        <pc:chgData name="Leandro Prado (Piá)" userId="051c760b-9769-4f0f-9828-09197ff28b7c" providerId="ADAL" clId="{068B60E2-94F4-4DD5-A628-1AC590D14E1B}" dt="2023-10-23T18:45:28.748" v="589" actId="47"/>
        <pc:sldMkLst>
          <pc:docMk/>
          <pc:sldMk cId="932456665" sldId="2076137988"/>
        </pc:sldMkLst>
        <pc:spChg chg="mod">
          <ac:chgData name="Leandro Prado (Piá)" userId="051c760b-9769-4f0f-9828-09197ff28b7c" providerId="ADAL" clId="{068B60E2-94F4-4DD5-A628-1AC590D14E1B}" dt="2023-10-23T18:44:29.213" v="275" actId="6549"/>
          <ac:spMkLst>
            <pc:docMk/>
            <pc:sldMk cId="932456665" sldId="2076137988"/>
            <ac:spMk id="3" creationId="{CFB9236E-1AEF-4DB7-B28E-9748B1F7A8C4}"/>
          </ac:spMkLst>
        </pc:spChg>
      </pc:sldChg>
      <pc:sldChg chg="addSp delSp modSp add mod ord modAnim">
        <pc:chgData name="Leandro Prado (Piá)" userId="051c760b-9769-4f0f-9828-09197ff28b7c" providerId="ADAL" clId="{068B60E2-94F4-4DD5-A628-1AC590D14E1B}" dt="2023-10-23T20:33:05.852" v="3270"/>
        <pc:sldMkLst>
          <pc:docMk/>
          <pc:sldMk cId="3168530243" sldId="2076137988"/>
        </pc:sldMkLst>
        <pc:spChg chg="mod">
          <ac:chgData name="Leandro Prado (Piá)" userId="051c760b-9769-4f0f-9828-09197ff28b7c" providerId="ADAL" clId="{068B60E2-94F4-4DD5-A628-1AC590D14E1B}" dt="2023-10-23T19:11:47.484" v="1673" actId="20577"/>
          <ac:spMkLst>
            <pc:docMk/>
            <pc:sldMk cId="3168530243" sldId="2076137988"/>
            <ac:spMk id="2" creationId="{AB613524-40E7-4B4F-BB99-B2082745377C}"/>
          </ac:spMkLst>
        </pc:spChg>
        <pc:picChg chg="add del mod">
          <ac:chgData name="Leandro Prado (Piá)" userId="051c760b-9769-4f0f-9828-09197ff28b7c" providerId="ADAL" clId="{068B60E2-94F4-4DD5-A628-1AC590D14E1B}" dt="2023-10-23T19:18:36.917" v="1733" actId="478"/>
          <ac:picMkLst>
            <pc:docMk/>
            <pc:sldMk cId="3168530243" sldId="2076137988"/>
            <ac:picMk id="5" creationId="{A4084ED7-2FF8-9022-D2C0-DD0EDA6A490E}"/>
          </ac:picMkLst>
        </pc:picChg>
        <pc:picChg chg="add mod">
          <ac:chgData name="Leandro Prado (Piá)" userId="051c760b-9769-4f0f-9828-09197ff28b7c" providerId="ADAL" clId="{068B60E2-94F4-4DD5-A628-1AC590D14E1B}" dt="2023-10-23T19:18:40.518" v="1735" actId="1076"/>
          <ac:picMkLst>
            <pc:docMk/>
            <pc:sldMk cId="3168530243" sldId="2076137988"/>
            <ac:picMk id="7" creationId="{56B5FFF8-5212-7FFA-E44A-8EAE79FAFB39}"/>
          </ac:picMkLst>
        </pc:picChg>
      </pc:sldChg>
      <pc:sldChg chg="modSp add del mod">
        <pc:chgData name="Leandro Prado (Piá)" userId="051c760b-9769-4f0f-9828-09197ff28b7c" providerId="ADAL" clId="{068B60E2-94F4-4DD5-A628-1AC590D14E1B}" dt="2023-10-23T18:45:30.528" v="590" actId="47"/>
        <pc:sldMkLst>
          <pc:docMk/>
          <pc:sldMk cId="449021699" sldId="2076137989"/>
        </pc:sldMkLst>
        <pc:spChg chg="mod">
          <ac:chgData name="Leandro Prado (Piá)" userId="051c760b-9769-4f0f-9828-09197ff28b7c" providerId="ADAL" clId="{068B60E2-94F4-4DD5-A628-1AC590D14E1B}" dt="2023-10-23T18:44:41.356" v="280" actId="20577"/>
          <ac:spMkLst>
            <pc:docMk/>
            <pc:sldMk cId="449021699" sldId="2076137989"/>
            <ac:spMk id="3" creationId="{CFB9236E-1AEF-4DB7-B28E-9748B1F7A8C4}"/>
          </ac:spMkLst>
        </pc:spChg>
      </pc:sldChg>
      <pc:sldChg chg="addSp delSp modSp add mod ord modAnim">
        <pc:chgData name="Leandro Prado (Piá)" userId="051c760b-9769-4f0f-9828-09197ff28b7c" providerId="ADAL" clId="{068B60E2-94F4-4DD5-A628-1AC590D14E1B}" dt="2023-10-23T20:33:05.852" v="3270"/>
        <pc:sldMkLst>
          <pc:docMk/>
          <pc:sldMk cId="4059694081" sldId="2076137989"/>
        </pc:sldMkLst>
        <pc:spChg chg="mod">
          <ac:chgData name="Leandro Prado (Piá)" userId="051c760b-9769-4f0f-9828-09197ff28b7c" providerId="ADAL" clId="{068B60E2-94F4-4DD5-A628-1AC590D14E1B}" dt="2023-10-23T19:11:54.742" v="1730" actId="6549"/>
          <ac:spMkLst>
            <pc:docMk/>
            <pc:sldMk cId="4059694081" sldId="2076137989"/>
            <ac:spMk id="2" creationId="{AB613524-40E7-4B4F-BB99-B2082745377C}"/>
          </ac:spMkLst>
        </pc:spChg>
        <pc:picChg chg="add del mod">
          <ac:chgData name="Leandro Prado (Piá)" userId="051c760b-9769-4f0f-9828-09197ff28b7c" providerId="ADAL" clId="{068B60E2-94F4-4DD5-A628-1AC590D14E1B}" dt="2023-10-23T19:23:48.947" v="1738" actId="478"/>
          <ac:picMkLst>
            <pc:docMk/>
            <pc:sldMk cId="4059694081" sldId="2076137989"/>
            <ac:picMk id="5" creationId="{3018092C-DCFD-1C63-B849-8E8A2A96E37D}"/>
          </ac:picMkLst>
        </pc:picChg>
        <pc:picChg chg="add mod">
          <ac:chgData name="Leandro Prado (Piá)" userId="051c760b-9769-4f0f-9828-09197ff28b7c" providerId="ADAL" clId="{068B60E2-94F4-4DD5-A628-1AC590D14E1B}" dt="2023-10-23T19:23:56.414" v="1741" actId="1076"/>
          <ac:picMkLst>
            <pc:docMk/>
            <pc:sldMk cId="4059694081" sldId="2076137989"/>
            <ac:picMk id="7" creationId="{18C31243-6015-A282-7C06-227BBE0C0625}"/>
          </ac:picMkLst>
        </pc:picChg>
      </pc:sldChg>
      <pc:sldChg chg="addSp delSp modSp add mod ord modAnim">
        <pc:chgData name="Leandro Prado (Piá)" userId="051c760b-9769-4f0f-9828-09197ff28b7c" providerId="ADAL" clId="{068B60E2-94F4-4DD5-A628-1AC590D14E1B}" dt="2023-10-23T20:33:05.852" v="3270"/>
        <pc:sldMkLst>
          <pc:docMk/>
          <pc:sldMk cId="552858956" sldId="2076137990"/>
        </pc:sldMkLst>
        <pc:spChg chg="mod">
          <ac:chgData name="Leandro Prado (Piá)" userId="051c760b-9769-4f0f-9828-09197ff28b7c" providerId="ADAL" clId="{068B60E2-94F4-4DD5-A628-1AC590D14E1B}" dt="2023-10-23T19:03:15.070" v="1384" actId="6549"/>
          <ac:spMkLst>
            <pc:docMk/>
            <pc:sldMk cId="552858956" sldId="2076137990"/>
            <ac:spMk id="2" creationId="{AB613524-40E7-4B4F-BB99-B2082745377C}"/>
          </ac:spMkLst>
        </pc:spChg>
        <pc:picChg chg="add mod">
          <ac:chgData name="Leandro Prado (Piá)" userId="051c760b-9769-4f0f-9828-09197ff28b7c" providerId="ADAL" clId="{068B60E2-94F4-4DD5-A628-1AC590D14E1B}" dt="2023-10-23T19:06:42.884" v="1563" actId="1076"/>
          <ac:picMkLst>
            <pc:docMk/>
            <pc:sldMk cId="552858956" sldId="2076137990"/>
            <ac:picMk id="5" creationId="{91FDB08A-2C7B-F599-5BBC-68752AB93B3F}"/>
          </ac:picMkLst>
        </pc:picChg>
        <pc:picChg chg="del">
          <ac:chgData name="Leandro Prado (Piá)" userId="051c760b-9769-4f0f-9828-09197ff28b7c" providerId="ADAL" clId="{068B60E2-94F4-4DD5-A628-1AC590D14E1B}" dt="2023-10-23T19:02:49.960" v="1113" actId="478"/>
          <ac:picMkLst>
            <pc:docMk/>
            <pc:sldMk cId="552858956" sldId="2076137990"/>
            <ac:picMk id="7" creationId="{6ED24F5D-80EB-50DF-30E4-BE5F29D3054A}"/>
          </ac:picMkLst>
        </pc:picChg>
      </pc:sldChg>
      <pc:sldChg chg="addSp modSp add mod ord modAnim">
        <pc:chgData name="Leandro Prado (Piá)" userId="051c760b-9769-4f0f-9828-09197ff28b7c" providerId="ADAL" clId="{068B60E2-94F4-4DD5-A628-1AC590D14E1B}" dt="2023-10-24T16:32:04.177" v="4308" actId="1076"/>
        <pc:sldMkLst>
          <pc:docMk/>
          <pc:sldMk cId="3958646956" sldId="2076137991"/>
        </pc:sldMkLst>
        <pc:spChg chg="mod">
          <ac:chgData name="Leandro Prado (Piá)" userId="051c760b-9769-4f0f-9828-09197ff28b7c" providerId="ADAL" clId="{068B60E2-94F4-4DD5-A628-1AC590D14E1B}" dt="2023-10-24T16:31:57.211" v="4307" actId="20577"/>
          <ac:spMkLst>
            <pc:docMk/>
            <pc:sldMk cId="3958646956" sldId="2076137991"/>
            <ac:spMk id="2" creationId="{AB613524-40E7-4B4F-BB99-B2082745377C}"/>
          </ac:spMkLst>
        </pc:spChg>
        <pc:spChg chg="add mod">
          <ac:chgData name="Leandro Prado (Piá)" userId="051c760b-9769-4f0f-9828-09197ff28b7c" providerId="ADAL" clId="{068B60E2-94F4-4DD5-A628-1AC590D14E1B}" dt="2023-10-24T16:32:04.177" v="4308" actId="1076"/>
          <ac:spMkLst>
            <pc:docMk/>
            <pc:sldMk cId="3958646956" sldId="2076137991"/>
            <ac:spMk id="4" creationId="{90B4F154-387F-34CD-8BF7-5254EAC62210}"/>
          </ac:spMkLst>
        </pc:spChg>
        <pc:picChg chg="add mod">
          <ac:chgData name="Leandro Prado (Piá)" userId="051c760b-9769-4f0f-9828-09197ff28b7c" providerId="ADAL" clId="{068B60E2-94F4-4DD5-A628-1AC590D14E1B}" dt="2023-10-24T16:28:54.948" v="3863" actId="1076"/>
          <ac:picMkLst>
            <pc:docMk/>
            <pc:sldMk cId="3958646956" sldId="2076137991"/>
            <ac:picMk id="5" creationId="{51DAB932-5767-FEDC-EBFD-6CFD0097B515}"/>
          </ac:picMkLst>
        </pc:picChg>
      </pc:sldChg>
      <pc:sldChg chg="addSp delSp modSp add mod modAnim">
        <pc:chgData name="Leandro Prado (Piá)" userId="051c760b-9769-4f0f-9828-09197ff28b7c" providerId="ADAL" clId="{068B60E2-94F4-4DD5-A628-1AC590D14E1B}" dt="2023-10-23T19:43:15.924" v="2111" actId="1076"/>
        <pc:sldMkLst>
          <pc:docMk/>
          <pc:sldMk cId="1083021161" sldId="2076137992"/>
        </pc:sldMkLst>
        <pc:spChg chg="mod">
          <ac:chgData name="Leandro Prado (Piá)" userId="051c760b-9769-4f0f-9828-09197ff28b7c" providerId="ADAL" clId="{068B60E2-94F4-4DD5-A628-1AC590D14E1B}" dt="2023-10-23T19:27:29.369" v="1822" actId="6549"/>
          <ac:spMkLst>
            <pc:docMk/>
            <pc:sldMk cId="1083021161" sldId="2076137992"/>
            <ac:spMk id="2" creationId="{AB613524-40E7-4B4F-BB99-B2082745377C}"/>
          </ac:spMkLst>
        </pc:spChg>
        <pc:spChg chg="mod">
          <ac:chgData name="Leandro Prado (Piá)" userId="051c760b-9769-4f0f-9828-09197ff28b7c" providerId="ADAL" clId="{068B60E2-94F4-4DD5-A628-1AC590D14E1B}" dt="2023-10-23T19:25:34.111" v="1813" actId="6549"/>
          <ac:spMkLst>
            <pc:docMk/>
            <pc:sldMk cId="1083021161" sldId="2076137992"/>
            <ac:spMk id="3" creationId="{CFB9236E-1AEF-4DB7-B28E-9748B1F7A8C4}"/>
          </ac:spMkLst>
        </pc:spChg>
        <pc:picChg chg="add del mod">
          <ac:chgData name="Leandro Prado (Piá)" userId="051c760b-9769-4f0f-9828-09197ff28b7c" providerId="ADAL" clId="{068B60E2-94F4-4DD5-A628-1AC590D14E1B}" dt="2023-10-23T19:42:54.933" v="2107" actId="478"/>
          <ac:picMkLst>
            <pc:docMk/>
            <pc:sldMk cId="1083021161" sldId="2076137992"/>
            <ac:picMk id="5" creationId="{3C7F94BC-A0EB-5A1D-5C77-7E7D810DEF02}"/>
          </ac:picMkLst>
        </pc:picChg>
        <pc:picChg chg="del">
          <ac:chgData name="Leandro Prado (Piá)" userId="051c760b-9769-4f0f-9828-09197ff28b7c" providerId="ADAL" clId="{068B60E2-94F4-4DD5-A628-1AC590D14E1B}" dt="2023-10-23T19:25:36.556" v="1814" actId="478"/>
          <ac:picMkLst>
            <pc:docMk/>
            <pc:sldMk cId="1083021161" sldId="2076137992"/>
            <ac:picMk id="5" creationId="{51DAB932-5767-FEDC-EBFD-6CFD0097B515}"/>
          </ac:picMkLst>
        </pc:picChg>
        <pc:picChg chg="add mod">
          <ac:chgData name="Leandro Prado (Piá)" userId="051c760b-9769-4f0f-9828-09197ff28b7c" providerId="ADAL" clId="{068B60E2-94F4-4DD5-A628-1AC590D14E1B}" dt="2023-10-23T19:43:15.924" v="2111" actId="1076"/>
          <ac:picMkLst>
            <pc:docMk/>
            <pc:sldMk cId="1083021161" sldId="2076137992"/>
            <ac:picMk id="7" creationId="{EC40C676-D1C9-93D3-F6B5-6FD6CF512E09}"/>
          </ac:picMkLst>
        </pc:picChg>
      </pc:sldChg>
      <pc:sldChg chg="delSp modSp add mod ord modAnim modNotesTx">
        <pc:chgData name="Leandro Prado (Piá)" userId="051c760b-9769-4f0f-9828-09197ff28b7c" providerId="ADAL" clId="{068B60E2-94F4-4DD5-A628-1AC590D14E1B}" dt="2023-10-23T19:55:33.907" v="2340"/>
        <pc:sldMkLst>
          <pc:docMk/>
          <pc:sldMk cId="3326225435" sldId="2076137993"/>
        </pc:sldMkLst>
        <pc:spChg chg="mod">
          <ac:chgData name="Leandro Prado (Piá)" userId="051c760b-9769-4f0f-9828-09197ff28b7c" providerId="ADAL" clId="{068B60E2-94F4-4DD5-A628-1AC590D14E1B}" dt="2023-10-23T19:39:45.429" v="2011"/>
          <ac:spMkLst>
            <pc:docMk/>
            <pc:sldMk cId="3326225435" sldId="2076137993"/>
            <ac:spMk id="2" creationId="{AB613524-40E7-4B4F-BB99-B2082745377C}"/>
          </ac:spMkLst>
        </pc:spChg>
        <pc:spChg chg="mod">
          <ac:chgData name="Leandro Prado (Piá)" userId="051c760b-9769-4f0f-9828-09197ff28b7c" providerId="ADAL" clId="{068B60E2-94F4-4DD5-A628-1AC590D14E1B}" dt="2023-10-23T19:38:42.462" v="1861" actId="6549"/>
          <ac:spMkLst>
            <pc:docMk/>
            <pc:sldMk cId="3326225435" sldId="2076137993"/>
            <ac:spMk id="3" creationId="{CFB9236E-1AEF-4DB7-B28E-9748B1F7A8C4}"/>
          </ac:spMkLst>
        </pc:spChg>
        <pc:picChg chg="del">
          <ac:chgData name="Leandro Prado (Piá)" userId="051c760b-9769-4f0f-9828-09197ff28b7c" providerId="ADAL" clId="{068B60E2-94F4-4DD5-A628-1AC590D14E1B}" dt="2023-10-23T19:39:09.397" v="1994" actId="478"/>
          <ac:picMkLst>
            <pc:docMk/>
            <pc:sldMk cId="3326225435" sldId="2076137993"/>
            <ac:picMk id="5" creationId="{3C7F94BC-A0EB-5A1D-5C77-7E7D810DEF02}"/>
          </ac:picMkLst>
        </pc:picChg>
      </pc:sldChg>
      <pc:sldChg chg="addSp delSp modSp add mod modAnim">
        <pc:chgData name="Leandro Prado (Piá)" userId="051c760b-9769-4f0f-9828-09197ff28b7c" providerId="ADAL" clId="{068B60E2-94F4-4DD5-A628-1AC590D14E1B}" dt="2023-10-23T19:42:50.708" v="2106" actId="1076"/>
        <pc:sldMkLst>
          <pc:docMk/>
          <pc:sldMk cId="1702073497" sldId="2076137994"/>
        </pc:sldMkLst>
        <pc:spChg chg="mod">
          <ac:chgData name="Leandro Prado (Piá)" userId="051c760b-9769-4f0f-9828-09197ff28b7c" providerId="ADAL" clId="{068B60E2-94F4-4DD5-A628-1AC590D14E1B}" dt="2023-10-23T19:41:45.879" v="2097" actId="6549"/>
          <ac:spMkLst>
            <pc:docMk/>
            <pc:sldMk cId="1702073497" sldId="2076137994"/>
            <ac:spMk id="2" creationId="{AB613524-40E7-4B4F-BB99-B2082745377C}"/>
          </ac:spMkLst>
        </pc:spChg>
        <pc:spChg chg="mod">
          <ac:chgData name="Leandro Prado (Piá)" userId="051c760b-9769-4f0f-9828-09197ff28b7c" providerId="ADAL" clId="{068B60E2-94F4-4DD5-A628-1AC590D14E1B}" dt="2023-10-23T19:41:08.395" v="2033" actId="20577"/>
          <ac:spMkLst>
            <pc:docMk/>
            <pc:sldMk cId="1702073497" sldId="2076137994"/>
            <ac:spMk id="3" creationId="{CFB9236E-1AEF-4DB7-B28E-9748B1F7A8C4}"/>
          </ac:spMkLst>
        </pc:spChg>
        <pc:picChg chg="del">
          <ac:chgData name="Leandro Prado (Piá)" userId="051c760b-9769-4f0f-9828-09197ff28b7c" providerId="ADAL" clId="{068B60E2-94F4-4DD5-A628-1AC590D14E1B}" dt="2023-10-23T19:42:13.615" v="2098" actId="478"/>
          <ac:picMkLst>
            <pc:docMk/>
            <pc:sldMk cId="1702073497" sldId="2076137994"/>
            <ac:picMk id="5" creationId="{3C7F94BC-A0EB-5A1D-5C77-7E7D810DEF02}"/>
          </ac:picMkLst>
        </pc:picChg>
        <pc:picChg chg="add del mod">
          <ac:chgData name="Leandro Prado (Piá)" userId="051c760b-9769-4f0f-9828-09197ff28b7c" providerId="ADAL" clId="{068B60E2-94F4-4DD5-A628-1AC590D14E1B}" dt="2023-10-23T19:42:44.091" v="2102" actId="478"/>
          <ac:picMkLst>
            <pc:docMk/>
            <pc:sldMk cId="1702073497" sldId="2076137994"/>
            <ac:picMk id="6" creationId="{6F1466B8-642D-8E38-1AF5-31C0B5770994}"/>
          </ac:picMkLst>
        </pc:picChg>
        <pc:picChg chg="add mod">
          <ac:chgData name="Leandro Prado (Piá)" userId="051c760b-9769-4f0f-9828-09197ff28b7c" providerId="ADAL" clId="{068B60E2-94F4-4DD5-A628-1AC590D14E1B}" dt="2023-10-23T19:42:50.708" v="2106" actId="1076"/>
          <ac:picMkLst>
            <pc:docMk/>
            <pc:sldMk cId="1702073497" sldId="2076137994"/>
            <ac:picMk id="8" creationId="{D9C2CDCC-ADCB-C316-7D3C-FB4B0CAF6D3A}"/>
          </ac:picMkLst>
        </pc:picChg>
      </pc:sldChg>
      <pc:sldChg chg="addSp delSp modSp add mod modAnim modNotesTx">
        <pc:chgData name="Leandro Prado (Piá)" userId="051c760b-9769-4f0f-9828-09197ff28b7c" providerId="ADAL" clId="{068B60E2-94F4-4DD5-A628-1AC590D14E1B}" dt="2023-10-23T19:52:44.607" v="2310" actId="20577"/>
        <pc:sldMkLst>
          <pc:docMk/>
          <pc:sldMk cId="2709809092" sldId="2076137995"/>
        </pc:sldMkLst>
        <pc:spChg chg="mod">
          <ac:chgData name="Leandro Prado (Piá)" userId="051c760b-9769-4f0f-9828-09197ff28b7c" providerId="ADAL" clId="{068B60E2-94F4-4DD5-A628-1AC590D14E1B}" dt="2023-10-23T19:52:44.607" v="2310" actId="20577"/>
          <ac:spMkLst>
            <pc:docMk/>
            <pc:sldMk cId="2709809092" sldId="2076137995"/>
            <ac:spMk id="2" creationId="{AB613524-40E7-4B4F-BB99-B2082745377C}"/>
          </ac:spMkLst>
        </pc:spChg>
        <pc:spChg chg="mod">
          <ac:chgData name="Leandro Prado (Piá)" userId="051c760b-9769-4f0f-9828-09197ff28b7c" providerId="ADAL" clId="{068B60E2-94F4-4DD5-A628-1AC590D14E1B}" dt="2023-10-23T19:44:17.407" v="2139" actId="6549"/>
          <ac:spMkLst>
            <pc:docMk/>
            <pc:sldMk cId="2709809092" sldId="2076137995"/>
            <ac:spMk id="3" creationId="{CFB9236E-1AEF-4DB7-B28E-9748B1F7A8C4}"/>
          </ac:spMkLst>
        </pc:spChg>
        <pc:spChg chg="add del">
          <ac:chgData name="Leandro Prado (Piá)" userId="051c760b-9769-4f0f-9828-09197ff28b7c" providerId="ADAL" clId="{068B60E2-94F4-4DD5-A628-1AC590D14E1B}" dt="2023-10-23T19:46:47.227" v="2195"/>
          <ac:spMkLst>
            <pc:docMk/>
            <pc:sldMk cId="2709809092" sldId="2076137995"/>
            <ac:spMk id="4" creationId="{A1AC54B6-4182-23E1-494B-CAF3084D84EA}"/>
          </ac:spMkLst>
        </pc:spChg>
        <pc:spChg chg="add del">
          <ac:chgData name="Leandro Prado (Piá)" userId="051c760b-9769-4f0f-9828-09197ff28b7c" providerId="ADAL" clId="{068B60E2-94F4-4DD5-A628-1AC590D14E1B}" dt="2023-10-23T19:49:24.944" v="2260"/>
          <ac:spMkLst>
            <pc:docMk/>
            <pc:sldMk cId="2709809092" sldId="2076137995"/>
            <ac:spMk id="5" creationId="{A0EFEEB8-B1B3-8232-5D47-DB5686E3A08D}"/>
          </ac:spMkLst>
        </pc:spChg>
        <pc:spChg chg="add del">
          <ac:chgData name="Leandro Prado (Piá)" userId="051c760b-9769-4f0f-9828-09197ff28b7c" providerId="ADAL" clId="{068B60E2-94F4-4DD5-A628-1AC590D14E1B}" dt="2023-10-23T19:49:28.832" v="2263"/>
          <ac:spMkLst>
            <pc:docMk/>
            <pc:sldMk cId="2709809092" sldId="2076137995"/>
            <ac:spMk id="6" creationId="{70C79720-EE30-C28E-1822-DD77CB854600}"/>
          </ac:spMkLst>
        </pc:spChg>
      </pc:sldChg>
      <pc:sldChg chg="addSp delSp modSp add mod delAnim">
        <pc:chgData name="Leandro Prado (Piá)" userId="051c760b-9769-4f0f-9828-09197ff28b7c" providerId="ADAL" clId="{068B60E2-94F4-4DD5-A628-1AC590D14E1B}" dt="2023-10-23T19:54:46.767" v="2336" actId="1076"/>
        <pc:sldMkLst>
          <pc:docMk/>
          <pc:sldMk cId="477285467" sldId="2076137996"/>
        </pc:sldMkLst>
        <pc:spChg chg="del">
          <ac:chgData name="Leandro Prado (Piá)" userId="051c760b-9769-4f0f-9828-09197ff28b7c" providerId="ADAL" clId="{068B60E2-94F4-4DD5-A628-1AC590D14E1B}" dt="2023-10-23T19:52:31.209" v="2307" actId="478"/>
          <ac:spMkLst>
            <pc:docMk/>
            <pc:sldMk cId="477285467" sldId="2076137996"/>
            <ac:spMk id="2" creationId="{AB613524-40E7-4B4F-BB99-B2082745377C}"/>
          </ac:spMkLst>
        </pc:spChg>
        <pc:spChg chg="add del mod">
          <ac:chgData name="Leandro Prado (Piá)" userId="051c760b-9769-4f0f-9828-09197ff28b7c" providerId="ADAL" clId="{068B60E2-94F4-4DD5-A628-1AC590D14E1B}" dt="2023-10-23T19:53:05.318" v="2316" actId="478"/>
          <ac:spMkLst>
            <pc:docMk/>
            <pc:sldMk cId="477285467" sldId="2076137996"/>
            <ac:spMk id="5" creationId="{290CF238-1AB6-1A37-983F-022BCDE4B7B9}"/>
          </ac:spMkLst>
        </pc:spChg>
        <pc:spChg chg="add del">
          <ac:chgData name="Leandro Prado (Piá)" userId="051c760b-9769-4f0f-9828-09197ff28b7c" providerId="ADAL" clId="{068B60E2-94F4-4DD5-A628-1AC590D14E1B}" dt="2023-10-23T19:54:27.343" v="2330" actId="22"/>
          <ac:spMkLst>
            <pc:docMk/>
            <pc:sldMk cId="477285467" sldId="2076137996"/>
            <ac:spMk id="13" creationId="{9BF6C00A-E355-1A4F-06A5-EC1AB627EABC}"/>
          </ac:spMkLst>
        </pc:spChg>
        <pc:spChg chg="add mod">
          <ac:chgData name="Leandro Prado (Piá)" userId="051c760b-9769-4f0f-9828-09197ff28b7c" providerId="ADAL" clId="{068B60E2-94F4-4DD5-A628-1AC590D14E1B}" dt="2023-10-23T19:54:46.767" v="2336" actId="1076"/>
          <ac:spMkLst>
            <pc:docMk/>
            <pc:sldMk cId="477285467" sldId="2076137996"/>
            <ac:spMk id="15" creationId="{2EAA1131-795C-F9E2-48BD-E8ED010C4985}"/>
          </ac:spMkLst>
        </pc:spChg>
        <pc:picChg chg="add mod">
          <ac:chgData name="Leandro Prado (Piá)" userId="051c760b-9769-4f0f-9828-09197ff28b7c" providerId="ADAL" clId="{068B60E2-94F4-4DD5-A628-1AC590D14E1B}" dt="2023-10-23T19:53:08.405" v="2317" actId="1076"/>
          <ac:picMkLst>
            <pc:docMk/>
            <pc:sldMk cId="477285467" sldId="2076137996"/>
            <ac:picMk id="7" creationId="{1B12D08A-3950-3FDB-77CF-798DE80CE317}"/>
          </ac:picMkLst>
        </pc:picChg>
        <pc:picChg chg="add mod">
          <ac:chgData name="Leandro Prado (Piá)" userId="051c760b-9769-4f0f-9828-09197ff28b7c" providerId="ADAL" clId="{068B60E2-94F4-4DD5-A628-1AC590D14E1B}" dt="2023-10-23T19:54:09.513" v="2326" actId="1076"/>
          <ac:picMkLst>
            <pc:docMk/>
            <pc:sldMk cId="477285467" sldId="2076137996"/>
            <ac:picMk id="9" creationId="{0AA8B398-FB7B-E08E-74F0-592DE8E4D36E}"/>
          </ac:picMkLst>
        </pc:picChg>
        <pc:picChg chg="add mod">
          <ac:chgData name="Leandro Prado (Piá)" userId="051c760b-9769-4f0f-9828-09197ff28b7c" providerId="ADAL" clId="{068B60E2-94F4-4DD5-A628-1AC590D14E1B}" dt="2023-10-23T19:54:07.004" v="2325" actId="1076"/>
          <ac:picMkLst>
            <pc:docMk/>
            <pc:sldMk cId="477285467" sldId="2076137996"/>
            <ac:picMk id="11" creationId="{1F8F7CD6-ACEE-111A-A02F-1C6675731BFB}"/>
          </ac:picMkLst>
        </pc:picChg>
      </pc:sldChg>
      <pc:sldChg chg="add del">
        <pc:chgData name="Leandro Prado (Piá)" userId="051c760b-9769-4f0f-9828-09197ff28b7c" providerId="ADAL" clId="{068B60E2-94F4-4DD5-A628-1AC590D14E1B}" dt="2023-10-23T19:56:09.618" v="2342"/>
        <pc:sldMkLst>
          <pc:docMk/>
          <pc:sldMk cId="564595017" sldId="2076137997"/>
        </pc:sldMkLst>
      </pc:sldChg>
      <pc:sldChg chg="modSp add mod modNotesTx">
        <pc:chgData name="Leandro Prado (Piá)" userId="051c760b-9769-4f0f-9828-09197ff28b7c" providerId="ADAL" clId="{068B60E2-94F4-4DD5-A628-1AC590D14E1B}" dt="2023-10-24T09:55:19.342" v="3641" actId="6549"/>
        <pc:sldMkLst>
          <pc:docMk/>
          <pc:sldMk cId="2008598087" sldId="2076137997"/>
        </pc:sldMkLst>
        <pc:spChg chg="mod">
          <ac:chgData name="Leandro Prado (Piá)" userId="051c760b-9769-4f0f-9828-09197ff28b7c" providerId="ADAL" clId="{068B60E2-94F4-4DD5-A628-1AC590D14E1B}" dt="2023-10-23T19:56:26.401" v="2366" actId="20577"/>
          <ac:spMkLst>
            <pc:docMk/>
            <pc:sldMk cId="2008598087" sldId="2076137997"/>
            <ac:spMk id="2" creationId="{12B9D369-E28F-428A-B6AA-3D4AA4ACAC2C}"/>
          </ac:spMkLst>
        </pc:spChg>
      </pc:sldChg>
      <pc:sldChg chg="add del">
        <pc:chgData name="Leandro Prado (Piá)" userId="051c760b-9769-4f0f-9828-09197ff28b7c" providerId="ADAL" clId="{068B60E2-94F4-4DD5-A628-1AC590D14E1B}" dt="2023-10-23T19:52:48.367" v="2312"/>
        <pc:sldMkLst>
          <pc:docMk/>
          <pc:sldMk cId="2925104748" sldId="2076137997"/>
        </pc:sldMkLst>
      </pc:sldChg>
      <pc:sldChg chg="modSp add mod modAnim modNotesTx">
        <pc:chgData name="Leandro Prado (Piá)" userId="051c760b-9769-4f0f-9828-09197ff28b7c" providerId="ADAL" clId="{068B60E2-94F4-4DD5-A628-1AC590D14E1B}" dt="2023-10-23T19:59:35.301" v="2407"/>
        <pc:sldMkLst>
          <pc:docMk/>
          <pc:sldMk cId="2583820408" sldId="2076137998"/>
        </pc:sldMkLst>
        <pc:spChg chg="mod">
          <ac:chgData name="Leandro Prado (Piá)" userId="051c760b-9769-4f0f-9828-09197ff28b7c" providerId="ADAL" clId="{068B60E2-94F4-4DD5-A628-1AC590D14E1B}" dt="2023-10-23T19:59:27.173" v="2405" actId="15"/>
          <ac:spMkLst>
            <pc:docMk/>
            <pc:sldMk cId="2583820408" sldId="2076137998"/>
            <ac:spMk id="2" creationId="{AB613524-40E7-4B4F-BB99-B2082745377C}"/>
          </ac:spMkLst>
        </pc:spChg>
        <pc:spChg chg="mod">
          <ac:chgData name="Leandro Prado (Piá)" userId="051c760b-9769-4f0f-9828-09197ff28b7c" providerId="ADAL" clId="{068B60E2-94F4-4DD5-A628-1AC590D14E1B}" dt="2023-10-23T19:58:57.979" v="2401" actId="20577"/>
          <ac:spMkLst>
            <pc:docMk/>
            <pc:sldMk cId="2583820408" sldId="2076137998"/>
            <ac:spMk id="3" creationId="{CFB9236E-1AEF-4DB7-B28E-9748B1F7A8C4}"/>
          </ac:spMkLst>
        </pc:spChg>
      </pc:sldChg>
      <pc:sldChg chg="addSp modSp add mod modAnim">
        <pc:chgData name="Leandro Prado (Piá)" userId="051c760b-9769-4f0f-9828-09197ff28b7c" providerId="ADAL" clId="{068B60E2-94F4-4DD5-A628-1AC590D14E1B}" dt="2023-10-23T20:11:56.169" v="2464" actId="6549"/>
        <pc:sldMkLst>
          <pc:docMk/>
          <pc:sldMk cId="4038171809" sldId="2076137999"/>
        </pc:sldMkLst>
        <pc:spChg chg="mod">
          <ac:chgData name="Leandro Prado (Piá)" userId="051c760b-9769-4f0f-9828-09197ff28b7c" providerId="ADAL" clId="{068B60E2-94F4-4DD5-A628-1AC590D14E1B}" dt="2023-10-23T20:09:07.730" v="2430" actId="6549"/>
          <ac:spMkLst>
            <pc:docMk/>
            <pc:sldMk cId="4038171809" sldId="2076137999"/>
            <ac:spMk id="2" creationId="{AB613524-40E7-4B4F-BB99-B2082745377C}"/>
          </ac:spMkLst>
        </pc:spChg>
        <pc:spChg chg="mod">
          <ac:chgData name="Leandro Prado (Piá)" userId="051c760b-9769-4f0f-9828-09197ff28b7c" providerId="ADAL" clId="{068B60E2-94F4-4DD5-A628-1AC590D14E1B}" dt="2023-10-23T20:08:47.739" v="2427" actId="20577"/>
          <ac:spMkLst>
            <pc:docMk/>
            <pc:sldMk cId="4038171809" sldId="2076137999"/>
            <ac:spMk id="3" creationId="{CFB9236E-1AEF-4DB7-B28E-9748B1F7A8C4}"/>
          </ac:spMkLst>
        </pc:spChg>
        <pc:spChg chg="add mod">
          <ac:chgData name="Leandro Prado (Piá)" userId="051c760b-9769-4f0f-9828-09197ff28b7c" providerId="ADAL" clId="{068B60E2-94F4-4DD5-A628-1AC590D14E1B}" dt="2023-10-23T20:11:56.169" v="2464" actId="6549"/>
          <ac:spMkLst>
            <pc:docMk/>
            <pc:sldMk cId="4038171809" sldId="2076137999"/>
            <ac:spMk id="5" creationId="{7E41FE9B-6362-453D-CE95-67BC745E13A5}"/>
          </ac:spMkLst>
        </pc:spChg>
      </pc:sldChg>
      <pc:sldChg chg="addSp delSp modSp add mod modAnim">
        <pc:chgData name="Leandro Prado (Piá)" userId="051c760b-9769-4f0f-9828-09197ff28b7c" providerId="ADAL" clId="{068B60E2-94F4-4DD5-A628-1AC590D14E1B}" dt="2023-10-23T20:25:10.139" v="3111" actId="1076"/>
        <pc:sldMkLst>
          <pc:docMk/>
          <pc:sldMk cId="176075828" sldId="2076138000"/>
        </pc:sldMkLst>
        <pc:spChg chg="mod">
          <ac:chgData name="Leandro Prado (Piá)" userId="051c760b-9769-4f0f-9828-09197ff28b7c" providerId="ADAL" clId="{068B60E2-94F4-4DD5-A628-1AC590D14E1B}" dt="2023-10-23T20:24:20.556" v="3064" actId="6549"/>
          <ac:spMkLst>
            <pc:docMk/>
            <pc:sldMk cId="176075828" sldId="2076138000"/>
            <ac:spMk id="2" creationId="{AB613524-40E7-4B4F-BB99-B2082745377C}"/>
          </ac:spMkLst>
        </pc:spChg>
        <pc:spChg chg="mod">
          <ac:chgData name="Leandro Prado (Piá)" userId="051c760b-9769-4f0f-9828-09197ff28b7c" providerId="ADAL" clId="{068B60E2-94F4-4DD5-A628-1AC590D14E1B}" dt="2023-10-23T20:13:09.477" v="2505" actId="20577"/>
          <ac:spMkLst>
            <pc:docMk/>
            <pc:sldMk cId="176075828" sldId="2076138000"/>
            <ac:spMk id="3" creationId="{CFB9236E-1AEF-4DB7-B28E-9748B1F7A8C4}"/>
          </ac:spMkLst>
        </pc:spChg>
        <pc:spChg chg="del">
          <ac:chgData name="Leandro Prado (Piá)" userId="051c760b-9769-4f0f-9828-09197ff28b7c" providerId="ADAL" clId="{068B60E2-94F4-4DD5-A628-1AC590D14E1B}" dt="2023-10-23T20:13:33.793" v="2509" actId="478"/>
          <ac:spMkLst>
            <pc:docMk/>
            <pc:sldMk cId="176075828" sldId="2076138000"/>
            <ac:spMk id="5" creationId="{7E41FE9B-6362-453D-CE95-67BC745E13A5}"/>
          </ac:spMkLst>
        </pc:spChg>
        <pc:spChg chg="add mod">
          <ac:chgData name="Leandro Prado (Piá)" userId="051c760b-9769-4f0f-9828-09197ff28b7c" providerId="ADAL" clId="{068B60E2-94F4-4DD5-A628-1AC590D14E1B}" dt="2023-10-23T20:24:58.382" v="3109" actId="20577"/>
          <ac:spMkLst>
            <pc:docMk/>
            <pc:sldMk cId="176075828" sldId="2076138000"/>
            <ac:spMk id="7" creationId="{865BBDF2-BAAA-DFDD-32A5-6B10388DCF15}"/>
          </ac:spMkLst>
        </pc:spChg>
        <pc:picChg chg="add mod">
          <ac:chgData name="Leandro Prado (Piá)" userId="051c760b-9769-4f0f-9828-09197ff28b7c" providerId="ADAL" clId="{068B60E2-94F4-4DD5-A628-1AC590D14E1B}" dt="2023-10-23T20:25:10.139" v="3111" actId="1076"/>
          <ac:picMkLst>
            <pc:docMk/>
            <pc:sldMk cId="176075828" sldId="2076138000"/>
            <ac:picMk id="6" creationId="{36CC7B72-16CA-8E24-416E-A805A2536124}"/>
          </ac:picMkLst>
        </pc:picChg>
      </pc:sldChg>
      <pc:sldChg chg="addSp delSp modSp add mod modAnim">
        <pc:chgData name="Leandro Prado (Piá)" userId="051c760b-9769-4f0f-9828-09197ff28b7c" providerId="ADAL" clId="{068B60E2-94F4-4DD5-A628-1AC590D14E1B}" dt="2023-10-23T20:23:10.838" v="2726" actId="20577"/>
        <pc:sldMkLst>
          <pc:docMk/>
          <pc:sldMk cId="3145767207" sldId="2076138001"/>
        </pc:sldMkLst>
        <pc:spChg chg="mod">
          <ac:chgData name="Leandro Prado (Piá)" userId="051c760b-9769-4f0f-9828-09197ff28b7c" providerId="ADAL" clId="{068B60E2-94F4-4DD5-A628-1AC590D14E1B}" dt="2023-10-23T20:22:26.555" v="2718" actId="6549"/>
          <ac:spMkLst>
            <pc:docMk/>
            <pc:sldMk cId="3145767207" sldId="2076138001"/>
            <ac:spMk id="2" creationId="{AB613524-40E7-4B4F-BB99-B2082745377C}"/>
          </ac:spMkLst>
        </pc:spChg>
        <pc:spChg chg="add del">
          <ac:chgData name="Leandro Prado (Piá)" userId="051c760b-9769-4f0f-9828-09197ff28b7c" providerId="ADAL" clId="{068B60E2-94F4-4DD5-A628-1AC590D14E1B}" dt="2023-10-23T20:22:12.299" v="2628"/>
          <ac:spMkLst>
            <pc:docMk/>
            <pc:sldMk cId="3145767207" sldId="2076138001"/>
            <ac:spMk id="4" creationId="{DDCC3026-1D86-C92E-534B-0ECFFDD3ADB3}"/>
          </ac:spMkLst>
        </pc:spChg>
        <pc:spChg chg="add mod">
          <ac:chgData name="Leandro Prado (Piá)" userId="051c760b-9769-4f0f-9828-09197ff28b7c" providerId="ADAL" clId="{068B60E2-94F4-4DD5-A628-1AC590D14E1B}" dt="2023-10-23T20:23:10.838" v="2726" actId="20577"/>
          <ac:spMkLst>
            <pc:docMk/>
            <pc:sldMk cId="3145767207" sldId="2076138001"/>
            <ac:spMk id="6" creationId="{002853B4-6F85-60E9-DA0E-52DF3733D4A3}"/>
          </ac:spMkLst>
        </pc:spChg>
      </pc:sldChg>
      <pc:sldChg chg="modSp add mod">
        <pc:chgData name="Leandro Prado (Piá)" userId="051c760b-9769-4f0f-9828-09197ff28b7c" providerId="ADAL" clId="{068B60E2-94F4-4DD5-A628-1AC590D14E1B}" dt="2023-10-23T20:31:07.679" v="3149" actId="6549"/>
        <pc:sldMkLst>
          <pc:docMk/>
          <pc:sldMk cId="2636432195" sldId="2076138002"/>
        </pc:sldMkLst>
        <pc:spChg chg="mod">
          <ac:chgData name="Leandro Prado (Piá)" userId="051c760b-9769-4f0f-9828-09197ff28b7c" providerId="ADAL" clId="{068B60E2-94F4-4DD5-A628-1AC590D14E1B}" dt="2023-10-23T20:31:07.679" v="3149" actId="6549"/>
          <ac:spMkLst>
            <pc:docMk/>
            <pc:sldMk cId="2636432195" sldId="2076138002"/>
            <ac:spMk id="2" creationId="{12B9D369-E28F-428A-B6AA-3D4AA4ACAC2C}"/>
          </ac:spMkLst>
        </pc:spChg>
      </pc:sldChg>
      <pc:sldChg chg="modSp add mod modAnim modNotesTx">
        <pc:chgData name="Leandro Prado (Piá)" userId="051c760b-9769-4f0f-9828-09197ff28b7c" providerId="ADAL" clId="{068B60E2-94F4-4DD5-A628-1AC590D14E1B}" dt="2023-10-24T09:54:54.728" v="3640" actId="6549"/>
        <pc:sldMkLst>
          <pc:docMk/>
          <pc:sldMk cId="798643091" sldId="2076138003"/>
        </pc:sldMkLst>
        <pc:spChg chg="mod">
          <ac:chgData name="Leandro Prado (Piá)" userId="051c760b-9769-4f0f-9828-09197ff28b7c" providerId="ADAL" clId="{068B60E2-94F4-4DD5-A628-1AC590D14E1B}" dt="2023-10-23T20:36:15.040" v="3317" actId="20577"/>
          <ac:spMkLst>
            <pc:docMk/>
            <pc:sldMk cId="798643091" sldId="2076138003"/>
            <ac:spMk id="2" creationId="{AB613524-40E7-4B4F-BB99-B2082745377C}"/>
          </ac:spMkLst>
        </pc:spChg>
        <pc:spChg chg="mod">
          <ac:chgData name="Leandro Prado (Piá)" userId="051c760b-9769-4f0f-9828-09197ff28b7c" providerId="ADAL" clId="{068B60E2-94F4-4DD5-A628-1AC590D14E1B}" dt="2023-10-23T20:31:43.274" v="3208" actId="6549"/>
          <ac:spMkLst>
            <pc:docMk/>
            <pc:sldMk cId="798643091" sldId="2076138003"/>
            <ac:spMk id="3" creationId="{CFB9236E-1AEF-4DB7-B28E-9748B1F7A8C4}"/>
          </ac:spMkLst>
        </pc:spChg>
      </pc:sldChg>
      <pc:sldChg chg="modSp new mod modNotesTx">
        <pc:chgData name="Leandro Prado (Piá)" userId="051c760b-9769-4f0f-9828-09197ff28b7c" providerId="ADAL" clId="{068B60E2-94F4-4DD5-A628-1AC590D14E1B}" dt="2023-10-23T21:02:09.410" v="3517" actId="20577"/>
        <pc:sldMkLst>
          <pc:docMk/>
          <pc:sldMk cId="994696924" sldId="2076138004"/>
        </pc:sldMkLst>
        <pc:spChg chg="mod">
          <ac:chgData name="Leandro Prado (Piá)" userId="051c760b-9769-4f0f-9828-09197ff28b7c" providerId="ADAL" clId="{068B60E2-94F4-4DD5-A628-1AC590D14E1B}" dt="2023-10-23T20:32:26.638" v="3268" actId="20577"/>
          <ac:spMkLst>
            <pc:docMk/>
            <pc:sldMk cId="994696924" sldId="2076138004"/>
            <ac:spMk id="2" creationId="{15CE8D3B-09AC-AD13-2526-C2C04A01B3CA}"/>
          </ac:spMkLst>
        </pc:spChg>
      </pc:sldChg>
      <pc:sldChg chg="modSp new mod modNotesTx">
        <pc:chgData name="Leandro Prado (Piá)" userId="051c760b-9769-4f0f-9828-09197ff28b7c" providerId="ADAL" clId="{068B60E2-94F4-4DD5-A628-1AC590D14E1B}" dt="2023-10-23T21:06:01.125" v="3594" actId="20577"/>
        <pc:sldMkLst>
          <pc:docMk/>
          <pc:sldMk cId="483834712" sldId="2076138005"/>
        </pc:sldMkLst>
        <pc:spChg chg="mod">
          <ac:chgData name="Leandro Prado (Piá)" userId="051c760b-9769-4f0f-9828-09197ff28b7c" providerId="ADAL" clId="{068B60E2-94F4-4DD5-A628-1AC590D14E1B}" dt="2023-10-23T20:33:20.453" v="3277" actId="20577"/>
          <ac:spMkLst>
            <pc:docMk/>
            <pc:sldMk cId="483834712" sldId="2076138005"/>
            <ac:spMk id="2" creationId="{09C7BBC3-C7CB-4EE8-0C19-20213E59DAC9}"/>
          </ac:spMkLst>
        </pc:spChg>
      </pc:sldChg>
      <pc:sldChg chg="add del">
        <pc:chgData name="Leandro Prado (Piá)" userId="051c760b-9769-4f0f-9828-09197ff28b7c" providerId="ADAL" clId="{068B60E2-94F4-4DD5-A628-1AC590D14E1B}" dt="2023-10-23T20:33:13.688" v="3272"/>
        <pc:sldMkLst>
          <pc:docMk/>
          <pc:sldMk cId="4281641750" sldId="2076138005"/>
        </pc:sldMkLst>
      </pc:sldChg>
      <pc:sldChg chg="modSp new mod modNotesTx">
        <pc:chgData name="Leandro Prado (Piá)" userId="051c760b-9769-4f0f-9828-09197ff28b7c" providerId="ADAL" clId="{068B60E2-94F4-4DD5-A628-1AC590D14E1B}" dt="2023-10-23T21:04:42.549" v="3552" actId="6549"/>
        <pc:sldMkLst>
          <pc:docMk/>
          <pc:sldMk cId="4262516455" sldId="2076138006"/>
        </pc:sldMkLst>
        <pc:spChg chg="mod">
          <ac:chgData name="Leandro Prado (Piá)" userId="051c760b-9769-4f0f-9828-09197ff28b7c" providerId="ADAL" clId="{068B60E2-94F4-4DD5-A628-1AC590D14E1B}" dt="2023-10-23T20:33:33.924" v="3282" actId="20577"/>
          <ac:spMkLst>
            <pc:docMk/>
            <pc:sldMk cId="4262516455" sldId="2076138006"/>
            <ac:spMk id="2" creationId="{939C105A-0151-A571-77F5-37D88369ACBA}"/>
          </ac:spMkLst>
        </pc:spChg>
      </pc:sldChg>
      <pc:sldChg chg="add del">
        <pc:chgData name="Leandro Prado (Piá)" userId="051c760b-9769-4f0f-9828-09197ff28b7c" providerId="ADAL" clId="{068B60E2-94F4-4DD5-A628-1AC590D14E1B}" dt="2023-10-23T20:40:00.519" v="3321" actId="47"/>
        <pc:sldMkLst>
          <pc:docMk/>
          <pc:sldMk cId="2929900929" sldId="2076138007"/>
        </pc:sldMkLst>
      </pc:sldChg>
      <pc:sldChg chg="add del">
        <pc:chgData name="Leandro Prado (Piá)" userId="051c760b-9769-4f0f-9828-09197ff28b7c" providerId="ADAL" clId="{068B60E2-94F4-4DD5-A628-1AC590D14E1B}" dt="2023-10-23T20:40:32.928" v="3325" actId="47"/>
        <pc:sldMkLst>
          <pc:docMk/>
          <pc:sldMk cId="605832321" sldId="2076138008"/>
        </pc:sldMkLst>
      </pc:sldChg>
      <pc:sldChg chg="modSp new del mod">
        <pc:chgData name="Leandro Prado (Piá)" userId="051c760b-9769-4f0f-9828-09197ff28b7c" providerId="ADAL" clId="{068B60E2-94F4-4DD5-A628-1AC590D14E1B}" dt="2023-10-23T21:00:32.999" v="3449" actId="47"/>
        <pc:sldMkLst>
          <pc:docMk/>
          <pc:sldMk cId="970455000" sldId="2076138009"/>
        </pc:sldMkLst>
        <pc:spChg chg="mod">
          <ac:chgData name="Leandro Prado (Piá)" userId="051c760b-9769-4f0f-9828-09197ff28b7c" providerId="ADAL" clId="{068B60E2-94F4-4DD5-A628-1AC590D14E1B}" dt="2023-10-23T20:41:07.180" v="3359" actId="20577"/>
          <ac:spMkLst>
            <pc:docMk/>
            <pc:sldMk cId="970455000" sldId="2076138009"/>
            <ac:spMk id="2" creationId="{27CDCA0C-F873-70F9-B5E4-D48B198DA108}"/>
          </ac:spMkLst>
        </pc:spChg>
      </pc:sldChg>
      <pc:sldChg chg="modSp add mod ord modAnim">
        <pc:chgData name="Leandro Prado (Piá)" userId="051c760b-9769-4f0f-9828-09197ff28b7c" providerId="ADAL" clId="{068B60E2-94F4-4DD5-A628-1AC590D14E1B}" dt="2023-10-23T21:00:23.039" v="3447"/>
        <pc:sldMkLst>
          <pc:docMk/>
          <pc:sldMk cId="564150334" sldId="2076138010"/>
        </pc:sldMkLst>
        <pc:spChg chg="mod">
          <ac:chgData name="Leandro Prado (Piá)" userId="051c760b-9769-4f0f-9828-09197ff28b7c" providerId="ADAL" clId="{068B60E2-94F4-4DD5-A628-1AC590D14E1B}" dt="2023-10-23T20:47:09.344" v="3442" actId="6549"/>
          <ac:spMkLst>
            <pc:docMk/>
            <pc:sldMk cId="564150334" sldId="2076138010"/>
            <ac:spMk id="2" creationId="{AB613524-40E7-4B4F-BB99-B2082745377C}"/>
          </ac:spMkLst>
        </pc:spChg>
        <pc:spChg chg="mod">
          <ac:chgData name="Leandro Prado (Piá)" userId="051c760b-9769-4f0f-9828-09197ff28b7c" providerId="ADAL" clId="{068B60E2-94F4-4DD5-A628-1AC590D14E1B}" dt="2023-10-23T20:41:37.665" v="3401" actId="20577"/>
          <ac:spMkLst>
            <pc:docMk/>
            <pc:sldMk cId="564150334" sldId="2076138010"/>
            <ac:spMk id="3" creationId="{CFB9236E-1AEF-4DB7-B28E-9748B1F7A8C4}"/>
          </ac:spMkLst>
        </pc:spChg>
      </pc:sldChg>
      <pc:sldChg chg="add del">
        <pc:chgData name="Leandro Prado (Piá)" userId="051c760b-9769-4f0f-9828-09197ff28b7c" providerId="ADAL" clId="{068B60E2-94F4-4DD5-A628-1AC590D14E1B}" dt="2023-10-23T20:40:27.946" v="3323"/>
        <pc:sldMkLst>
          <pc:docMk/>
          <pc:sldMk cId="1670313100" sldId="2076138010"/>
        </pc:sldMkLst>
      </pc:sldChg>
      <pc:sldChg chg="add del">
        <pc:chgData name="Leandro Prado (Piá)" userId="051c760b-9769-4f0f-9828-09197ff28b7c" providerId="ADAL" clId="{068B60E2-94F4-4DD5-A628-1AC590D14E1B}" dt="2023-10-23T20:42:10.639" v="3438"/>
        <pc:sldMkLst>
          <pc:docMk/>
          <pc:sldMk cId="865893097" sldId="2076138011"/>
        </pc:sldMkLst>
      </pc:sldChg>
      <pc:sldChg chg="modSp new mod modNotesTx">
        <pc:chgData name="Leandro Prado (Piá)" userId="051c760b-9769-4f0f-9828-09197ff28b7c" providerId="ADAL" clId="{068B60E2-94F4-4DD5-A628-1AC590D14E1B}" dt="2023-10-23T21:01:21.688" v="3465" actId="20577"/>
        <pc:sldMkLst>
          <pc:docMk/>
          <pc:sldMk cId="1381769244" sldId="2076138011"/>
        </pc:sldMkLst>
        <pc:spChg chg="mod">
          <ac:chgData name="Leandro Prado (Piá)" userId="051c760b-9769-4f0f-9828-09197ff28b7c" providerId="ADAL" clId="{068B60E2-94F4-4DD5-A628-1AC590D14E1B}" dt="2023-10-23T21:01:00.030" v="3456" actId="20577"/>
          <ac:spMkLst>
            <pc:docMk/>
            <pc:sldMk cId="1381769244" sldId="2076138011"/>
            <ac:spMk id="2" creationId="{92C17192-9329-7CCB-331F-7C929DD57528}"/>
          </ac:spMkLst>
        </pc:spChg>
      </pc:sldChg>
      <pc:sldChg chg="add del">
        <pc:chgData name="Leandro Prado (Piá)" userId="051c760b-9769-4f0f-9828-09197ff28b7c" providerId="ADAL" clId="{068B60E2-94F4-4DD5-A628-1AC590D14E1B}" dt="2023-10-23T21:00:29.305" v="3448" actId="47"/>
        <pc:sldMkLst>
          <pc:docMk/>
          <pc:sldMk cId="1550561481" sldId="2076138011"/>
        </pc:sldMkLst>
      </pc:sldChg>
      <pc:sldChg chg="modSp new mod ord modNotesTx">
        <pc:chgData name="Leandro Prado (Piá)" userId="051c760b-9769-4f0f-9828-09197ff28b7c" providerId="ADAL" clId="{068B60E2-94F4-4DD5-A628-1AC590D14E1B}" dt="2023-10-23T21:06:40.320" v="3629"/>
        <pc:sldMkLst>
          <pc:docMk/>
          <pc:sldMk cId="1902811637" sldId="2076138012"/>
        </pc:sldMkLst>
        <pc:spChg chg="mod">
          <ac:chgData name="Leandro Prado (Piá)" userId="051c760b-9769-4f0f-9828-09197ff28b7c" providerId="ADAL" clId="{068B60E2-94F4-4DD5-A628-1AC590D14E1B}" dt="2023-10-23T21:04:05.249" v="3526" actId="20577"/>
          <ac:spMkLst>
            <pc:docMk/>
            <pc:sldMk cId="1902811637" sldId="2076138012"/>
            <ac:spMk id="2" creationId="{522FC2D2-8831-97EC-521E-722FC509DECB}"/>
          </ac:spMkLst>
        </pc:spChg>
      </pc:sldChg>
      <pc:sldChg chg="addSp delSp modSp add mod delAnim">
        <pc:chgData name="Leandro Prado (Piá)" userId="051c760b-9769-4f0f-9828-09197ff28b7c" providerId="ADAL" clId="{068B60E2-94F4-4DD5-A628-1AC590D14E1B}" dt="2023-10-23T21:32:43.743" v="3639" actId="1076"/>
        <pc:sldMkLst>
          <pc:docMk/>
          <pc:sldMk cId="2181451431" sldId="2076138013"/>
        </pc:sldMkLst>
        <pc:spChg chg="del">
          <ac:chgData name="Leandro Prado (Piá)" userId="051c760b-9769-4f0f-9828-09197ff28b7c" providerId="ADAL" clId="{068B60E2-94F4-4DD5-A628-1AC590D14E1B}" dt="2023-10-23T21:32:31.695" v="3631" actId="478"/>
          <ac:spMkLst>
            <pc:docMk/>
            <pc:sldMk cId="2181451431" sldId="2076138013"/>
            <ac:spMk id="2" creationId="{AB613524-40E7-4B4F-BB99-B2082745377C}"/>
          </ac:spMkLst>
        </pc:spChg>
        <pc:spChg chg="add del mod">
          <ac:chgData name="Leandro Prado (Piá)" userId="051c760b-9769-4f0f-9828-09197ff28b7c" providerId="ADAL" clId="{068B60E2-94F4-4DD5-A628-1AC590D14E1B}" dt="2023-10-23T21:32:36.397" v="3635" actId="478"/>
          <ac:spMkLst>
            <pc:docMk/>
            <pc:sldMk cId="2181451431" sldId="2076138013"/>
            <ac:spMk id="5" creationId="{2E6B8C34-9342-B4C5-FB5A-59E75EDCF695}"/>
          </ac:spMkLst>
        </pc:spChg>
        <pc:spChg chg="del mod">
          <ac:chgData name="Leandro Prado (Piá)" userId="051c760b-9769-4f0f-9828-09197ff28b7c" providerId="ADAL" clId="{068B60E2-94F4-4DD5-A628-1AC590D14E1B}" dt="2023-10-23T21:32:35.364" v="3634" actId="478"/>
          <ac:spMkLst>
            <pc:docMk/>
            <pc:sldMk cId="2181451431" sldId="2076138013"/>
            <ac:spMk id="7" creationId="{865BBDF2-BAAA-DFDD-32A5-6B10388DCF15}"/>
          </ac:spMkLst>
        </pc:spChg>
        <pc:picChg chg="del">
          <ac:chgData name="Leandro Prado (Piá)" userId="051c760b-9769-4f0f-9828-09197ff28b7c" providerId="ADAL" clId="{068B60E2-94F4-4DD5-A628-1AC590D14E1B}" dt="2023-10-23T21:32:33.536" v="3633" actId="478"/>
          <ac:picMkLst>
            <pc:docMk/>
            <pc:sldMk cId="2181451431" sldId="2076138013"/>
            <ac:picMk id="6" creationId="{36CC7B72-16CA-8E24-416E-A805A2536124}"/>
          </ac:picMkLst>
        </pc:picChg>
        <pc:picChg chg="add mod">
          <ac:chgData name="Leandro Prado (Piá)" userId="051c760b-9769-4f0f-9828-09197ff28b7c" providerId="ADAL" clId="{068B60E2-94F4-4DD5-A628-1AC590D14E1B}" dt="2023-10-23T21:32:43.743" v="3639" actId="1076"/>
          <ac:picMkLst>
            <pc:docMk/>
            <pc:sldMk cId="2181451431" sldId="2076138013"/>
            <ac:picMk id="9" creationId="{EE1E9F33-CC4E-2E28-AF82-8C4A87615E21}"/>
          </ac:picMkLst>
        </pc:picChg>
      </pc:sldChg>
      <pc:sldChg chg="addSp modSp add mod">
        <pc:chgData name="Leandro Prado (Piá)" userId="051c760b-9769-4f0f-9828-09197ff28b7c" providerId="ADAL" clId="{068B60E2-94F4-4DD5-A628-1AC590D14E1B}" dt="2023-10-24T16:28:11.816" v="3862" actId="14100"/>
        <pc:sldMkLst>
          <pc:docMk/>
          <pc:sldMk cId="2128482718" sldId="2076138125"/>
        </pc:sldMkLst>
        <pc:spChg chg="add mod">
          <ac:chgData name="Leandro Prado (Piá)" userId="051c760b-9769-4f0f-9828-09197ff28b7c" providerId="ADAL" clId="{068B60E2-94F4-4DD5-A628-1AC590D14E1B}" dt="2023-10-24T16:27:02.398" v="3771" actId="1035"/>
          <ac:spMkLst>
            <pc:docMk/>
            <pc:sldMk cId="2128482718" sldId="2076138125"/>
            <ac:spMk id="4" creationId="{E306F453-5EEB-7D94-4DA4-196A36103540}"/>
          </ac:spMkLst>
        </pc:spChg>
        <pc:spChg chg="mod">
          <ac:chgData name="Leandro Prado (Piá)" userId="051c760b-9769-4f0f-9828-09197ff28b7c" providerId="ADAL" clId="{068B60E2-94F4-4DD5-A628-1AC590D14E1B}" dt="2023-10-24T16:26:14.864" v="3723" actId="1037"/>
          <ac:spMkLst>
            <pc:docMk/>
            <pc:sldMk cId="2128482718" sldId="2076138125"/>
            <ac:spMk id="8" creationId="{33DF1A61-5838-4BAF-9FF5-F265872B102E}"/>
          </ac:spMkLst>
        </pc:spChg>
        <pc:spChg chg="mod">
          <ac:chgData name="Leandro Prado (Piá)" userId="051c760b-9769-4f0f-9828-09197ff28b7c" providerId="ADAL" clId="{068B60E2-94F4-4DD5-A628-1AC590D14E1B}" dt="2023-10-24T16:28:04.182" v="3860" actId="1037"/>
          <ac:spMkLst>
            <pc:docMk/>
            <pc:sldMk cId="2128482718" sldId="2076138125"/>
            <ac:spMk id="10" creationId="{84D6C6E5-72D9-4579-9FC8-8742DE2012D4}"/>
          </ac:spMkLst>
        </pc:spChg>
        <pc:spChg chg="mod">
          <ac:chgData name="Leandro Prado (Piá)" userId="051c760b-9769-4f0f-9828-09197ff28b7c" providerId="ADAL" clId="{068B60E2-94F4-4DD5-A628-1AC590D14E1B}" dt="2023-10-24T16:26:05.682" v="3697" actId="1038"/>
          <ac:spMkLst>
            <pc:docMk/>
            <pc:sldMk cId="2128482718" sldId="2076138125"/>
            <ac:spMk id="11" creationId="{2DD3C051-E48D-4494-AE9B-856E5BE57685}"/>
          </ac:spMkLst>
        </pc:spChg>
        <pc:spChg chg="mod">
          <ac:chgData name="Leandro Prado (Piá)" userId="051c760b-9769-4f0f-9828-09197ff28b7c" providerId="ADAL" clId="{068B60E2-94F4-4DD5-A628-1AC590D14E1B}" dt="2023-10-24T16:26:05.682" v="3697" actId="1038"/>
          <ac:spMkLst>
            <pc:docMk/>
            <pc:sldMk cId="2128482718" sldId="2076138125"/>
            <ac:spMk id="12" creationId="{1326E585-EB2A-408F-B46B-FC7B9A6C1427}"/>
          </ac:spMkLst>
        </pc:spChg>
        <pc:spChg chg="add mod">
          <ac:chgData name="Leandro Prado (Piá)" userId="051c760b-9769-4f0f-9828-09197ff28b7c" providerId="ADAL" clId="{068B60E2-94F4-4DD5-A628-1AC590D14E1B}" dt="2023-10-24T16:27:51.065" v="3852" actId="6549"/>
          <ac:spMkLst>
            <pc:docMk/>
            <pc:sldMk cId="2128482718" sldId="2076138125"/>
            <ac:spMk id="13" creationId="{BEE6109C-DBC7-0158-08E5-C40114287195}"/>
          </ac:spMkLst>
        </pc:spChg>
        <pc:spChg chg="mod">
          <ac:chgData name="Leandro Prado (Piá)" userId="051c760b-9769-4f0f-9828-09197ff28b7c" providerId="ADAL" clId="{068B60E2-94F4-4DD5-A628-1AC590D14E1B}" dt="2023-10-24T16:28:11.816" v="3862" actId="14100"/>
          <ac:spMkLst>
            <pc:docMk/>
            <pc:sldMk cId="2128482718" sldId="2076138125"/>
            <ac:spMk id="43" creationId="{FFD25502-C676-4340-B919-05EF053466A1}"/>
          </ac:spMkLst>
        </pc:spChg>
        <pc:spChg chg="mod">
          <ac:chgData name="Leandro Prado (Piá)" userId="051c760b-9769-4f0f-9828-09197ff28b7c" providerId="ADAL" clId="{068B60E2-94F4-4DD5-A628-1AC590D14E1B}" dt="2023-10-24T16:28:09.347" v="3861" actId="14100"/>
          <ac:spMkLst>
            <pc:docMk/>
            <pc:sldMk cId="2128482718" sldId="2076138125"/>
            <ac:spMk id="54" creationId="{7E8B90A7-47D1-4D44-9F4C-96E19281885A}"/>
          </ac:spMkLst>
        </pc:spChg>
        <pc:spChg chg="mod">
          <ac:chgData name="Leandro Prado (Piá)" userId="051c760b-9769-4f0f-9828-09197ff28b7c" providerId="ADAL" clId="{068B60E2-94F4-4DD5-A628-1AC590D14E1B}" dt="2023-10-24T16:27:11.148" v="3773" actId="14100"/>
          <ac:spMkLst>
            <pc:docMk/>
            <pc:sldMk cId="2128482718" sldId="2076138125"/>
            <ac:spMk id="66" creationId="{2C89EFA5-DDFF-453B-B990-4B99FB603E9F}"/>
          </ac:spMkLst>
        </pc:spChg>
        <pc:spChg chg="mod">
          <ac:chgData name="Leandro Prado (Piá)" userId="051c760b-9769-4f0f-9828-09197ff28b7c" providerId="ADAL" clId="{068B60E2-94F4-4DD5-A628-1AC590D14E1B}" dt="2023-10-24T16:26:05.682" v="3697" actId="1038"/>
          <ac:spMkLst>
            <pc:docMk/>
            <pc:sldMk cId="2128482718" sldId="2076138125"/>
            <ac:spMk id="67" creationId="{871A0739-6056-4B9A-813C-81FB91FC8A45}"/>
          </ac:spMkLst>
        </pc:spChg>
        <pc:spChg chg="mod">
          <ac:chgData name="Leandro Prado (Piá)" userId="051c760b-9769-4f0f-9828-09197ff28b7c" providerId="ADAL" clId="{068B60E2-94F4-4DD5-A628-1AC590D14E1B}" dt="2023-10-24T16:26:05.682" v="3697" actId="1038"/>
          <ac:spMkLst>
            <pc:docMk/>
            <pc:sldMk cId="2128482718" sldId="2076138125"/>
            <ac:spMk id="68" creationId="{AA289CD9-3D54-46CA-A9AC-8495E436CC63}"/>
          </ac:spMkLst>
        </pc:spChg>
        <pc:spChg chg="mod">
          <ac:chgData name="Leandro Prado (Piá)" userId="051c760b-9769-4f0f-9828-09197ff28b7c" providerId="ADAL" clId="{068B60E2-94F4-4DD5-A628-1AC590D14E1B}" dt="2023-10-24T16:26:05.682" v="3697" actId="1038"/>
          <ac:spMkLst>
            <pc:docMk/>
            <pc:sldMk cId="2128482718" sldId="2076138125"/>
            <ac:spMk id="70" creationId="{EB9979E7-73F1-4A4B-96B2-950D94E7BADB}"/>
          </ac:spMkLst>
        </pc:spChg>
        <pc:cxnChg chg="add mod">
          <ac:chgData name="Leandro Prado (Piá)" userId="051c760b-9769-4f0f-9828-09197ff28b7c" providerId="ADAL" clId="{068B60E2-94F4-4DD5-A628-1AC590D14E1B}" dt="2023-10-24T16:26:30.430" v="3751" actId="1076"/>
          <ac:cxnSpMkLst>
            <pc:docMk/>
            <pc:sldMk cId="2128482718" sldId="2076138125"/>
            <ac:cxnSpMk id="3" creationId="{CFE5179C-FC76-8AA3-486A-FD5655F2835E}"/>
          </ac:cxnSpMkLst>
        </pc:cxnChg>
        <pc:cxnChg chg="add mod">
          <ac:chgData name="Leandro Prado (Piá)" userId="051c760b-9769-4f0f-9828-09197ff28b7c" providerId="ADAL" clId="{068B60E2-94F4-4DD5-A628-1AC590D14E1B}" dt="2023-10-24T16:28:04.182" v="3860" actId="1037"/>
          <ac:cxnSpMkLst>
            <pc:docMk/>
            <pc:sldMk cId="2128482718" sldId="2076138125"/>
            <ac:cxnSpMk id="6" creationId="{59C7B79D-75DF-6549-84A2-01A729E254C4}"/>
          </ac:cxnSpMkLst>
        </pc:cxnChg>
        <pc:cxnChg chg="mod">
          <ac:chgData name="Leandro Prado (Piá)" userId="051c760b-9769-4f0f-9828-09197ff28b7c" providerId="ADAL" clId="{068B60E2-94F4-4DD5-A628-1AC590D14E1B}" dt="2023-10-24T16:27:02.398" v="3771" actId="1035"/>
          <ac:cxnSpMkLst>
            <pc:docMk/>
            <pc:sldMk cId="2128482718" sldId="2076138125"/>
            <ac:cxnSpMk id="15" creationId="{0C027C5E-05DC-4EA7-AE8E-AC015A092856}"/>
          </ac:cxnSpMkLst>
        </pc:cxnChg>
        <pc:cxnChg chg="mod">
          <ac:chgData name="Leandro Prado (Piá)" userId="051c760b-9769-4f0f-9828-09197ff28b7c" providerId="ADAL" clId="{068B60E2-94F4-4DD5-A628-1AC590D14E1B}" dt="2023-10-24T16:26:05.682" v="3697" actId="1038"/>
          <ac:cxnSpMkLst>
            <pc:docMk/>
            <pc:sldMk cId="2128482718" sldId="2076138125"/>
            <ac:cxnSpMk id="17" creationId="{3365FBF8-02D3-409B-8A92-5077D5096254}"/>
          </ac:cxnSpMkLst>
        </pc:cxnChg>
        <pc:cxnChg chg="mod">
          <ac:chgData name="Leandro Prado (Piá)" userId="051c760b-9769-4f0f-9828-09197ff28b7c" providerId="ADAL" clId="{068B60E2-94F4-4DD5-A628-1AC590D14E1B}" dt="2023-10-24T16:26:14.864" v="3723" actId="1037"/>
          <ac:cxnSpMkLst>
            <pc:docMk/>
            <pc:sldMk cId="2128482718" sldId="2076138125"/>
            <ac:cxnSpMk id="72" creationId="{94D572FF-2CB7-45B9-AFCD-0DB21EF07AA2}"/>
          </ac:cxnSpMkLst>
        </pc:cxnChg>
        <pc:cxnChg chg="mod">
          <ac:chgData name="Leandro Prado (Piá)" userId="051c760b-9769-4f0f-9828-09197ff28b7c" providerId="ADAL" clId="{068B60E2-94F4-4DD5-A628-1AC590D14E1B}" dt="2023-10-24T16:26:05.682" v="3697" actId="1038"/>
          <ac:cxnSpMkLst>
            <pc:docMk/>
            <pc:sldMk cId="2128482718" sldId="2076138125"/>
            <ac:cxnSpMk id="74" creationId="{B85C4576-FCA4-467C-A97C-04AFF86A66F3}"/>
          </ac:cxnSpMkLst>
        </pc:cxnChg>
        <pc:cxnChg chg="mod">
          <ac:chgData name="Leandro Prado (Piá)" userId="051c760b-9769-4f0f-9828-09197ff28b7c" providerId="ADAL" clId="{068B60E2-94F4-4DD5-A628-1AC590D14E1B}" dt="2023-10-24T16:26:05.682" v="3697" actId="1038"/>
          <ac:cxnSpMkLst>
            <pc:docMk/>
            <pc:sldMk cId="2128482718" sldId="2076138125"/>
            <ac:cxnSpMk id="76" creationId="{D159C382-0FEC-4C9E-967D-330B197DD1DD}"/>
          </ac:cxnSpMkLst>
        </pc:cxnChg>
      </pc:sldChg>
      <pc:sldChg chg="addSp delSp modSp add mod modAnim">
        <pc:chgData name="Leandro Prado (Piá)" userId="051c760b-9769-4f0f-9828-09197ff28b7c" providerId="ADAL" clId="{068B60E2-94F4-4DD5-A628-1AC590D14E1B}" dt="2023-10-24T16:34:17.580" v="4336" actId="1076"/>
        <pc:sldMkLst>
          <pc:docMk/>
          <pc:sldMk cId="1771557193" sldId="2076138126"/>
        </pc:sldMkLst>
        <pc:spChg chg="mod">
          <ac:chgData name="Leandro Prado (Piá)" userId="051c760b-9769-4f0f-9828-09197ff28b7c" providerId="ADAL" clId="{068B60E2-94F4-4DD5-A628-1AC590D14E1B}" dt="2023-10-24T16:33:26.983" v="4331" actId="6549"/>
          <ac:spMkLst>
            <pc:docMk/>
            <pc:sldMk cId="1771557193" sldId="2076138126"/>
            <ac:spMk id="2" creationId="{AB613524-40E7-4B4F-BB99-B2082745377C}"/>
          </ac:spMkLst>
        </pc:spChg>
        <pc:spChg chg="mod">
          <ac:chgData name="Leandro Prado (Piá)" userId="051c760b-9769-4f0f-9828-09197ff28b7c" providerId="ADAL" clId="{068B60E2-94F4-4DD5-A628-1AC590D14E1B}" dt="2023-10-24T16:33:06.780" v="4310"/>
          <ac:spMkLst>
            <pc:docMk/>
            <pc:sldMk cId="1771557193" sldId="2076138126"/>
            <ac:spMk id="3" creationId="{CFB9236E-1AEF-4DB7-B28E-9748B1F7A8C4}"/>
          </ac:spMkLst>
        </pc:spChg>
        <pc:picChg chg="add mod">
          <ac:chgData name="Leandro Prado (Piá)" userId="051c760b-9769-4f0f-9828-09197ff28b7c" providerId="ADAL" clId="{068B60E2-94F4-4DD5-A628-1AC590D14E1B}" dt="2023-10-24T16:34:17.580" v="4336" actId="1076"/>
          <ac:picMkLst>
            <pc:docMk/>
            <pc:sldMk cId="1771557193" sldId="2076138126"/>
            <ac:picMk id="4" creationId="{A53C2094-2B81-761D-7A21-7DD0A2343D35}"/>
          </ac:picMkLst>
        </pc:picChg>
        <pc:picChg chg="del">
          <ac:chgData name="Leandro Prado (Piá)" userId="051c760b-9769-4f0f-9828-09197ff28b7c" providerId="ADAL" clId="{068B60E2-94F4-4DD5-A628-1AC590D14E1B}" dt="2023-10-24T16:33:28.896" v="4332" actId="478"/>
          <ac:picMkLst>
            <pc:docMk/>
            <pc:sldMk cId="1771557193" sldId="2076138126"/>
            <ac:picMk id="7" creationId="{18C31243-6015-A282-7C06-227BBE0C0625}"/>
          </ac:picMkLst>
        </pc:picChg>
      </pc:sldChg>
      <pc:sldChg chg="delSp modSp add mod modAnim">
        <pc:chgData name="Leandro Prado (Piá)" userId="051c760b-9769-4f0f-9828-09197ff28b7c" providerId="ADAL" clId="{068B60E2-94F4-4DD5-A628-1AC590D14E1B}" dt="2023-10-24T16:39:23.010" v="4441" actId="20577"/>
        <pc:sldMkLst>
          <pc:docMk/>
          <pc:sldMk cId="2361402888" sldId="2076138127"/>
        </pc:sldMkLst>
        <pc:spChg chg="mod">
          <ac:chgData name="Leandro Prado (Piá)" userId="051c760b-9769-4f0f-9828-09197ff28b7c" providerId="ADAL" clId="{068B60E2-94F4-4DD5-A628-1AC590D14E1B}" dt="2023-10-24T16:39:23.010" v="4441" actId="20577"/>
          <ac:spMkLst>
            <pc:docMk/>
            <pc:sldMk cId="2361402888" sldId="2076138127"/>
            <ac:spMk id="2" creationId="{AB613524-40E7-4B4F-BB99-B2082745377C}"/>
          </ac:spMkLst>
        </pc:spChg>
        <pc:spChg chg="mod">
          <ac:chgData name="Leandro Prado (Piá)" userId="051c760b-9769-4f0f-9828-09197ff28b7c" providerId="ADAL" clId="{068B60E2-94F4-4DD5-A628-1AC590D14E1B}" dt="2023-10-24T16:36:14.814" v="4352" actId="6549"/>
          <ac:spMkLst>
            <pc:docMk/>
            <pc:sldMk cId="2361402888" sldId="2076138127"/>
            <ac:spMk id="3" creationId="{CFB9236E-1AEF-4DB7-B28E-9748B1F7A8C4}"/>
          </ac:spMkLst>
        </pc:spChg>
        <pc:picChg chg="del">
          <ac:chgData name="Leandro Prado (Piá)" userId="051c760b-9769-4f0f-9828-09197ff28b7c" providerId="ADAL" clId="{068B60E2-94F4-4DD5-A628-1AC590D14E1B}" dt="2023-10-24T16:36:31.409" v="4426" actId="478"/>
          <ac:picMkLst>
            <pc:docMk/>
            <pc:sldMk cId="2361402888" sldId="2076138127"/>
            <ac:picMk id="4" creationId="{A53C2094-2B81-761D-7A21-7DD0A2343D35}"/>
          </ac:picMkLst>
        </pc:picChg>
      </pc:sldChg>
      <pc:sldMasterChg chg="delSldLayout">
        <pc:chgData name="Leandro Prado (Piá)" userId="051c760b-9769-4f0f-9828-09197ff28b7c" providerId="ADAL" clId="{068B60E2-94F4-4DD5-A628-1AC590D14E1B}" dt="2023-10-23T20:40:32.928" v="3325" actId="47"/>
        <pc:sldMasterMkLst>
          <pc:docMk/>
          <pc:sldMasterMk cId="3588427678" sldId="2147484229"/>
        </pc:sldMasterMkLst>
        <pc:sldLayoutChg chg="del">
          <pc:chgData name="Leandro Prado (Piá)" userId="051c760b-9769-4f0f-9828-09197ff28b7c" providerId="ADAL" clId="{068B60E2-94F4-4DD5-A628-1AC590D14E1B}" dt="2023-10-23T20:40:32.928" v="3325" actId="47"/>
          <pc:sldLayoutMkLst>
            <pc:docMk/>
            <pc:sldMasterMk cId="3588427678" sldId="2147484229"/>
            <pc:sldLayoutMk cId="2379173608" sldId="2147484272"/>
          </pc:sldLayoutMkLst>
        </pc:sldLayoutChg>
      </pc:sldMasterChg>
    </pc:docChg>
  </pc:docChgLst>
  <pc:docChgLst>
    <pc:chgData name="Lauren Dunlap" userId="c361ee3b-57b4-41ef-ab74-b13fd35b17bd" providerId="ADAL" clId="{963CC21C-94F1-46CA-990A-DB1103A0E335}"/>
    <pc:docChg chg="modSld addSection modSection">
      <pc:chgData name="Lauren Dunlap" userId="c361ee3b-57b4-41ef-ab74-b13fd35b17bd" providerId="ADAL" clId="{963CC21C-94F1-46CA-990A-DB1103A0E335}" dt="2021-09-22T23:49:00.922" v="20" actId="20577"/>
      <pc:docMkLst>
        <pc:docMk/>
      </pc:docMkLst>
      <pc:sldChg chg="modSp mod">
        <pc:chgData name="Lauren Dunlap" userId="c361ee3b-57b4-41ef-ab74-b13fd35b17bd" providerId="ADAL" clId="{963CC21C-94F1-46CA-990A-DB1103A0E335}" dt="2021-09-22T23:49:00.922" v="20" actId="20577"/>
        <pc:sldMkLst>
          <pc:docMk/>
          <pc:sldMk cId="3235886601" sldId="370"/>
        </pc:sldMkLst>
        <pc:spChg chg="mod">
          <ac:chgData name="Lauren Dunlap" userId="c361ee3b-57b4-41ef-ab74-b13fd35b17bd" providerId="ADAL" clId="{963CC21C-94F1-46CA-990A-DB1103A0E335}" dt="2021-09-22T23:49:00.922" v="20" actId="20577"/>
          <ac:spMkLst>
            <pc:docMk/>
            <pc:sldMk cId="3235886601" sldId="370"/>
            <ac:spMk id="2" creationId="{00000000-0000-0000-0000-000000000000}"/>
          </ac:spMkLst>
        </pc:spChg>
      </pc:sldChg>
    </pc:docChg>
  </pc:docChgLst>
  <pc:docChgLst>
    <pc:chgData name="Lauren Dunlap" userId="S::ladunlap@microsoft.com::c361ee3b-57b4-41ef-ab74-b13fd35b17bd" providerId="AD" clId="Web-{7331C7CC-416A-B7BB-F48A-A3E30EF646F8}"/>
    <pc:docChg chg="modSld">
      <pc:chgData name="Lauren Dunlap" userId="S::ladunlap@microsoft.com::c361ee3b-57b4-41ef-ab74-b13fd35b17bd" providerId="AD" clId="Web-{7331C7CC-416A-B7BB-F48A-A3E30EF646F8}" dt="2021-09-22T23:50:30.350" v="6" actId="20577"/>
      <pc:docMkLst>
        <pc:docMk/>
      </pc:docMkLst>
      <pc:sldChg chg="modSp">
        <pc:chgData name="Lauren Dunlap" userId="S::ladunlap@microsoft.com::c361ee3b-57b4-41ef-ab74-b13fd35b17bd" providerId="AD" clId="Web-{7331C7CC-416A-B7BB-F48A-A3E30EF646F8}" dt="2021-09-22T23:50:30.350" v="6" actId="20577"/>
        <pc:sldMkLst>
          <pc:docMk/>
          <pc:sldMk cId="3565605510" sldId="2076137958"/>
        </pc:sldMkLst>
        <pc:spChg chg="mod">
          <ac:chgData name="Lauren Dunlap" userId="S::ladunlap@microsoft.com::c361ee3b-57b4-41ef-ab74-b13fd35b17bd" providerId="AD" clId="Web-{7331C7CC-416A-B7BB-F48A-A3E30EF646F8}" dt="2021-09-22T23:50:30.350" v="6" actId="20577"/>
          <ac:spMkLst>
            <pc:docMk/>
            <pc:sldMk cId="3565605510" sldId="2076137958"/>
            <ac:spMk id="2" creationId="{B72B15F9-8C3D-4D9F-8842-1814A57FC3EF}"/>
          </ac:spMkLst>
        </pc:spChg>
      </pc:sldChg>
    </pc:docChg>
  </pc:docChgLst>
  <pc:docChgLst>
    <pc:chgData name="Leandro Prado (Piá)" userId="051c760b-9769-4f0f-9828-09197ff28b7c" providerId="ADAL" clId="{6F50E5CB-2179-4549-A156-4610FC434AC6}"/>
    <pc:docChg chg="undo redo custSel addSld modSld sldOrd delSection">
      <pc:chgData name="Leandro Prado (Piá)" userId="051c760b-9769-4f0f-9828-09197ff28b7c" providerId="ADAL" clId="{6F50E5CB-2179-4549-A156-4610FC434AC6}" dt="2023-10-23T14:06:07.568" v="906" actId="20577"/>
      <pc:docMkLst>
        <pc:docMk/>
      </pc:docMkLst>
      <pc:sldChg chg="modSp mod modNotesTx">
        <pc:chgData name="Leandro Prado (Piá)" userId="051c760b-9769-4f0f-9828-09197ff28b7c" providerId="ADAL" clId="{6F50E5CB-2179-4549-A156-4610FC434AC6}" dt="2023-10-23T13:41:26.443" v="147" actId="6549"/>
        <pc:sldMkLst>
          <pc:docMk/>
          <pc:sldMk cId="2715238886" sldId="285"/>
        </pc:sldMkLst>
        <pc:spChg chg="mod">
          <ac:chgData name="Leandro Prado (Piá)" userId="051c760b-9769-4f0f-9828-09197ff28b7c" providerId="ADAL" clId="{6F50E5CB-2179-4549-A156-4610FC434AC6}" dt="2023-10-23T13:41:24.365" v="146"/>
          <ac:spMkLst>
            <pc:docMk/>
            <pc:sldMk cId="2715238886" sldId="285"/>
            <ac:spMk id="6" creationId="{00000000-0000-0000-0000-000000000000}"/>
          </ac:spMkLst>
        </pc:spChg>
      </pc:sldChg>
      <pc:sldChg chg="modSp mod">
        <pc:chgData name="Leandro Prado (Piá)" userId="051c760b-9769-4f0f-9828-09197ff28b7c" providerId="ADAL" clId="{6F50E5CB-2179-4549-A156-4610FC434AC6}" dt="2023-10-23T13:44:08.403" v="204" actId="20577"/>
        <pc:sldMkLst>
          <pc:docMk/>
          <pc:sldMk cId="3235886601" sldId="370"/>
        </pc:sldMkLst>
        <pc:spChg chg="mod">
          <ac:chgData name="Leandro Prado (Piá)" userId="051c760b-9769-4f0f-9828-09197ff28b7c" providerId="ADAL" clId="{6F50E5CB-2179-4549-A156-4610FC434AC6}" dt="2023-10-23T13:44:08.403" v="204" actId="20577"/>
          <ac:spMkLst>
            <pc:docMk/>
            <pc:sldMk cId="3235886601" sldId="370"/>
            <ac:spMk id="2" creationId="{00000000-0000-0000-0000-000000000000}"/>
          </ac:spMkLst>
        </pc:spChg>
      </pc:sldChg>
      <pc:sldChg chg="modSp mod modNotesTx">
        <pc:chgData name="Leandro Prado (Piá)" userId="051c760b-9769-4f0f-9828-09197ff28b7c" providerId="ADAL" clId="{6F50E5CB-2179-4549-A156-4610FC434AC6}" dt="2023-10-23T13:40:14.419" v="46" actId="6549"/>
        <pc:sldMkLst>
          <pc:docMk/>
          <pc:sldMk cId="1325058836" sldId="410"/>
        </pc:sldMkLst>
        <pc:spChg chg="mod">
          <ac:chgData name="Leandro Prado (Piá)" userId="051c760b-9769-4f0f-9828-09197ff28b7c" providerId="ADAL" clId="{6F50E5CB-2179-4549-A156-4610FC434AC6}" dt="2023-10-23T13:40:11.999" v="45" actId="6549"/>
          <ac:spMkLst>
            <pc:docMk/>
            <pc:sldMk cId="1325058836" sldId="410"/>
            <ac:spMk id="6" creationId="{00000000-0000-0000-0000-000000000000}"/>
          </ac:spMkLst>
        </pc:spChg>
      </pc:sldChg>
      <pc:sldChg chg="mod modShow">
        <pc:chgData name="Leandro Prado (Piá)" userId="051c760b-9769-4f0f-9828-09197ff28b7c" providerId="ADAL" clId="{6F50E5CB-2179-4549-A156-4610FC434AC6}" dt="2023-10-23T13:40:29.509" v="47" actId="729"/>
        <pc:sldMkLst>
          <pc:docMk/>
          <pc:sldMk cId="2329242027" sldId="411"/>
        </pc:sldMkLst>
      </pc:sldChg>
      <pc:sldChg chg="delSp modSp mod delAnim modAnim">
        <pc:chgData name="Leandro Prado (Piá)" userId="051c760b-9769-4f0f-9828-09197ff28b7c" providerId="ADAL" clId="{6F50E5CB-2179-4549-A156-4610FC434AC6}" dt="2023-10-23T13:49:58.863" v="436" actId="20577"/>
        <pc:sldMkLst>
          <pc:docMk/>
          <pc:sldMk cId="124617780" sldId="425"/>
        </pc:sldMkLst>
        <pc:spChg chg="mod">
          <ac:chgData name="Leandro Prado (Piá)" userId="051c760b-9769-4f0f-9828-09197ff28b7c" providerId="ADAL" clId="{6F50E5CB-2179-4549-A156-4610FC434AC6}" dt="2023-10-23T13:49:58.863" v="436" actId="20577"/>
          <ac:spMkLst>
            <pc:docMk/>
            <pc:sldMk cId="124617780" sldId="425"/>
            <ac:spMk id="2" creationId="{AB613524-40E7-4B4F-BB99-B2082745377C}"/>
          </ac:spMkLst>
        </pc:spChg>
        <pc:spChg chg="mod">
          <ac:chgData name="Leandro Prado (Piá)" userId="051c760b-9769-4f0f-9828-09197ff28b7c" providerId="ADAL" clId="{6F50E5CB-2179-4549-A156-4610FC434AC6}" dt="2023-10-23T13:49:21.063" v="318" actId="20577"/>
          <ac:spMkLst>
            <pc:docMk/>
            <pc:sldMk cId="124617780" sldId="425"/>
            <ac:spMk id="3" creationId="{CFB9236E-1AEF-4DB7-B28E-9748B1F7A8C4}"/>
          </ac:spMkLst>
        </pc:spChg>
        <pc:spChg chg="del">
          <ac:chgData name="Leandro Prado (Piá)" userId="051c760b-9769-4f0f-9828-09197ff28b7c" providerId="ADAL" clId="{6F50E5CB-2179-4549-A156-4610FC434AC6}" dt="2023-10-23T13:49:24.885" v="319" actId="478"/>
          <ac:spMkLst>
            <pc:docMk/>
            <pc:sldMk cId="124617780" sldId="425"/>
            <ac:spMk id="6" creationId="{AF168ED6-5B45-46DF-8F17-D64CFFBCB3C9}"/>
          </ac:spMkLst>
        </pc:spChg>
        <pc:picChg chg="del mod">
          <ac:chgData name="Leandro Prado (Piá)" userId="051c760b-9769-4f0f-9828-09197ff28b7c" providerId="ADAL" clId="{6F50E5CB-2179-4549-A156-4610FC434AC6}" dt="2023-10-23T13:48:51.738" v="283" actId="478"/>
          <ac:picMkLst>
            <pc:docMk/>
            <pc:sldMk cId="124617780" sldId="425"/>
            <ac:picMk id="1028" creationId="{C6FDE575-5FAF-437C-9EEA-F77AFEEF446D}"/>
          </ac:picMkLst>
        </pc:picChg>
      </pc:sldChg>
      <pc:sldChg chg="modSp add mod">
        <pc:chgData name="Leandro Prado (Piá)" userId="051c760b-9769-4f0f-9828-09197ff28b7c" providerId="ADAL" clId="{6F50E5CB-2179-4549-A156-4610FC434AC6}" dt="2023-10-23T13:49:07.625" v="296" actId="20577"/>
        <pc:sldMkLst>
          <pc:docMk/>
          <pc:sldMk cId="3288041738" sldId="2076137959"/>
        </pc:sldMkLst>
        <pc:spChg chg="mod">
          <ac:chgData name="Leandro Prado (Piá)" userId="051c760b-9769-4f0f-9828-09197ff28b7c" providerId="ADAL" clId="{6F50E5CB-2179-4549-A156-4610FC434AC6}" dt="2023-10-23T13:49:07.625" v="296" actId="20577"/>
          <ac:spMkLst>
            <pc:docMk/>
            <pc:sldMk cId="3288041738" sldId="2076137959"/>
            <ac:spMk id="2" creationId="{12B9D369-E28F-428A-B6AA-3D4AA4ACAC2C}"/>
          </ac:spMkLst>
        </pc:spChg>
      </pc:sldChg>
      <pc:sldChg chg="modSp add modAnim">
        <pc:chgData name="Leandro Prado (Piá)" userId="051c760b-9769-4f0f-9828-09197ff28b7c" providerId="ADAL" clId="{6F50E5CB-2179-4549-A156-4610FC434AC6}" dt="2023-10-23T13:50:53.739" v="482" actId="6549"/>
        <pc:sldMkLst>
          <pc:docMk/>
          <pc:sldMk cId="2167691982" sldId="2076137960"/>
        </pc:sldMkLst>
        <pc:spChg chg="mod">
          <ac:chgData name="Leandro Prado (Piá)" userId="051c760b-9769-4f0f-9828-09197ff28b7c" providerId="ADAL" clId="{6F50E5CB-2179-4549-A156-4610FC434AC6}" dt="2023-10-23T13:50:53.739" v="482" actId="6549"/>
          <ac:spMkLst>
            <pc:docMk/>
            <pc:sldMk cId="2167691982" sldId="2076137960"/>
            <ac:spMk id="6" creationId="{AF168ED6-5B45-46DF-8F17-D64CFFBCB3C9}"/>
          </ac:spMkLst>
        </pc:spChg>
        <pc:picChg chg="mod">
          <ac:chgData name="Leandro Prado (Piá)" userId="051c760b-9769-4f0f-9828-09197ff28b7c" providerId="ADAL" clId="{6F50E5CB-2179-4549-A156-4610FC434AC6}" dt="2023-10-23T13:50:37.699" v="437" actId="1076"/>
          <ac:picMkLst>
            <pc:docMk/>
            <pc:sldMk cId="2167691982" sldId="2076137960"/>
            <ac:picMk id="1028" creationId="{C6FDE575-5FAF-437C-9EEA-F77AFEEF446D}"/>
          </ac:picMkLst>
        </pc:picChg>
      </pc:sldChg>
      <pc:sldChg chg="addSp delSp modSp add mod delAnim modAnim">
        <pc:chgData name="Leandro Prado (Piá)" userId="051c760b-9769-4f0f-9828-09197ff28b7c" providerId="ADAL" clId="{6F50E5CB-2179-4549-A156-4610FC434AC6}" dt="2023-10-23T14:01:47.036" v="834" actId="1076"/>
        <pc:sldMkLst>
          <pc:docMk/>
          <pc:sldMk cId="4047479880" sldId="2076137961"/>
        </pc:sldMkLst>
        <pc:spChg chg="mod">
          <ac:chgData name="Leandro Prado (Piá)" userId="051c760b-9769-4f0f-9828-09197ff28b7c" providerId="ADAL" clId="{6F50E5CB-2179-4549-A156-4610FC434AC6}" dt="2023-10-23T14:01:44.264" v="833" actId="1076"/>
          <ac:spMkLst>
            <pc:docMk/>
            <pc:sldMk cId="4047479880" sldId="2076137961"/>
            <ac:spMk id="2" creationId="{AB613524-40E7-4B4F-BB99-B2082745377C}"/>
          </ac:spMkLst>
        </pc:spChg>
        <pc:spChg chg="mod">
          <ac:chgData name="Leandro Prado (Piá)" userId="051c760b-9769-4f0f-9828-09197ff28b7c" providerId="ADAL" clId="{6F50E5CB-2179-4549-A156-4610FC434AC6}" dt="2023-10-23T13:58:21.398" v="500" actId="6549"/>
          <ac:spMkLst>
            <pc:docMk/>
            <pc:sldMk cId="4047479880" sldId="2076137961"/>
            <ac:spMk id="3" creationId="{CFB9236E-1AEF-4DB7-B28E-9748B1F7A8C4}"/>
          </ac:spMkLst>
        </pc:spChg>
        <pc:spChg chg="add mod">
          <ac:chgData name="Leandro Prado (Piá)" userId="051c760b-9769-4f0f-9828-09197ff28b7c" providerId="ADAL" clId="{6F50E5CB-2179-4549-A156-4610FC434AC6}" dt="2023-10-23T14:01:47.036" v="834" actId="1076"/>
          <ac:spMkLst>
            <pc:docMk/>
            <pc:sldMk cId="4047479880" sldId="2076137961"/>
            <ac:spMk id="4" creationId="{378D4EBC-D92F-8E7E-9E99-9A0FF75B413F}"/>
          </ac:spMkLst>
        </pc:spChg>
        <pc:spChg chg="del">
          <ac:chgData name="Leandro Prado (Piá)" userId="051c760b-9769-4f0f-9828-09197ff28b7c" providerId="ADAL" clId="{6F50E5CB-2179-4549-A156-4610FC434AC6}" dt="2023-10-23T13:58:27.617" v="502" actId="478"/>
          <ac:spMkLst>
            <pc:docMk/>
            <pc:sldMk cId="4047479880" sldId="2076137961"/>
            <ac:spMk id="6" creationId="{AF168ED6-5B45-46DF-8F17-D64CFFBCB3C9}"/>
          </ac:spMkLst>
        </pc:spChg>
        <pc:picChg chg="del">
          <ac:chgData name="Leandro Prado (Piá)" userId="051c760b-9769-4f0f-9828-09197ff28b7c" providerId="ADAL" clId="{6F50E5CB-2179-4549-A156-4610FC434AC6}" dt="2023-10-23T13:58:23.907" v="501" actId="478"/>
          <ac:picMkLst>
            <pc:docMk/>
            <pc:sldMk cId="4047479880" sldId="2076137961"/>
            <ac:picMk id="1028" creationId="{C6FDE575-5FAF-437C-9EEA-F77AFEEF446D}"/>
          </ac:picMkLst>
        </pc:picChg>
      </pc:sldChg>
      <pc:sldChg chg="addSp delSp modSp add mod delAnim">
        <pc:chgData name="Leandro Prado (Piá)" userId="051c760b-9769-4f0f-9828-09197ff28b7c" providerId="ADAL" clId="{6F50E5CB-2179-4549-A156-4610FC434AC6}" dt="2023-10-23T14:01:31.709" v="832" actId="1076"/>
        <pc:sldMkLst>
          <pc:docMk/>
          <pc:sldMk cId="1432831395" sldId="2076137962"/>
        </pc:sldMkLst>
        <pc:spChg chg="del">
          <ac:chgData name="Leandro Prado (Piá)" userId="051c760b-9769-4f0f-9828-09197ff28b7c" providerId="ADAL" clId="{6F50E5CB-2179-4549-A156-4610FC434AC6}" dt="2023-10-23T14:01:12.798" v="826" actId="478"/>
          <ac:spMkLst>
            <pc:docMk/>
            <pc:sldMk cId="1432831395" sldId="2076137962"/>
            <ac:spMk id="2" creationId="{AB613524-40E7-4B4F-BB99-B2082745377C}"/>
          </ac:spMkLst>
        </pc:spChg>
        <pc:spChg chg="del">
          <ac:chgData name="Leandro Prado (Piá)" userId="051c760b-9769-4f0f-9828-09197ff28b7c" providerId="ADAL" clId="{6F50E5CB-2179-4549-A156-4610FC434AC6}" dt="2023-10-23T14:01:14.139" v="827" actId="478"/>
          <ac:spMkLst>
            <pc:docMk/>
            <pc:sldMk cId="1432831395" sldId="2076137962"/>
            <ac:spMk id="4" creationId="{378D4EBC-D92F-8E7E-9E99-9A0FF75B413F}"/>
          </ac:spMkLst>
        </pc:spChg>
        <pc:spChg chg="add del mod">
          <ac:chgData name="Leandro Prado (Piá)" userId="051c760b-9769-4f0f-9828-09197ff28b7c" providerId="ADAL" clId="{6F50E5CB-2179-4549-A156-4610FC434AC6}" dt="2023-10-23T14:01:15.191" v="828" actId="478"/>
          <ac:spMkLst>
            <pc:docMk/>
            <pc:sldMk cId="1432831395" sldId="2076137962"/>
            <ac:spMk id="6" creationId="{7D62F7F6-56E4-5608-7021-72AF40B1BCBA}"/>
          </ac:spMkLst>
        </pc:spChg>
        <pc:picChg chg="add mod">
          <ac:chgData name="Leandro Prado (Piá)" userId="051c760b-9769-4f0f-9828-09197ff28b7c" providerId="ADAL" clId="{6F50E5CB-2179-4549-A156-4610FC434AC6}" dt="2023-10-23T14:01:31.709" v="832" actId="1076"/>
          <ac:picMkLst>
            <pc:docMk/>
            <pc:sldMk cId="1432831395" sldId="2076137962"/>
            <ac:picMk id="7" creationId="{9AB4E7F6-BDA2-4BC8-361D-7A186B808267}"/>
          </ac:picMkLst>
        </pc:picChg>
      </pc:sldChg>
      <pc:sldChg chg="delSp modSp add mod ord delAnim modAnim">
        <pc:chgData name="Leandro Prado (Piá)" userId="051c760b-9769-4f0f-9828-09197ff28b7c" providerId="ADAL" clId="{6F50E5CB-2179-4549-A156-4610FC434AC6}" dt="2023-10-23T14:06:07.568" v="906" actId="20577"/>
        <pc:sldMkLst>
          <pc:docMk/>
          <pc:sldMk cId="3397148701" sldId="2076137963"/>
        </pc:sldMkLst>
        <pc:spChg chg="mod">
          <ac:chgData name="Leandro Prado (Piá)" userId="051c760b-9769-4f0f-9828-09197ff28b7c" providerId="ADAL" clId="{6F50E5CB-2179-4549-A156-4610FC434AC6}" dt="2023-10-23T14:06:07.568" v="906" actId="20577"/>
          <ac:spMkLst>
            <pc:docMk/>
            <pc:sldMk cId="3397148701" sldId="2076137963"/>
            <ac:spMk id="2" creationId="{AB613524-40E7-4B4F-BB99-B2082745377C}"/>
          </ac:spMkLst>
        </pc:spChg>
        <pc:spChg chg="mod">
          <ac:chgData name="Leandro Prado (Piá)" userId="051c760b-9769-4f0f-9828-09197ff28b7c" providerId="ADAL" clId="{6F50E5CB-2179-4549-A156-4610FC434AC6}" dt="2023-10-23T14:05:15.892" v="868" actId="6549"/>
          <ac:spMkLst>
            <pc:docMk/>
            <pc:sldMk cId="3397148701" sldId="2076137963"/>
            <ac:spMk id="3" creationId="{CFB9236E-1AEF-4DB7-B28E-9748B1F7A8C4}"/>
          </ac:spMkLst>
        </pc:spChg>
        <pc:spChg chg="del">
          <ac:chgData name="Leandro Prado (Piá)" userId="051c760b-9769-4f0f-9828-09197ff28b7c" providerId="ADAL" clId="{6F50E5CB-2179-4549-A156-4610FC434AC6}" dt="2023-10-23T14:06:01.116" v="898" actId="478"/>
          <ac:spMkLst>
            <pc:docMk/>
            <pc:sldMk cId="3397148701" sldId="2076137963"/>
            <ac:spMk id="4" creationId="{378D4EBC-D92F-8E7E-9E99-9A0FF75B413F}"/>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dirty="0">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8C8D045D-9A66-44E7-900A-FC6D0BD4E54A}" type="datetime8">
              <a:rPr lang="en-US" smtClean="0">
                <a:latin typeface="Segoe UI" pitchFamily="34" charset="0"/>
              </a:rPr>
              <a:t>1/14/2025 5:28 PM</a:t>
            </a:fld>
            <a:endParaRPr lang="en-US" dirty="0">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dirty="0">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dirty="0"/>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EEC551-8CDA-4EB6-89BB-2A86C9F091C8}" type="datetime8">
              <a:rPr lang="en-US" smtClean="0"/>
              <a:t>1/14/2025 5:27 PM</a:t>
            </a:fld>
            <a:endParaRPr lang="en-US" dirty="0"/>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dirty="0"/>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32742" rtl="0" eaLnBrk="1" latinLnBrk="0" hangingPunct="1">
      <a:lnSpc>
        <a:spcPct val="90000"/>
      </a:lnSpc>
      <a:spcAft>
        <a:spcPts val="340"/>
      </a:spcAft>
      <a:defRPr sz="900" kern="1200">
        <a:solidFill>
          <a:schemeClr val="tx1"/>
        </a:solidFill>
        <a:latin typeface="Segoe UI Light" pitchFamily="34" charset="0"/>
        <a:ea typeface="+mn-ea"/>
        <a:cs typeface="+mn-cs"/>
      </a:defRPr>
    </a:lvl1pPr>
    <a:lvl2pPr marL="217262" indent="-107956"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2pPr>
    <a:lvl3pPr marL="334664"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3pPr>
    <a:lvl4pPr marL="492551" indent="-149789"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4pPr>
    <a:lvl5pPr marL="627496" indent="-117403" algn="l" defTabSz="932742" rtl="0" eaLnBrk="1" latinLnBrk="0" hangingPunct="1">
      <a:lnSpc>
        <a:spcPct val="90000"/>
      </a:lnSpc>
      <a:spcAft>
        <a:spcPts val="340"/>
      </a:spcAft>
      <a:buFont typeface="Arial" pitchFamily="34" charset="0"/>
      <a:buChar char="•"/>
      <a:defRPr sz="900" kern="1200">
        <a:solidFill>
          <a:schemeClr val="tx1"/>
        </a:solidFill>
        <a:latin typeface="Segoe UI Light" pitchFamily="34" charset="0"/>
        <a:ea typeface="+mn-ea"/>
        <a:cs typeface="+mn-cs"/>
      </a:defRPr>
    </a:lvl5pPr>
    <a:lvl6pPr marL="2331856" algn="l" defTabSz="932742" rtl="0" eaLnBrk="1" latinLnBrk="0" hangingPunct="1">
      <a:defRPr sz="1200" kern="1200">
        <a:solidFill>
          <a:schemeClr val="tx1"/>
        </a:solidFill>
        <a:latin typeface="+mn-lt"/>
        <a:ea typeface="+mn-ea"/>
        <a:cs typeface="+mn-cs"/>
      </a:defRPr>
    </a:lvl6pPr>
    <a:lvl7pPr marL="2798226" algn="l" defTabSz="932742" rtl="0" eaLnBrk="1" latinLnBrk="0" hangingPunct="1">
      <a:defRPr sz="1200" kern="1200">
        <a:solidFill>
          <a:schemeClr val="tx1"/>
        </a:solidFill>
        <a:latin typeface="+mn-lt"/>
        <a:ea typeface="+mn-ea"/>
        <a:cs typeface="+mn-cs"/>
      </a:defRPr>
    </a:lvl7pPr>
    <a:lvl8pPr marL="3264597" algn="l" defTabSz="932742" rtl="0" eaLnBrk="1" latinLnBrk="0" hangingPunct="1">
      <a:defRPr sz="1200" kern="1200">
        <a:solidFill>
          <a:schemeClr val="tx1"/>
        </a:solidFill>
        <a:latin typeface="+mn-lt"/>
        <a:ea typeface="+mn-ea"/>
        <a:cs typeface="+mn-cs"/>
      </a:defRPr>
    </a:lvl8pPr>
    <a:lvl9pPr marL="3730969" algn="l" defTabSz="932742"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registry.terraform.io/providers/hashicorp/azurerm/latest/docs"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registry.terraform.io/browse/providers"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eveloper.hashicorp.com/terraform/cli/commands"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learn.microsoft.com/en-us/azure/developer/terraform/store-state-in-azure-storage?tabs=azure-cli"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learn.microsoft.com/en-us/azure/developer/terraform/store-state-in-azure-storage?tabs=azure-cli" TargetMode="External"/><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3" Type="http://schemas.openxmlformats.org/officeDocument/2006/relationships/hyperlink" Target="https://learn.microsoft.com/en-us/azure/developer/terraform/store-state-in-azure-storage?tabs=azure-cli"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learn.microsoft.com/en-us/azure/developer/terraform/store-state-in-azure-storage?tabs=azure-cli" TargetMode="External"/><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learn.microsoft.com/en-us/azure/developer/terraform/store-state-in-azure-storage?tabs=azure-cli" TargetMode="External"/><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3" Type="http://schemas.openxmlformats.org/officeDocument/2006/relationships/hyperlink" Target="https://developer.hashicorp.com/terraform/language/expressions/types" TargetMode="External"/><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developer.hashicorp.com/terraform/language/expressions/types" TargetMode="External"/><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s://registry.terraform.io/browse/providers" TargetMode="External"/><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registry.terraform.io/providers/hashicorp/azurerm/latest/docs#authenticating-to-azure"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registry.terraform.io/providers/hashicorp/azurerm/latest/docs"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1/14/2025 5:27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1</a:t>
            </a:fld>
            <a:endParaRPr lang="en-US" dirty="0"/>
          </a:p>
        </p:txBody>
      </p:sp>
    </p:spTree>
    <p:extLst>
      <p:ext uri="{BB962C8B-B14F-4D97-AF65-F5344CB8AC3E}">
        <p14:creationId xmlns:p14="http://schemas.microsoft.com/office/powerpoint/2010/main" val="181098333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err="1">
                <a:hlinkClick r:id="rId3"/>
              </a:rPr>
              <a:t>Docs</a:t>
            </a:r>
            <a:r>
              <a:rPr lang="pt-BR" dirty="0">
                <a:hlinkClick r:id="rId3"/>
              </a:rPr>
              <a:t> overview | </a:t>
            </a:r>
            <a:r>
              <a:rPr lang="pt-BR" dirty="0" err="1">
                <a:hlinkClick r:id="rId3"/>
              </a:rPr>
              <a:t>hashicorp</a:t>
            </a:r>
            <a:r>
              <a:rPr lang="pt-BR" dirty="0">
                <a:hlinkClick r:id="rId3"/>
              </a:rPr>
              <a:t>/</a:t>
            </a:r>
            <a:r>
              <a:rPr lang="pt-BR" dirty="0" err="1">
                <a:hlinkClick r:id="rId3"/>
              </a:rPr>
              <a:t>azurerm</a:t>
            </a:r>
            <a:r>
              <a:rPr lang="pt-BR" dirty="0">
                <a:hlinkClick r:id="rId3"/>
              </a:rPr>
              <a:t> | </a:t>
            </a:r>
            <a:r>
              <a:rPr lang="pt-BR" dirty="0" err="1">
                <a:hlinkClick r:id="rId3"/>
              </a:rPr>
              <a:t>Terraform</a:t>
            </a:r>
            <a:r>
              <a:rPr lang="pt-BR" dirty="0">
                <a:hlinkClick r:id="rId3"/>
              </a:rPr>
              <a:t> | </a:t>
            </a:r>
            <a:r>
              <a:rPr lang="pt-BR" dirty="0" err="1">
                <a:hlinkClick r:id="rId3"/>
              </a:rPr>
              <a:t>Terraform</a:t>
            </a:r>
            <a:r>
              <a:rPr lang="pt-BR" dirty="0">
                <a:hlinkClick r:id="rId3"/>
              </a:rPr>
              <a:t> Registry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dirty="0"/>
          </a:p>
        </p:txBody>
      </p:sp>
    </p:spTree>
    <p:extLst>
      <p:ext uri="{BB962C8B-B14F-4D97-AF65-F5344CB8AC3E}">
        <p14:creationId xmlns:p14="http://schemas.microsoft.com/office/powerpoint/2010/main" val="41423167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err="1">
                <a:hlinkClick r:id="rId3"/>
              </a:rPr>
              <a:t>Browse</a:t>
            </a:r>
            <a:r>
              <a:rPr lang="pt-BR" dirty="0">
                <a:hlinkClick r:id="rId3"/>
              </a:rPr>
              <a:t> </a:t>
            </a:r>
            <a:r>
              <a:rPr lang="pt-BR" dirty="0" err="1">
                <a:hlinkClick r:id="rId3"/>
              </a:rPr>
              <a:t>Providers</a:t>
            </a:r>
            <a:r>
              <a:rPr lang="pt-BR" dirty="0">
                <a:hlinkClick r:id="rId3"/>
              </a:rPr>
              <a:t> | </a:t>
            </a:r>
            <a:r>
              <a:rPr lang="pt-BR" dirty="0" err="1">
                <a:hlinkClick r:id="rId3"/>
              </a:rPr>
              <a:t>Terraform</a:t>
            </a:r>
            <a:r>
              <a:rPr lang="pt-BR" dirty="0">
                <a:hlinkClick r:id="rId3"/>
              </a:rPr>
              <a:t> Registry</a:t>
            </a:r>
            <a:endParaRPr lang="pt-BR"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dirty="0"/>
          </a:p>
        </p:txBody>
      </p:sp>
    </p:spTree>
    <p:extLst>
      <p:ext uri="{BB962C8B-B14F-4D97-AF65-F5344CB8AC3E}">
        <p14:creationId xmlns:p14="http://schemas.microsoft.com/office/powerpoint/2010/main" val="5455039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12</a:t>
            </a:fld>
            <a:endParaRPr lang="en-US" dirty="0"/>
          </a:p>
        </p:txBody>
      </p:sp>
    </p:spTree>
    <p:extLst>
      <p:ext uri="{BB962C8B-B14F-4D97-AF65-F5344CB8AC3E}">
        <p14:creationId xmlns:p14="http://schemas.microsoft.com/office/powerpoint/2010/main" val="7259844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23E0F3-5B94-89A1-37C7-EEB4BCA4B67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79A4BF-205A-777B-3355-450DD591ED0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41AAB7-4C55-7A15-A367-FF9B13EA135F}"/>
              </a:ext>
            </a:extLst>
          </p:cNvPr>
          <p:cNvSpPr>
            <a:spLocks noGrp="1"/>
          </p:cNvSpPr>
          <p:nvPr>
            <p:ph type="body" idx="1"/>
          </p:nvPr>
        </p:nvSpPr>
        <p:spPr/>
        <p:txBody>
          <a:bodyPr/>
          <a:lstStyle/>
          <a:p>
            <a:r>
              <a:rPr lang="en-US" dirty="0"/>
              <a:t>Folder: Demos/Exemplo01-Basic</a:t>
            </a:r>
          </a:p>
          <a:p>
            <a:r>
              <a:rPr lang="en-US" dirty="0"/>
              <a:t>Show the .terraform folder (state local)</a:t>
            </a:r>
            <a:endParaRPr lang="pt-BR" dirty="0"/>
          </a:p>
        </p:txBody>
      </p:sp>
      <p:sp>
        <p:nvSpPr>
          <p:cNvPr id="4" name="Header Placeholder 3">
            <a:extLst>
              <a:ext uri="{FF2B5EF4-FFF2-40B4-BE49-F238E27FC236}">
                <a16:creationId xmlns:a16="http://schemas.microsoft.com/office/drawing/2014/main" id="{C0AF3A03-075B-60EC-5295-8C969A25E92F}"/>
              </a:ext>
            </a:extLst>
          </p:cNvPr>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5FF2489B-C15D-B5B3-9602-77C52DE90DF7}"/>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a:extLst>
              <a:ext uri="{FF2B5EF4-FFF2-40B4-BE49-F238E27FC236}">
                <a16:creationId xmlns:a16="http://schemas.microsoft.com/office/drawing/2014/main" id="{5A945668-8C4C-CA97-7903-05F8AD44C1D4}"/>
              </a:ext>
            </a:extLst>
          </p:cNvPr>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1/14/2025 5:28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E276D3A2-569E-BD67-6C58-A03C4317C50E}"/>
              </a:ext>
            </a:extLst>
          </p:cNvPr>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33911641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Basic CLI Features | Terraform | </a:t>
            </a:r>
            <a:r>
              <a:rPr lang="en-US" dirty="0" err="1">
                <a:hlinkClick r:id="rId3"/>
              </a:rPr>
              <a:t>HashiCorp</a:t>
            </a:r>
            <a:r>
              <a:rPr lang="en-US" dirty="0">
                <a:hlinkClick r:id="rId3"/>
              </a:rPr>
              <a:t> Developer</a:t>
            </a:r>
            <a:endParaRPr lang="pt-BR"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14</a:t>
            </a:fld>
            <a:endParaRPr lang="en-US" dirty="0"/>
          </a:p>
        </p:txBody>
      </p:sp>
    </p:spTree>
    <p:extLst>
      <p:ext uri="{BB962C8B-B14F-4D97-AF65-F5344CB8AC3E}">
        <p14:creationId xmlns:p14="http://schemas.microsoft.com/office/powerpoint/2010/main" val="27383743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15</a:t>
            </a:fld>
            <a:endParaRPr lang="en-US" dirty="0"/>
          </a:p>
        </p:txBody>
      </p:sp>
    </p:spTree>
    <p:extLst>
      <p:ext uri="{BB962C8B-B14F-4D97-AF65-F5344CB8AC3E}">
        <p14:creationId xmlns:p14="http://schemas.microsoft.com/office/powerpoint/2010/main" val="211452944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16</a:t>
            </a:fld>
            <a:endParaRPr lang="en-US" dirty="0"/>
          </a:p>
        </p:txBody>
      </p:sp>
    </p:spTree>
    <p:extLst>
      <p:ext uri="{BB962C8B-B14F-4D97-AF65-F5344CB8AC3E}">
        <p14:creationId xmlns:p14="http://schemas.microsoft.com/office/powerpoint/2010/main" val="221015762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17</a:t>
            </a:fld>
            <a:endParaRPr lang="en-US" dirty="0"/>
          </a:p>
        </p:txBody>
      </p:sp>
    </p:spTree>
    <p:extLst>
      <p:ext uri="{BB962C8B-B14F-4D97-AF65-F5344CB8AC3E}">
        <p14:creationId xmlns:p14="http://schemas.microsoft.com/office/powerpoint/2010/main" val="13207021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18</a:t>
            </a:fld>
            <a:endParaRPr lang="en-US" dirty="0"/>
          </a:p>
        </p:txBody>
      </p:sp>
    </p:spTree>
    <p:extLst>
      <p:ext uri="{BB962C8B-B14F-4D97-AF65-F5344CB8AC3E}">
        <p14:creationId xmlns:p14="http://schemas.microsoft.com/office/powerpoint/2010/main" val="313132574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19</a:t>
            </a:fld>
            <a:endParaRPr lang="en-US" dirty="0"/>
          </a:p>
        </p:txBody>
      </p:sp>
    </p:spTree>
    <p:extLst>
      <p:ext uri="{BB962C8B-B14F-4D97-AF65-F5344CB8AC3E}">
        <p14:creationId xmlns:p14="http://schemas.microsoft.com/office/powerpoint/2010/main" val="20578727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80393323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20</a:t>
            </a:fld>
            <a:endParaRPr lang="en-US" dirty="0"/>
          </a:p>
        </p:txBody>
      </p:sp>
    </p:spTree>
    <p:extLst>
      <p:ext uri="{BB962C8B-B14F-4D97-AF65-F5344CB8AC3E}">
        <p14:creationId xmlns:p14="http://schemas.microsoft.com/office/powerpoint/2010/main" val="153020269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21</a:t>
            </a:fld>
            <a:endParaRPr lang="en-US" dirty="0"/>
          </a:p>
        </p:txBody>
      </p:sp>
    </p:spTree>
    <p:extLst>
      <p:ext uri="{BB962C8B-B14F-4D97-AF65-F5344CB8AC3E}">
        <p14:creationId xmlns:p14="http://schemas.microsoft.com/office/powerpoint/2010/main" val="1774316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22</a:t>
            </a:fld>
            <a:endParaRPr lang="en-US" dirty="0"/>
          </a:p>
        </p:txBody>
      </p:sp>
    </p:spTree>
    <p:extLst>
      <p:ext uri="{BB962C8B-B14F-4D97-AF65-F5344CB8AC3E}">
        <p14:creationId xmlns:p14="http://schemas.microsoft.com/office/powerpoint/2010/main" val="150716573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Folder: Demos/Exemplo01-Basic</a:t>
            </a:r>
          </a:p>
          <a:p>
            <a:r>
              <a:rPr lang="en-US" dirty="0"/>
              <a:t>Show the .terraform folder (state local)</a:t>
            </a:r>
            <a:endParaRPr lang="pt-BR"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23</a:t>
            </a:fld>
            <a:endParaRPr lang="en-US" dirty="0"/>
          </a:p>
        </p:txBody>
      </p:sp>
    </p:spTree>
    <p:extLst>
      <p:ext uri="{BB962C8B-B14F-4D97-AF65-F5344CB8AC3E}">
        <p14:creationId xmlns:p14="http://schemas.microsoft.com/office/powerpoint/2010/main" val="295168118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24</a:t>
            </a:fld>
            <a:endParaRPr lang="en-US" dirty="0"/>
          </a:p>
        </p:txBody>
      </p:sp>
    </p:spTree>
    <p:extLst>
      <p:ext uri="{BB962C8B-B14F-4D97-AF65-F5344CB8AC3E}">
        <p14:creationId xmlns:p14="http://schemas.microsoft.com/office/powerpoint/2010/main" val="29784008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hlinkClick r:id="rId3"/>
              </a:rPr>
              <a:t>Store </a:t>
            </a:r>
            <a:r>
              <a:rPr lang="pt-BR" dirty="0" err="1">
                <a:hlinkClick r:id="rId3"/>
              </a:rPr>
              <a:t>Terraform</a:t>
            </a:r>
            <a:r>
              <a:rPr lang="pt-BR" dirty="0">
                <a:hlinkClick r:id="rId3"/>
              </a:rPr>
              <a:t> </a:t>
            </a:r>
            <a:r>
              <a:rPr lang="pt-BR" dirty="0" err="1">
                <a:hlinkClick r:id="rId3"/>
              </a:rPr>
              <a:t>state</a:t>
            </a:r>
            <a:r>
              <a:rPr lang="pt-BR" dirty="0">
                <a:hlinkClick r:id="rId3"/>
              </a:rPr>
              <a:t> in Azure Storage | Microsoft </a:t>
            </a:r>
            <a:r>
              <a:rPr lang="pt-BR" dirty="0" err="1">
                <a:hlinkClick r:id="rId3"/>
              </a:rPr>
              <a:t>Learn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25</a:t>
            </a:fld>
            <a:endParaRPr lang="en-US" dirty="0"/>
          </a:p>
        </p:txBody>
      </p:sp>
    </p:spTree>
    <p:extLst>
      <p:ext uri="{BB962C8B-B14F-4D97-AF65-F5344CB8AC3E}">
        <p14:creationId xmlns:p14="http://schemas.microsoft.com/office/powerpoint/2010/main" val="396790144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hlinkClick r:id="rId3"/>
              </a:rPr>
              <a:t>Store </a:t>
            </a:r>
            <a:r>
              <a:rPr lang="pt-BR" dirty="0" err="1">
                <a:hlinkClick r:id="rId3"/>
              </a:rPr>
              <a:t>Terraform</a:t>
            </a:r>
            <a:r>
              <a:rPr lang="pt-BR" dirty="0">
                <a:hlinkClick r:id="rId3"/>
              </a:rPr>
              <a:t> </a:t>
            </a:r>
            <a:r>
              <a:rPr lang="pt-BR" dirty="0" err="1">
                <a:hlinkClick r:id="rId3"/>
              </a:rPr>
              <a:t>state</a:t>
            </a:r>
            <a:r>
              <a:rPr lang="pt-BR" dirty="0">
                <a:hlinkClick r:id="rId3"/>
              </a:rPr>
              <a:t> in Azure Storage | Microsoft </a:t>
            </a:r>
            <a:r>
              <a:rPr lang="pt-BR" dirty="0" err="1">
                <a:hlinkClick r:id="rId3"/>
              </a:rPr>
              <a:t>Learn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26</a:t>
            </a:fld>
            <a:endParaRPr lang="en-US" dirty="0"/>
          </a:p>
        </p:txBody>
      </p:sp>
    </p:spTree>
    <p:extLst>
      <p:ext uri="{BB962C8B-B14F-4D97-AF65-F5344CB8AC3E}">
        <p14:creationId xmlns:p14="http://schemas.microsoft.com/office/powerpoint/2010/main" val="2080972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hlinkClick r:id="rId3"/>
              </a:rPr>
              <a:t>Store </a:t>
            </a:r>
            <a:r>
              <a:rPr lang="pt-BR" dirty="0" err="1">
                <a:hlinkClick r:id="rId3"/>
              </a:rPr>
              <a:t>Terraform</a:t>
            </a:r>
            <a:r>
              <a:rPr lang="pt-BR" dirty="0">
                <a:hlinkClick r:id="rId3"/>
              </a:rPr>
              <a:t> </a:t>
            </a:r>
            <a:r>
              <a:rPr lang="pt-BR" dirty="0" err="1">
                <a:hlinkClick r:id="rId3"/>
              </a:rPr>
              <a:t>state</a:t>
            </a:r>
            <a:r>
              <a:rPr lang="pt-BR" dirty="0">
                <a:hlinkClick r:id="rId3"/>
              </a:rPr>
              <a:t> in Azure Storage | Microsoft </a:t>
            </a:r>
            <a:r>
              <a:rPr lang="pt-BR" dirty="0" err="1">
                <a:hlinkClick r:id="rId3"/>
              </a:rPr>
              <a:t>Learn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27</a:t>
            </a:fld>
            <a:endParaRPr lang="en-US" dirty="0"/>
          </a:p>
        </p:txBody>
      </p:sp>
    </p:spTree>
    <p:extLst>
      <p:ext uri="{BB962C8B-B14F-4D97-AF65-F5344CB8AC3E}">
        <p14:creationId xmlns:p14="http://schemas.microsoft.com/office/powerpoint/2010/main" val="2443211158"/>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hlinkClick r:id="rId3"/>
              </a:rPr>
              <a:t>Store </a:t>
            </a:r>
            <a:r>
              <a:rPr lang="pt-BR" dirty="0" err="1">
                <a:hlinkClick r:id="rId3"/>
              </a:rPr>
              <a:t>Terraform</a:t>
            </a:r>
            <a:r>
              <a:rPr lang="pt-BR" dirty="0">
                <a:hlinkClick r:id="rId3"/>
              </a:rPr>
              <a:t> </a:t>
            </a:r>
            <a:r>
              <a:rPr lang="pt-BR" dirty="0" err="1">
                <a:hlinkClick r:id="rId3"/>
              </a:rPr>
              <a:t>state</a:t>
            </a:r>
            <a:r>
              <a:rPr lang="pt-BR" dirty="0">
                <a:hlinkClick r:id="rId3"/>
              </a:rPr>
              <a:t> in Azure Storage | Microsoft </a:t>
            </a:r>
            <a:r>
              <a:rPr lang="pt-BR" dirty="0" err="1">
                <a:hlinkClick r:id="rId3"/>
              </a:rPr>
              <a:t>Learn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28</a:t>
            </a:fld>
            <a:endParaRPr lang="en-US" dirty="0"/>
          </a:p>
        </p:txBody>
      </p:sp>
    </p:spTree>
    <p:extLst>
      <p:ext uri="{BB962C8B-B14F-4D97-AF65-F5344CB8AC3E}">
        <p14:creationId xmlns:p14="http://schemas.microsoft.com/office/powerpoint/2010/main" val="330814617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379BD-C006-8990-D9FA-CAC6369920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8455F6-72EF-4A45-87BC-A12C19A60F1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9946B84-723C-8E91-5332-AB2D6E3D67AB}"/>
              </a:ext>
            </a:extLst>
          </p:cNvPr>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Folder: Demos/Exemplo02-Backend</a:t>
            </a:r>
          </a:p>
        </p:txBody>
      </p:sp>
      <p:sp>
        <p:nvSpPr>
          <p:cNvPr id="4" name="Header Placeholder 3">
            <a:extLst>
              <a:ext uri="{FF2B5EF4-FFF2-40B4-BE49-F238E27FC236}">
                <a16:creationId xmlns:a16="http://schemas.microsoft.com/office/drawing/2014/main" id="{684B62E9-A325-6364-AED9-E05E1CD56C1E}"/>
              </a:ext>
            </a:extLst>
          </p:cNvPr>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F1A871DB-FE53-39B0-8BA1-8C820C59F055}"/>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a:extLst>
              <a:ext uri="{FF2B5EF4-FFF2-40B4-BE49-F238E27FC236}">
                <a16:creationId xmlns:a16="http://schemas.microsoft.com/office/drawing/2014/main" id="{6F661A9D-4BF2-166F-B2AB-67F29EA6B58A}"/>
              </a:ext>
            </a:extLst>
          </p:cNvPr>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1/14/2025 5:27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5C735EBE-D4E0-A515-739B-C3A5580BBB5F}"/>
              </a:ext>
            </a:extLst>
          </p:cNvPr>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427653748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idx="10"/>
          </p:nvPr>
        </p:nvSpPr>
        <p:spPr/>
        <p:txBody>
          <a:bodyPr/>
          <a:lstStyle/>
          <a:p>
            <a:endParaRPr lang="en-US" dirty="0"/>
          </a:p>
        </p:txBody>
      </p:sp>
      <p:sp>
        <p:nvSpPr>
          <p:cNvPr id="5" name="Footer Placeholder 4"/>
          <p:cNvSpPr>
            <a:spLocks noGrp="1"/>
          </p:cNvSpPr>
          <p:nvPr>
            <p:ph type="ftr" sz="quarter" idx="11"/>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2"/>
          </p:nvPr>
        </p:nvSpPr>
        <p:spPr/>
        <p:txBody>
          <a:bodyPr/>
          <a:lstStyle/>
          <a:p>
            <a:fld id="{6D0596E5-6523-4DD8-A9ED-0418BD42519C}" type="datetime8">
              <a:rPr lang="en-US" smtClean="0"/>
              <a:t>1/14/2025 5:27 PM</a:t>
            </a:fld>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3</a:t>
            </a:fld>
            <a:endParaRPr lang="en-US" dirty="0"/>
          </a:p>
        </p:txBody>
      </p:sp>
    </p:spTree>
    <p:extLst>
      <p:ext uri="{BB962C8B-B14F-4D97-AF65-F5344CB8AC3E}">
        <p14:creationId xmlns:p14="http://schemas.microsoft.com/office/powerpoint/2010/main" val="335108293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hlinkClick r:id="rId3"/>
              </a:rPr>
              <a:t>Store </a:t>
            </a:r>
            <a:r>
              <a:rPr lang="pt-BR" dirty="0" err="1">
                <a:hlinkClick r:id="rId3"/>
              </a:rPr>
              <a:t>Terraform</a:t>
            </a:r>
            <a:r>
              <a:rPr lang="pt-BR" dirty="0">
                <a:hlinkClick r:id="rId3"/>
              </a:rPr>
              <a:t> </a:t>
            </a:r>
            <a:r>
              <a:rPr lang="pt-BR" dirty="0" err="1">
                <a:hlinkClick r:id="rId3"/>
              </a:rPr>
              <a:t>state</a:t>
            </a:r>
            <a:r>
              <a:rPr lang="pt-BR" dirty="0">
                <a:hlinkClick r:id="rId3"/>
              </a:rPr>
              <a:t> in Azure Storage | Microsoft </a:t>
            </a:r>
            <a:r>
              <a:rPr lang="pt-BR" dirty="0" err="1">
                <a:hlinkClick r:id="rId3"/>
              </a:rPr>
              <a:t>Learn</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30</a:t>
            </a:fld>
            <a:endParaRPr lang="en-US" dirty="0"/>
          </a:p>
        </p:txBody>
      </p:sp>
    </p:spTree>
    <p:extLst>
      <p:ext uri="{BB962C8B-B14F-4D97-AF65-F5344CB8AC3E}">
        <p14:creationId xmlns:p14="http://schemas.microsoft.com/office/powerpoint/2010/main" val="4205730490"/>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F220CA-A5C9-7D1F-4F94-48558B4484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668E73-9629-68A6-6FFB-D94C722EA4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8BEA289-3A47-8AB5-6FB8-71BA6D8EBEC7}"/>
              </a:ext>
            </a:extLst>
          </p:cNvPr>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Folder: Demos/Exemplo03-BackendEnvironmentVariable</a:t>
            </a:r>
          </a:p>
        </p:txBody>
      </p:sp>
      <p:sp>
        <p:nvSpPr>
          <p:cNvPr id="4" name="Header Placeholder 3">
            <a:extLst>
              <a:ext uri="{FF2B5EF4-FFF2-40B4-BE49-F238E27FC236}">
                <a16:creationId xmlns:a16="http://schemas.microsoft.com/office/drawing/2014/main" id="{9CDF3ECC-929D-A05F-6A5A-948E30501D62}"/>
              </a:ext>
            </a:extLst>
          </p:cNvPr>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5FAA1CBB-E3D5-B5B5-7FCD-AE4E5CB8DBF4}"/>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a:extLst>
              <a:ext uri="{FF2B5EF4-FFF2-40B4-BE49-F238E27FC236}">
                <a16:creationId xmlns:a16="http://schemas.microsoft.com/office/drawing/2014/main" id="{AC7175DF-15C5-AB26-715D-1806C1974A00}"/>
              </a:ext>
            </a:extLst>
          </p:cNvPr>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1/14/2025 5:33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9A830693-3F05-C7FC-FDED-5DB0DD185E7E}"/>
              </a:ext>
            </a:extLst>
          </p:cNvPr>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33125965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1/14/2025 5:27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96750680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1/14/2025 5:27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2722996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1/14/2025 5:27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196408908"/>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1/14/2025 5:27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74683904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Types and Values - Configuration Language | Terraform | </a:t>
            </a:r>
            <a:r>
              <a:rPr lang="en-US" dirty="0" err="1">
                <a:hlinkClick r:id="rId3"/>
              </a:rPr>
              <a:t>HashiCorp</a:t>
            </a:r>
            <a:r>
              <a:rPr lang="en-US" dirty="0">
                <a:hlinkClick r:id="rId3"/>
              </a:rPr>
              <a:t> Developer</a:t>
            </a:r>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1/14/2025 5:27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03021705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1/14/2025 5:27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71368727"/>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Types and Values - Configuration Language | Terraform | </a:t>
            </a:r>
            <a:r>
              <a:rPr lang="en-US" dirty="0" err="1">
                <a:hlinkClick r:id="rId3"/>
              </a:rPr>
              <a:t>HashiCorp</a:t>
            </a:r>
            <a:r>
              <a:rPr lang="en-US" dirty="0">
                <a:hlinkClick r:id="rId3"/>
              </a:rPr>
              <a:t> Developer</a:t>
            </a:r>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1/14/2025 5:27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7354607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1/14/2025 5:27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9102307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dirty="0"/>
          </a:p>
        </p:txBody>
      </p:sp>
    </p:spTree>
    <p:extLst>
      <p:ext uri="{BB962C8B-B14F-4D97-AF65-F5344CB8AC3E}">
        <p14:creationId xmlns:p14="http://schemas.microsoft.com/office/powerpoint/2010/main" val="215233667"/>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1229EF-E8CC-343D-A297-69B90ACD0E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58D2B42-B40D-1A16-363B-E981C50A4C6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0E462C-CF72-25E0-7392-A7EA35453C85}"/>
              </a:ext>
            </a:extLst>
          </p:cNvPr>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dirty="0"/>
              <a:t>Folder: Demos/Exemplo04-Files</a:t>
            </a:r>
          </a:p>
        </p:txBody>
      </p:sp>
      <p:sp>
        <p:nvSpPr>
          <p:cNvPr id="4" name="Header Placeholder 3">
            <a:extLst>
              <a:ext uri="{FF2B5EF4-FFF2-40B4-BE49-F238E27FC236}">
                <a16:creationId xmlns:a16="http://schemas.microsoft.com/office/drawing/2014/main" id="{C9D97A07-63B7-0A44-E017-A9828746ACA4}"/>
              </a:ext>
            </a:extLst>
          </p:cNvPr>
          <p:cNvSpPr>
            <a:spLocks noGrp="1"/>
          </p:cNvSpPr>
          <p:nvPr>
            <p:ph type="hdr" sz="quarter"/>
          </p:nvPr>
        </p:nvSpPr>
        <p:spPr/>
        <p:txBody>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5" name="Footer Placeholder 4">
            <a:extLst>
              <a:ext uri="{FF2B5EF4-FFF2-40B4-BE49-F238E27FC236}">
                <a16:creationId xmlns:a16="http://schemas.microsoft.com/office/drawing/2014/main" id="{F2ED1A71-C551-7355-8184-CD3E46D6C83E}"/>
              </a:ext>
            </a:extLst>
          </p:cNvPr>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
        <p:nvSpPr>
          <p:cNvPr id="6" name="Date Placeholder 5">
            <a:extLst>
              <a:ext uri="{FF2B5EF4-FFF2-40B4-BE49-F238E27FC236}">
                <a16:creationId xmlns:a16="http://schemas.microsoft.com/office/drawing/2014/main" id="{EC5D45E8-D7F7-C1FF-8737-F01427F40A32}"/>
              </a:ext>
            </a:extLst>
          </p:cNvPr>
          <p:cNvSpPr>
            <a:spLocks noGrp="1"/>
          </p:cNvSpPr>
          <p:nvPr>
            <p:ph type="dt" idx="1"/>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38EEC551-8CDA-4EB6-89BB-2A86C9F091C8}"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1/14/2025 5:27 PM</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7" name="Slide Number Placeholder 6">
            <a:extLst>
              <a:ext uri="{FF2B5EF4-FFF2-40B4-BE49-F238E27FC236}">
                <a16:creationId xmlns:a16="http://schemas.microsoft.com/office/drawing/2014/main" id="{3B39A58D-FE19-FD48-4A6A-251BABE1EFBC}"/>
              </a:ext>
            </a:extLst>
          </p:cNvPr>
          <p:cNvSpPr>
            <a:spLocks noGrp="1"/>
          </p:cNvSpPr>
          <p:nvPr>
            <p:ph type="sldNum" sz="quarter" idx="5"/>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3538166312"/>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normAutofit/>
          </a:bodyPr>
          <a:lstStyle/>
          <a:p>
            <a:endParaRPr lang="en-US" dirty="0"/>
          </a:p>
        </p:txBody>
      </p:sp>
      <p:sp>
        <p:nvSpPr>
          <p:cNvPr id="4" name="Header Placeholder 3"/>
          <p:cNvSpPr>
            <a:spLocks noGrp="1"/>
          </p:cNvSpPr>
          <p:nvPr>
            <p:ph type="hdr" sz="quarter" idx="10"/>
          </p:nvPr>
        </p:nvSpPr>
        <p:spPr>
          <a:xfrm>
            <a:off x="0" y="0"/>
            <a:ext cx="2971800" cy="457200"/>
          </a:xfrm>
          <a:prstGeom prst="rect">
            <a:avLst/>
          </a:prstGeom>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D3E44BDE-2AB0-49D2-8E67-B5D3E7155170}" type="datetime8">
              <a:rPr lang="en-US" smtClean="0">
                <a:solidFill>
                  <a:prstClr val="black"/>
                </a:solidFill>
              </a:rPr>
              <a:t>1/14/2025 5:27 PM</a:t>
            </a:fld>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41</a:t>
            </a:fld>
            <a:endParaRPr lang="en-US" dirty="0">
              <a:solidFill>
                <a:prstClr val="black"/>
              </a:solidFill>
            </a:endParaRPr>
          </a:p>
        </p:txBody>
      </p:sp>
      <p:sp>
        <p:nvSpPr>
          <p:cNvPr id="6" name="Footer Placeholder 5"/>
          <p:cNvSpPr>
            <a:spLocks noGrp="1"/>
          </p:cNvSpPr>
          <p:nvPr>
            <p:ph type="ftr" sz="quarter" idx="1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Tree>
    <p:extLst>
      <p:ext uri="{BB962C8B-B14F-4D97-AF65-F5344CB8AC3E}">
        <p14:creationId xmlns:p14="http://schemas.microsoft.com/office/powerpoint/2010/main" val="15071878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err="1">
                <a:hlinkClick r:id="rId3"/>
              </a:rPr>
              <a:t>Browse</a:t>
            </a:r>
            <a:r>
              <a:rPr lang="pt-BR" dirty="0">
                <a:hlinkClick r:id="rId3"/>
              </a:rPr>
              <a:t> </a:t>
            </a:r>
            <a:r>
              <a:rPr lang="pt-BR" dirty="0" err="1">
                <a:hlinkClick r:id="rId3"/>
              </a:rPr>
              <a:t>Providers</a:t>
            </a:r>
            <a:r>
              <a:rPr lang="pt-BR" dirty="0">
                <a:hlinkClick r:id="rId3"/>
              </a:rPr>
              <a:t> | </a:t>
            </a:r>
            <a:r>
              <a:rPr lang="pt-BR" dirty="0" err="1">
                <a:hlinkClick r:id="rId3"/>
              </a:rPr>
              <a:t>Terraform</a:t>
            </a:r>
            <a:r>
              <a:rPr lang="pt-BR" dirty="0">
                <a:hlinkClick r:id="rId3"/>
              </a:rPr>
              <a:t> Registry</a:t>
            </a:r>
            <a:endParaRPr lang="pt-BR"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endPar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endParaRP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dirty="0"/>
          </a:p>
        </p:txBody>
      </p:sp>
    </p:spTree>
    <p:extLst>
      <p:ext uri="{BB962C8B-B14F-4D97-AF65-F5344CB8AC3E}">
        <p14:creationId xmlns:p14="http://schemas.microsoft.com/office/powerpoint/2010/main" val="421465807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dirty="0"/>
          </a:p>
        </p:txBody>
      </p:sp>
    </p:spTree>
    <p:extLst>
      <p:ext uri="{BB962C8B-B14F-4D97-AF65-F5344CB8AC3E}">
        <p14:creationId xmlns:p14="http://schemas.microsoft.com/office/powerpoint/2010/main" val="144919283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dirty="0"/>
          </a:p>
        </p:txBody>
      </p:sp>
    </p:spTree>
    <p:extLst>
      <p:ext uri="{BB962C8B-B14F-4D97-AF65-F5344CB8AC3E}">
        <p14:creationId xmlns:p14="http://schemas.microsoft.com/office/powerpoint/2010/main" val="300874821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err="1">
                <a:hlinkClick r:id="rId3"/>
              </a:rPr>
              <a:t>Docs</a:t>
            </a:r>
            <a:r>
              <a:rPr lang="pt-BR" dirty="0">
                <a:hlinkClick r:id="rId3"/>
              </a:rPr>
              <a:t> overview | </a:t>
            </a:r>
            <a:r>
              <a:rPr lang="pt-BR" dirty="0" err="1">
                <a:hlinkClick r:id="rId3"/>
              </a:rPr>
              <a:t>hashicorp</a:t>
            </a:r>
            <a:r>
              <a:rPr lang="pt-BR" dirty="0">
                <a:hlinkClick r:id="rId3"/>
              </a:rPr>
              <a:t>/</a:t>
            </a:r>
            <a:r>
              <a:rPr lang="pt-BR" dirty="0" err="1">
                <a:hlinkClick r:id="rId3"/>
              </a:rPr>
              <a:t>azurerm</a:t>
            </a:r>
            <a:r>
              <a:rPr lang="pt-BR" dirty="0">
                <a:hlinkClick r:id="rId3"/>
              </a:rPr>
              <a:t> | </a:t>
            </a:r>
            <a:r>
              <a:rPr lang="pt-BR" dirty="0" err="1">
                <a:hlinkClick r:id="rId3"/>
              </a:rPr>
              <a:t>Terraform</a:t>
            </a:r>
            <a:r>
              <a:rPr lang="pt-BR" dirty="0">
                <a:hlinkClick r:id="rId3"/>
              </a:rPr>
              <a:t> | </a:t>
            </a:r>
            <a:r>
              <a:rPr lang="pt-BR" dirty="0" err="1">
                <a:hlinkClick r:id="rId3"/>
              </a:rPr>
              <a:t>Terraform</a:t>
            </a:r>
            <a:r>
              <a:rPr lang="pt-BR" dirty="0">
                <a:hlinkClick r:id="rId3"/>
              </a:rPr>
              <a:t> Registry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8</a:t>
            </a:fld>
            <a:endParaRPr lang="en-US" dirty="0"/>
          </a:p>
        </p:txBody>
      </p:sp>
    </p:spTree>
    <p:extLst>
      <p:ext uri="{BB962C8B-B14F-4D97-AF65-F5344CB8AC3E}">
        <p14:creationId xmlns:p14="http://schemas.microsoft.com/office/powerpoint/2010/main" val="22572425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err="1">
                <a:hlinkClick r:id="rId3"/>
              </a:rPr>
              <a:t>Docs</a:t>
            </a:r>
            <a:r>
              <a:rPr lang="pt-BR" dirty="0">
                <a:hlinkClick r:id="rId3"/>
              </a:rPr>
              <a:t> overview | </a:t>
            </a:r>
            <a:r>
              <a:rPr lang="pt-BR" dirty="0" err="1">
                <a:hlinkClick r:id="rId3"/>
              </a:rPr>
              <a:t>hashicorp</a:t>
            </a:r>
            <a:r>
              <a:rPr lang="pt-BR" dirty="0">
                <a:hlinkClick r:id="rId3"/>
              </a:rPr>
              <a:t>/</a:t>
            </a:r>
            <a:r>
              <a:rPr lang="pt-BR" dirty="0" err="1">
                <a:hlinkClick r:id="rId3"/>
              </a:rPr>
              <a:t>azurerm</a:t>
            </a:r>
            <a:r>
              <a:rPr lang="pt-BR" dirty="0">
                <a:hlinkClick r:id="rId3"/>
              </a:rPr>
              <a:t> | </a:t>
            </a:r>
            <a:r>
              <a:rPr lang="pt-BR" dirty="0" err="1">
                <a:hlinkClick r:id="rId3"/>
              </a:rPr>
              <a:t>Terraform</a:t>
            </a:r>
            <a:r>
              <a:rPr lang="pt-BR" dirty="0">
                <a:hlinkClick r:id="rId3"/>
              </a:rPr>
              <a:t> | </a:t>
            </a:r>
            <a:r>
              <a:rPr lang="pt-BR" dirty="0" err="1">
                <a:hlinkClick r:id="rId3"/>
              </a:rPr>
              <a:t>Terraform</a:t>
            </a:r>
            <a:r>
              <a:rPr lang="pt-BR" dirty="0">
                <a:hlinkClick r:id="rId3"/>
              </a:rPr>
              <a:t> Registry</a:t>
            </a:r>
            <a:endParaRPr lang="en-US" dirty="0"/>
          </a:p>
        </p:txBody>
      </p:sp>
      <p:sp>
        <p:nvSpPr>
          <p:cNvPr id="4" name="Header Placeholder 3"/>
          <p:cNvSpPr>
            <a:spLocks noGrp="1"/>
          </p:cNvSpPr>
          <p:nvPr>
            <p:ph type="hdr" sz="quarter"/>
          </p:nvPr>
        </p:nvSpPr>
        <p:spPr/>
        <p:txBody>
          <a:bodyPr/>
          <a:lstStyle/>
          <a:p>
            <a:endParaRPr lang="en-US" dirty="0"/>
          </a:p>
        </p:txBody>
      </p:sp>
      <p:sp>
        <p:nvSpPr>
          <p:cNvPr id="5" name="Footer Placeholder 4"/>
          <p:cNvSpPr>
            <a:spLocks noGrp="1"/>
          </p:cNvSpPr>
          <p:nvPr>
            <p:ph type="ftr" sz="quarter" idx="4"/>
          </p:nvPr>
        </p:nvSpPr>
        <p:spPr/>
        <p:txBody>
          <a:bodyPr/>
          <a:lstStyle/>
          <a:p>
            <a:pPr defTabSz="914099" eaLnBrk="0" hangingPunct="0"/>
            <a:r>
              <a:rPr lang="en-US" sz="400" dirty="0">
                <a:gradFill>
                  <a:gsLst>
                    <a:gs pos="0">
                      <a:prstClr val="black"/>
                    </a:gs>
                    <a:gs pos="100000">
                      <a:prstClr val="black"/>
                    </a:gs>
                  </a:gsLst>
                  <a:lin ang="5400000" scaled="0"/>
                </a:gradFill>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EEC551-8CDA-4EB6-89BB-2A86C9F091C8}" type="datetime8">
              <a:rPr lang="en-US" smtClean="0"/>
              <a:t>1/14/2025 5:27 PM</a:t>
            </a:fld>
            <a:endParaRPr lang="en-US" dirty="0"/>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dirty="0"/>
          </a:p>
        </p:txBody>
      </p:sp>
    </p:spTree>
    <p:extLst>
      <p:ext uri="{BB962C8B-B14F-4D97-AF65-F5344CB8AC3E}">
        <p14:creationId xmlns:p14="http://schemas.microsoft.com/office/powerpoint/2010/main" val="188483329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flipH="1">
            <a:off x="18247" y="0"/>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10"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5946756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9362577"/>
      </p:ext>
    </p:extLst>
  </p:cSld>
  <p:clrMapOvr>
    <a:masterClrMapping/>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11135705"/>
      </p:ext>
    </p:extLst>
  </p:cSld>
  <p:clrMapOvr>
    <a:masterClrMapping/>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1829593"/>
          </a:xfrm>
          <a:noFill/>
        </p:spPr>
        <p:txBody>
          <a:bodyPr lIns="182880" tIns="146304" rIns="182880" bIns="146304">
            <a:no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292386190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2751698"/>
          </a:xfrm>
          <a:noFill/>
        </p:spPr>
        <p:txBody>
          <a:bodyPr tIns="91440" bIns="91440" anchor="t" anchorCtr="0"/>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15941221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4075357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76253691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47227168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189526804"/>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7845078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934457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6540" y="3954457"/>
            <a:ext cx="6399213" cy="1830388"/>
          </a:xfrm>
          <a:noFill/>
        </p:spPr>
        <p:txBody>
          <a:bodyPr lIns="146304" tIns="109728" rIns="146304" bIns="109728">
            <a:noAutofit/>
          </a:bodyPr>
          <a:lstStyle>
            <a:lvl1pPr marL="0" indent="0">
              <a:spcBef>
                <a:spcPts val="0"/>
              </a:spcBef>
              <a:buNone/>
              <a:defRPr sz="3200" spc="0" baseline="0">
                <a:gradFill>
                  <a:gsLst>
                    <a:gs pos="0">
                      <a:schemeClr val="tx1"/>
                    </a:gs>
                    <a:gs pos="100000">
                      <a:schemeClr val="tx1"/>
                    </a:gs>
                  </a:gsLst>
                  <a:lin ang="5400000" scaled="0"/>
                </a:gradFill>
                <a:latin typeface="+mj-lt"/>
              </a:defRPr>
            </a:lvl1pPr>
          </a:lstStyle>
          <a:p>
            <a:pPr lvl="0"/>
            <a:r>
              <a:rPr lang="en-US"/>
              <a:t>Speaker Name</a:t>
            </a:r>
          </a:p>
        </p:txBody>
      </p:sp>
      <p:sp>
        <p:nvSpPr>
          <p:cNvPr id="9" name="Title 1"/>
          <p:cNvSpPr>
            <a:spLocks noGrp="1"/>
          </p:cNvSpPr>
          <p:nvPr>
            <p:ph type="title" hasCustomPrompt="1"/>
          </p:nvPr>
        </p:nvSpPr>
        <p:spPr>
          <a:xfrm>
            <a:off x="274702" y="2117165"/>
            <a:ext cx="8229535" cy="1828800"/>
          </a:xfrm>
          <a:noFill/>
        </p:spPr>
        <p:txBody>
          <a:bodyPr lIns="146304" tIns="91440" rIns="146304" bIns="91440" anchor="t" anchorCtr="0"/>
          <a:lstStyle>
            <a:lvl1pPr>
              <a:defRPr sz="5400" spc="-100" baseline="0">
                <a:gradFill>
                  <a:gsLst>
                    <a:gs pos="3333">
                      <a:schemeClr val="tx2"/>
                    </a:gs>
                    <a:gs pos="39000">
                      <a:schemeClr val="tx2"/>
                    </a:gs>
                  </a:gsLst>
                  <a:lin ang="5400000" scaled="0"/>
                </a:gradFill>
              </a:defRPr>
            </a:lvl1pPr>
          </a:lstStyle>
          <a:p>
            <a:r>
              <a:rPr lang="en-US"/>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1924"/>
            <a:ext cx="1828800" cy="391754"/>
          </a:xfrm>
          <a:prstGeom prst="rect">
            <a:avLst/>
          </a:prstGeom>
        </p:spPr>
      </p:pic>
      <p:sp>
        <p:nvSpPr>
          <p:cNvPr id="6" name="Text Placeholder 2"/>
          <p:cNvSpPr txBox="1">
            <a:spLocks/>
          </p:cNvSpPr>
          <p:nvPr userDrawn="1"/>
        </p:nvSpPr>
        <p:spPr bwMode="auto">
          <a:xfrm>
            <a:off x="366141" y="205459"/>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288605353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89692830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62577389"/>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2888"/>
            <a:ext cx="11856403"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4"/>
          </a:xfrm>
          <a:prstGeom prst="rect">
            <a:avLst/>
          </a:prstGeom>
        </p:spPr>
      </p:pic>
    </p:spTree>
    <p:extLst>
      <p:ext uri="{BB962C8B-B14F-4D97-AF65-F5344CB8AC3E}">
        <p14:creationId xmlns:p14="http://schemas.microsoft.com/office/powerpoint/2010/main" val="3928358739"/>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53099696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userDrawn="1">
  <p:cSld name="Copyright">
    <p:bg>
      <p:bgPr>
        <a:solidFill>
          <a:schemeClr val="bg1"/>
        </a:solidFill>
        <a:effectLst/>
      </p:bgPr>
    </p:bg>
    <p:spTree>
      <p:nvGrpSpPr>
        <p:cNvPr id="1" name=""/>
        <p:cNvGrpSpPr/>
        <p:nvPr/>
      </p:nvGrpSpPr>
      <p:grpSpPr>
        <a:xfrm>
          <a:off x="0" y="0"/>
          <a:ext cx="0" cy="0"/>
          <a:chOff x="0" y="0"/>
          <a:chExt cx="0" cy="0"/>
        </a:xfrm>
      </p:grpSpPr>
      <p:sp>
        <p:nvSpPr>
          <p:cNvPr id="2" name="Content Placeholder 2"/>
          <p:cNvSpPr txBox="1">
            <a:spLocks/>
          </p:cNvSpPr>
          <p:nvPr userDrawn="1"/>
        </p:nvSpPr>
        <p:spPr>
          <a:xfrm>
            <a:off x="233184" y="369155"/>
            <a:ext cx="12047835" cy="6081351"/>
          </a:xfrm>
          <a:prstGeom prst="rect">
            <a:avLst/>
          </a:prstGeom>
        </p:spPr>
        <p:txBody>
          <a:bodyPr vert="horz" lIns="93260" tIns="46630" rIns="93260" bIns="46630" rtlCol="0">
            <a:normAutofit fontScale="775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46" b="1" dirty="0">
                <a:solidFill>
                  <a:srgbClr val="000000"/>
                </a:solidFill>
              </a:rPr>
              <a:t>Conditions and Terms of Use</a:t>
            </a:r>
          </a:p>
          <a:p>
            <a:r>
              <a:rPr lang="en-US" sz="1530" dirty="0">
                <a:solidFill>
                  <a:srgbClr val="0A5BBA"/>
                </a:solidFill>
              </a:rPr>
              <a:t>Microsoft Confidential</a:t>
            </a:r>
          </a:p>
          <a:p>
            <a:r>
              <a:rPr lang="en-US" sz="1836"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36"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36"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36" dirty="0">
              <a:solidFill>
                <a:srgbClr val="000000"/>
              </a:solidFill>
            </a:endParaRPr>
          </a:p>
          <a:p>
            <a:r>
              <a:rPr lang="en-US" sz="2346" b="1" dirty="0">
                <a:solidFill>
                  <a:srgbClr val="000000"/>
                </a:solidFill>
              </a:rPr>
              <a:t>Copyright and Trademarks </a:t>
            </a:r>
          </a:p>
          <a:p>
            <a:r>
              <a:rPr lang="en-US" sz="1530" dirty="0">
                <a:solidFill>
                  <a:srgbClr val="0A5BBA"/>
                </a:solidFill>
              </a:rPr>
              <a:t>© 2016 Microsoft Corporation. All rights reserved.</a:t>
            </a:r>
          </a:p>
          <a:p>
            <a:r>
              <a:rPr lang="en-US" sz="1836"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36"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36" dirty="0">
                <a:solidFill>
                  <a:srgbClr val="000000"/>
                </a:solidFill>
              </a:rPr>
              <a:t>For more information, see </a:t>
            </a:r>
            <a:r>
              <a:rPr lang="en-US" sz="1836" b="1" dirty="0">
                <a:solidFill>
                  <a:srgbClr val="000000"/>
                </a:solidFill>
              </a:rPr>
              <a:t>Use of Microsoft Copyrighted Content </a:t>
            </a:r>
            <a:r>
              <a:rPr lang="en-US" sz="1836" dirty="0">
                <a:solidFill>
                  <a:srgbClr val="000000"/>
                </a:solidFill>
              </a:rPr>
              <a:t>at</a:t>
            </a:r>
            <a:br>
              <a:rPr lang="en-US" sz="1836" dirty="0">
                <a:solidFill>
                  <a:srgbClr val="000000"/>
                </a:solidFill>
              </a:rPr>
            </a:br>
            <a:r>
              <a:rPr lang="en-US" sz="1836" dirty="0">
                <a:solidFill>
                  <a:srgbClr val="FF0000"/>
                </a:solidFill>
                <a:hlinkClick r:id="rId2"/>
              </a:rPr>
              <a:t>https://www.microsoft.com/en-us/legal/intellectualproperty/permissions/default.aspx</a:t>
            </a:r>
            <a:r>
              <a:rPr lang="en-US" sz="1836" dirty="0">
                <a:solidFill>
                  <a:srgbClr val="FF0000"/>
                </a:solidFill>
              </a:rPr>
              <a:t> </a:t>
            </a:r>
          </a:p>
          <a:p>
            <a:r>
              <a:rPr lang="en-US" sz="1836" dirty="0">
                <a:solidFill>
                  <a:srgbClr val="000000"/>
                </a:solidFill>
              </a:rPr>
              <a:t>Microsoft®, Internet Explorer®, Outlook®, SkyDrive®, Windows Vista®, Zune®, Xbox 360®,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82259009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34975" y="227014"/>
            <a:ext cx="11563350" cy="773112"/>
          </a:xfrm>
          <a:prstGeom prst="rect">
            <a:avLst/>
          </a:prstGeom>
        </p:spPr>
        <p:txBody>
          <a:bodyPr vert="horz" wrap="square" lIns="0" tIns="164592" rIns="0" bIns="0" rtlCol="0" anchor="t">
            <a:noAutofit/>
          </a:bodyPr>
          <a:lstStyle>
            <a:lvl1pPr>
              <a:defRPr>
                <a:solidFill>
                  <a:schemeClr val="tx2"/>
                </a:solidFill>
              </a:defRPr>
            </a:lvl1pPr>
          </a:lstStyle>
          <a:p>
            <a:r>
              <a:rPr lang="en-US"/>
              <a:t>Title</a:t>
            </a:r>
          </a:p>
        </p:txBody>
      </p:sp>
    </p:spTree>
    <p:extLst>
      <p:ext uri="{BB962C8B-B14F-4D97-AF65-F5344CB8AC3E}">
        <p14:creationId xmlns:p14="http://schemas.microsoft.com/office/powerpoint/2010/main" val="3963132307"/>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40C847-18DC-40CB-B152-9291E2205B36}"/>
              </a:ext>
            </a:extLst>
          </p:cNvPr>
          <p:cNvSpPr>
            <a:spLocks noGrp="1"/>
          </p:cNvSpPr>
          <p:nvPr>
            <p:ph type="title"/>
          </p:nvPr>
        </p:nvSpPr>
        <p:spPr/>
        <p:txBody>
          <a:bodyPr/>
          <a:lstStyle/>
          <a:p>
            <a:r>
              <a:rPr lang="en-US"/>
              <a:t>Click to edit Master title style</a:t>
            </a:r>
            <a:endParaRPr lang="LID4096"/>
          </a:p>
        </p:txBody>
      </p:sp>
      <p:sp>
        <p:nvSpPr>
          <p:cNvPr id="3" name="Content Placeholder 2">
            <a:extLst>
              <a:ext uri="{FF2B5EF4-FFF2-40B4-BE49-F238E27FC236}">
                <a16:creationId xmlns:a16="http://schemas.microsoft.com/office/drawing/2014/main" id="{DCC0D9CA-9A3A-48C7-82CC-52C741DB6AC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LID4096"/>
          </a:p>
        </p:txBody>
      </p:sp>
      <p:sp>
        <p:nvSpPr>
          <p:cNvPr id="4" name="Date Placeholder 3">
            <a:extLst>
              <a:ext uri="{FF2B5EF4-FFF2-40B4-BE49-F238E27FC236}">
                <a16:creationId xmlns:a16="http://schemas.microsoft.com/office/drawing/2014/main" id="{F4447088-F578-4AC1-91AF-0FD995B95B7F}"/>
              </a:ext>
            </a:extLst>
          </p:cNvPr>
          <p:cNvSpPr>
            <a:spLocks noGrp="1"/>
          </p:cNvSpPr>
          <p:nvPr>
            <p:ph type="dt" sz="half" idx="10"/>
          </p:nvPr>
        </p:nvSpPr>
        <p:spPr/>
        <p:txBody>
          <a:bodyPr/>
          <a:lstStyle/>
          <a:p>
            <a:fld id="{02AC24A9-CCB6-4F8D-B8DB-C2F3692CFA5A}" type="datetimeFigureOut">
              <a:rPr lang="en-US" smtClean="0"/>
              <a:t>1/14/2025</a:t>
            </a:fld>
            <a:endParaRPr lang="en-US"/>
          </a:p>
        </p:txBody>
      </p:sp>
      <p:sp>
        <p:nvSpPr>
          <p:cNvPr id="5" name="Footer Placeholder 4">
            <a:extLst>
              <a:ext uri="{FF2B5EF4-FFF2-40B4-BE49-F238E27FC236}">
                <a16:creationId xmlns:a16="http://schemas.microsoft.com/office/drawing/2014/main" id="{6A8A78EB-30CF-496C-9BE6-CABDD0FB35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901D62D-6705-4065-A66A-7F7228B11393}"/>
              </a:ext>
            </a:extLst>
          </p:cNvPr>
          <p:cNvSpPr>
            <a:spLocks noGrp="1"/>
          </p:cNvSpPr>
          <p:nvPr>
            <p:ph type="sldNum" sz="quarter" idx="12"/>
          </p:nvPr>
        </p:nvSpPr>
        <p:spPr/>
        <p:txBody>
          <a:bodyPr/>
          <a:lstStyle/>
          <a:p>
            <a:fld id="{B2DC25EE-239B-4C5F-AAD1-255A7D5F1EE2}" type="slidenum">
              <a:rPr lang="en-US" smtClean="0"/>
              <a:t>‹#›</a:t>
            </a:fld>
            <a:endParaRPr lang="en-US"/>
          </a:p>
        </p:txBody>
      </p:sp>
    </p:spTree>
    <p:extLst>
      <p:ext uri="{BB962C8B-B14F-4D97-AF65-F5344CB8AC3E}">
        <p14:creationId xmlns:p14="http://schemas.microsoft.com/office/powerpoint/2010/main" val="87371659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flipH="1">
            <a:off x="0" y="2"/>
            <a:ext cx="12434704" cy="6994521"/>
          </a:xfrm>
          <a:prstGeom prst="rect">
            <a:avLst/>
          </a:prstGeom>
        </p:spPr>
      </p:pic>
      <p:sp>
        <p:nvSpPr>
          <p:cNvPr id="2" name="Rectangle 1"/>
          <p:cNvSpPr/>
          <p:nvPr userDrawn="1"/>
        </p:nvSpPr>
        <p:spPr bwMode="auto">
          <a:xfrm>
            <a:off x="274638" y="2119163"/>
            <a:ext cx="6400800" cy="3664099"/>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74702" y="2119178"/>
            <a:ext cx="6402388" cy="1828800"/>
          </a:xfrm>
          <a:noFill/>
        </p:spPr>
        <p:txBody>
          <a:bodyPr lIns="146304" tIns="91440" rIns="146304" bIns="91440" anchor="t" anchorCtr="0"/>
          <a:lstStyle>
            <a:lvl1pPr>
              <a:defRPr sz="5400" spc="-100" baseline="0">
                <a:gradFill>
                  <a:gsLst>
                    <a:gs pos="57576">
                      <a:srgbClr val="FFFFFF"/>
                    </a:gs>
                    <a:gs pos="35000">
                      <a:srgbClr val="FFFFFF"/>
                    </a:gs>
                  </a:gsLst>
                  <a:lin ang="5400000" scaled="0"/>
                </a:gradFill>
              </a:defRPr>
            </a:lvl1pPr>
          </a:lstStyle>
          <a:p>
            <a:r>
              <a:rPr lang="en-US"/>
              <a:t>Presentation title</a:t>
            </a:r>
          </a:p>
        </p:txBody>
      </p:sp>
      <p:sp>
        <p:nvSpPr>
          <p:cNvPr id="3" name="Text Placeholder 2"/>
          <p:cNvSpPr>
            <a:spLocks noGrp="1"/>
          </p:cNvSpPr>
          <p:nvPr>
            <p:ph type="body" sz="quarter" idx="14" hasCustomPrompt="1"/>
          </p:nvPr>
        </p:nvSpPr>
        <p:spPr bwMode="auto">
          <a:xfrm>
            <a:off x="273050" y="3954463"/>
            <a:ext cx="6402388" cy="1828800"/>
          </a:xfrm>
        </p:spPr>
        <p:txBody>
          <a:bodyPr tIns="109728" bIns="109728">
            <a:noAutofit/>
          </a:bodyPr>
          <a:lstStyle>
            <a:lvl1pPr marL="0" indent="0">
              <a:spcBef>
                <a:spcPts val="0"/>
              </a:spcBef>
              <a:buNone/>
              <a:defRPr sz="3200">
                <a:gradFill>
                  <a:gsLst>
                    <a:gs pos="57576">
                      <a:srgbClr val="FFFFFF"/>
                    </a:gs>
                    <a:gs pos="35000">
                      <a:srgbClr val="FFFFFF"/>
                    </a:gs>
                  </a:gsLst>
                  <a:lin ang="5400000" scaled="0"/>
                </a:gradFill>
              </a:defRPr>
            </a:lvl1pPr>
          </a:lstStyle>
          <a:p>
            <a:pPr lvl="0"/>
            <a:r>
              <a:rPr lang="en-US"/>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57580" y="479425"/>
            <a:ext cx="1828800" cy="391754"/>
          </a:xfrm>
          <a:prstGeom prst="rect">
            <a:avLst/>
          </a:prstGeom>
        </p:spPr>
      </p:pic>
      <p:sp>
        <p:nvSpPr>
          <p:cNvPr id="7" name="Text Placeholder 2"/>
          <p:cNvSpPr txBox="1">
            <a:spLocks/>
          </p:cNvSpPr>
          <p:nvPr userDrawn="1"/>
        </p:nvSpPr>
        <p:spPr bwMode="auto">
          <a:xfrm>
            <a:off x="278781" y="6240432"/>
            <a:ext cx="3017487" cy="548634"/>
          </a:xfrm>
          <a:prstGeom prst="rect">
            <a:avLst/>
          </a:prstGeom>
        </p:spPr>
        <p:txBody>
          <a:bodyPr vert="horz" wrap="square" lIns="146304" tIns="109728" rIns="146304" bIns="109728"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400" b="1" dirty="0"/>
              <a:t>Microsoft Services</a:t>
            </a:r>
            <a:endParaRPr lang="en-US" sz="2400" dirty="0">
              <a:latin typeface="Segoe UI"/>
            </a:endParaRPr>
          </a:p>
        </p:txBody>
      </p:sp>
    </p:spTree>
    <p:extLst>
      <p:ext uri="{BB962C8B-B14F-4D97-AF65-F5344CB8AC3E}">
        <p14:creationId xmlns:p14="http://schemas.microsoft.com/office/powerpoint/2010/main" val="136816524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74702" y="2125678"/>
            <a:ext cx="9143936" cy="1828786"/>
          </a:xfrm>
          <a:noFill/>
        </p:spPr>
        <p:txBody>
          <a:bodyPr lIns="146304" tIns="91440" rIns="146304" bIns="91440" anchor="t" anchorCtr="0"/>
          <a:lstStyle>
            <a:lvl1pPr>
              <a:defRPr sz="5400" spc="-100" baseline="0">
                <a:gradFill>
                  <a:gsLst>
                    <a:gs pos="91000">
                      <a:schemeClr val="tx1"/>
                    </a:gs>
                    <a:gs pos="0">
                      <a:schemeClr val="tx1"/>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a:xfrm>
            <a:off x="274701" y="3955786"/>
            <a:ext cx="7315137" cy="1828007"/>
          </a:xfrm>
          <a:noFill/>
        </p:spPr>
        <p:txBody>
          <a:bodyPr lIns="146304" tIns="109728" rIns="146304" bIns="109728">
            <a:noAutofit/>
          </a:bodyPr>
          <a:lstStyle>
            <a:lvl1pPr marL="0" indent="0">
              <a:spcBef>
                <a:spcPts val="0"/>
              </a:spcBef>
              <a:buNone/>
              <a:defRPr sz="3200" spc="0" baseline="0">
                <a:gradFill>
                  <a:gsLst>
                    <a:gs pos="91000">
                      <a:schemeClr val="tx1"/>
                    </a:gs>
                    <a:gs pos="0">
                      <a:schemeClr val="tx1"/>
                    </a:gs>
                  </a:gsLst>
                  <a:lin ang="5400000" scaled="0"/>
                </a:gradFill>
                <a:latin typeface="+mj-lt"/>
              </a:defRPr>
            </a:lvl1pPr>
          </a:lstStyle>
          <a:p>
            <a:pPr lvl="0"/>
            <a:r>
              <a:rPr lang="en-US"/>
              <a:t>Speaker Name</a:t>
            </a:r>
          </a:p>
        </p:txBody>
      </p:sp>
      <p:pic>
        <p:nvPicPr>
          <p:cNvPr id="6" name="Picture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7580" y="6120853"/>
            <a:ext cx="1828800" cy="393896"/>
          </a:xfrm>
          <a:prstGeom prst="rect">
            <a:avLst/>
          </a:prstGeom>
        </p:spPr>
      </p:pic>
    </p:spTree>
    <p:extLst>
      <p:ext uri="{BB962C8B-B14F-4D97-AF65-F5344CB8AC3E}">
        <p14:creationId xmlns:p14="http://schemas.microsoft.com/office/powerpoint/2010/main" val="258823187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2"/>
                    </a:gs>
                    <a:gs pos="99000">
                      <a:schemeClr val="tx2"/>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74816850"/>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703268474"/>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1914370"/>
          </a:xfrm>
        </p:spPr>
        <p:txBody>
          <a:bodyPr wrap="square">
            <a:spAutoFit/>
          </a:bodyPr>
          <a:lstStyle>
            <a:lvl1pPr marL="0" indent="0">
              <a:spcBef>
                <a:spcPts val="1224"/>
              </a:spcBef>
              <a:buClr>
                <a:schemeClr val="tx1"/>
              </a:buClr>
              <a:buFont typeface="Wingdings" pitchFamily="2" charset="2"/>
              <a:buNone/>
              <a:defRPr sz="32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7959926"/>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1"/>
              </a:buClr>
              <a:buFont typeface="Arial" pitchFamily="34" charset="0"/>
              <a:buChar char="•"/>
              <a:defRPr sz="3200"/>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sz="7200" spc="-100"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274638" y="3954463"/>
            <a:ext cx="10058401" cy="794064"/>
          </a:xfrm>
          <a:noFill/>
        </p:spPr>
        <p:txBody>
          <a:bodyPr lIns="182880" tIns="146304" rIns="182880" bIns="146304">
            <a:spAutoFit/>
          </a:bodyPr>
          <a:lstStyle>
            <a:lvl1pPr marL="0" indent="0">
              <a:spcBef>
                <a:spcPts val="0"/>
              </a:spcBef>
              <a:buNone/>
              <a:defRPr sz="3600"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89760253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09973"/>
            <a:ext cx="10056812" cy="1181862"/>
          </a:xfrm>
          <a:noFill/>
        </p:spPr>
        <p:txBody>
          <a:bodyPr tIns="91440" bIns="91440" anchor="t" anchorCtr="0">
            <a:spAutoFit/>
          </a:bodyPr>
          <a:lstStyle>
            <a:lvl1pPr>
              <a:defRPr lang="en-US" sz="7200" b="0" kern="1200" cap="none" spc="-100"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20258259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728849011"/>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68934554"/>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908698505"/>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8" y="2125662"/>
            <a:ext cx="11887200" cy="1181862"/>
          </a:xfrm>
          <a:noFill/>
        </p:spPr>
        <p:txBody>
          <a:bodyPr tIns="91440" bIns="91440" anchor="t" anchorCtr="0">
            <a:spAutoFit/>
          </a:bodyPr>
          <a:lstStyle>
            <a:lvl1pPr>
              <a:defRPr sz="7200" spc="-100"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266291156"/>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74638" y="1212850"/>
            <a:ext cx="11887200" cy="2025170"/>
          </a:xfrm>
        </p:spPr>
        <p:txBody>
          <a:bodyPr/>
          <a:lstStyle>
            <a:lvl1pPr marL="0" indent="0">
              <a:buNone/>
              <a:defRPr>
                <a:gradFill>
                  <a:gsLst>
                    <a:gs pos="1250">
                      <a:schemeClr val="tx1"/>
                    </a:gs>
                    <a:gs pos="99000">
                      <a:schemeClr val="tx1"/>
                    </a:gs>
                  </a:gsLst>
                  <a:lin ang="5400000" scaled="0"/>
                </a:gradFill>
              </a:defRPr>
            </a:lvl1pPr>
            <a:lvl2pPr marL="0" indent="0">
              <a:buFontTx/>
              <a:buNone/>
              <a:defRPr sz="2000"/>
            </a:lvl2pPr>
            <a:lvl3pPr marL="228600" indent="0">
              <a:buNone/>
              <a:defRPr/>
            </a:lvl3pPr>
            <a:lvl4pPr marL="457200" indent="0">
              <a:buNone/>
              <a:defRPr/>
            </a:lvl4pPr>
            <a:lvl5pPr marL="6858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843985228"/>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74639" y="1241426"/>
            <a:ext cx="5486399" cy="2012859"/>
          </a:xfrm>
        </p:spPr>
        <p:txBody>
          <a:bodyPr>
            <a:spAutoFit/>
          </a:bodyPr>
          <a:lstStyle>
            <a:lvl1pPr>
              <a:defRPr sz="660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219825" y="0"/>
            <a:ext cx="6216650" cy="6992587"/>
          </a:xfrm>
          <a:blipFill>
            <a:blip r:embed="rId2">
              <a:extLst>
                <a:ext uri="{28A0092B-C50C-407E-A947-70E740481C1C}">
                  <a14:useLocalDpi xmlns:a14="http://schemas.microsoft.com/office/drawing/2010/main" val="0"/>
                </a:ext>
              </a:extLst>
            </a:blip>
            <a:stretch>
              <a:fillRect/>
            </a:stretch>
          </a:blipFill>
        </p:spPr>
        <p:txBody>
          <a:bodyPr tIns="548640" anchor="ctr" anchorCtr="0">
            <a:noAutofit/>
          </a:bodyPr>
          <a:lstStyle>
            <a:lvl1pPr marL="0" indent="0" algn="ctr">
              <a:buNone/>
              <a:defRPr sz="1600"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366974557"/>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50159915"/>
      </p:ext>
    </p:extLst>
  </p:cSld>
  <p:clrMapOvr>
    <a:masterClrMapping/>
  </p:clrMapOvr>
  <p:transition>
    <p:fade/>
  </p:transition>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2390786"/>
      </p:ext>
    </p:extLst>
  </p:cSld>
  <p:clrMapOvr>
    <a:masterClrMapping/>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212849"/>
            <a:ext cx="12436475" cy="5781676"/>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6639" tIns="46639" rIns="46639" bIns="46639" numCol="1" spcCol="0" rtlCol="0" fromWordArt="0" anchor="ctr" anchorCtr="0" forceAA="0" compatLnSpc="1">
            <a:prstTxWarp prst="textNoShape">
              <a:avLst/>
            </a:prstTxWarp>
            <a:noAutofit/>
          </a:bodyPr>
          <a:lstStyle/>
          <a:p>
            <a:pPr algn="ctr" defTabSz="932472" fontAlgn="base">
              <a:spcBef>
                <a:spcPct val="0"/>
              </a:spcBef>
              <a:spcAft>
                <a:spcPct val="0"/>
              </a:spcAft>
            </a:pPr>
            <a:endParaRPr lang="en-US"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74638" y="1221157"/>
            <a:ext cx="11887199" cy="1995931"/>
          </a:xfrm>
        </p:spPr>
        <p:txBody>
          <a:bodyPr/>
          <a:lstStyle>
            <a:lvl1pPr marL="0" indent="0">
              <a:buNone/>
              <a:defRPr sz="3300">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4655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8460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814563"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50997"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29962453"/>
      </p:ext>
    </p:extLst>
  </p:cSld>
  <p:clrMapOvr>
    <a:masterClrMapping/>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74638" y="6294476"/>
            <a:ext cx="11887199" cy="403187"/>
          </a:xfrm>
          <a:prstGeom prst="rect">
            <a:avLst/>
          </a:prstGeom>
          <a:noFill/>
          <a:ln w="12700">
            <a:noFill/>
            <a:miter lim="800000"/>
            <a:headEnd type="none" w="sm" len="sm"/>
            <a:tailEnd type="none" w="sm" len="sm"/>
          </a:ln>
          <a:effectLst/>
        </p:spPr>
        <p:txBody>
          <a:bodyPr vert="horz" wrap="square" lIns="182880" tIns="146304" rIns="182880" bIns="146304" numCol="1" anchor="t" anchorCtr="0" compatLnSpc="1">
            <a:prstTxWarp prst="textNoShape">
              <a:avLst/>
            </a:prstTxWarp>
            <a:spAutoFit/>
          </a:bodyPr>
          <a:lstStyle/>
          <a:p>
            <a:pPr defTabSz="932290" eaLnBrk="0" hangingPunct="0"/>
            <a:r>
              <a:rPr lang="en-US" sz="700"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9230" y="3145040"/>
            <a:ext cx="3288506" cy="704445"/>
          </a:xfrm>
          <a:prstGeom prst="rect">
            <a:avLst/>
          </a:prstGeom>
        </p:spPr>
      </p:pic>
    </p:spTree>
    <p:extLst>
      <p:ext uri="{BB962C8B-B14F-4D97-AF65-F5344CB8AC3E}">
        <p14:creationId xmlns:p14="http://schemas.microsoft.com/office/powerpoint/2010/main" val="17293980"/>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74638" y="1212850"/>
            <a:ext cx="11887200" cy="2443746"/>
          </a:xfrm>
          <a:prstGeom prst="rect">
            <a:avLst/>
          </a:prstGeom>
        </p:spPr>
        <p:txBody>
          <a:bodyPr/>
          <a:lstStyle>
            <a:lvl1pPr marL="290513" indent="-290513">
              <a:buClr>
                <a:schemeClr val="tx1"/>
              </a:buClr>
              <a:buSzPct val="90000"/>
              <a:buFont typeface="Arial" pitchFamily="34" charset="0"/>
              <a:buChar char="•"/>
              <a:defRPr sz="360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71500" indent="-280988">
              <a:buClr>
                <a:schemeClr val="tx1"/>
              </a:buClr>
              <a:buSzPct val="90000"/>
              <a:buFont typeface="Arial" pitchFamily="34" charset="0"/>
              <a:buChar char="•"/>
              <a:defRPr sz="3200">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62013" indent="-290513">
              <a:buClr>
                <a:schemeClr val="tx1"/>
              </a:buClr>
              <a:buSzPct val="90000"/>
              <a:buFont typeface="Arial" pitchFamily="34" charset="0"/>
              <a:buChar char="•"/>
              <a:defRPr sz="2800">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90613" indent="-228600">
              <a:buClr>
                <a:schemeClr val="tx1"/>
              </a:buClr>
              <a:buSzPct val="90000"/>
              <a:buFont typeface="Arial" pitchFamily="34" charset="0"/>
              <a:buChar char="•"/>
              <a:defRPr sz="2400">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319213" indent="-228600">
              <a:buClr>
                <a:schemeClr val="tx1"/>
              </a:buClr>
              <a:buSzPct val="90000"/>
              <a:buFont typeface="Arial" pitchFamily="34" charset="0"/>
              <a:buChar char="•"/>
              <a:defRPr sz="2000">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363076"/>
            <a:ext cx="12436476" cy="631450"/>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3482969643"/>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29941979"/>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74638" y="1212850"/>
            <a:ext cx="11887200" cy="2025170"/>
          </a:xfrm>
        </p:spPr>
        <p:txBody>
          <a:bodyPr>
            <a:spAutoFit/>
          </a:bodyPr>
          <a:lstStyle>
            <a:lvl1pPr>
              <a:defRPr sz="3600"/>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553196831"/>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gradFill>
                  <a:gsLst>
                    <a:gs pos="1250">
                      <a:schemeClr val="tx2"/>
                    </a:gs>
                    <a:gs pos="99000">
                      <a:schemeClr val="tx2"/>
                    </a:gs>
                  </a:gsLst>
                  <a:lin ang="5400000" scaled="0"/>
                </a:gradFill>
              </a:defRPr>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68534032"/>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68368"/>
          </a:xfrm>
        </p:spPr>
        <p:txBody>
          <a:bodyPr wrap="square">
            <a:spAutoFit/>
          </a:bodyPr>
          <a:lstStyle>
            <a:lvl1pPr marL="0" indent="0">
              <a:spcBef>
                <a:spcPts val="1224"/>
              </a:spcBef>
              <a:buClr>
                <a:schemeClr val="tx1"/>
              </a:buClr>
              <a:buFont typeface="Wingdings" pitchFamily="2" charset="2"/>
              <a:buNone/>
              <a:defRPr sz="3600"/>
            </a:lvl1pPr>
            <a:lvl2pPr marL="0" indent="0">
              <a:buNone/>
              <a:defRPr sz="2000"/>
            </a:lvl2pPr>
            <a:lvl3pPr marL="231775" indent="0">
              <a:buNone/>
              <a:tabLst/>
              <a:defRPr sz="2000"/>
            </a:lvl3pPr>
            <a:lvl4pPr marL="460375" indent="0">
              <a:buNone/>
              <a:defRPr/>
            </a:lvl4pPr>
            <a:lvl5pPr marL="68580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18839873"/>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746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675439" y="1212849"/>
            <a:ext cx="5486399" cy="2425279"/>
          </a:xfrm>
        </p:spPr>
        <p:txBody>
          <a:bodyPr wrap="square">
            <a:spAutoFit/>
          </a:bodyPr>
          <a:lstStyle>
            <a:lvl1pPr marL="287338" indent="-287338">
              <a:spcBef>
                <a:spcPts val="1224"/>
              </a:spcBef>
              <a:buClr>
                <a:schemeClr val="tx2"/>
              </a:buClr>
              <a:buFont typeface="Arial" pitchFamily="34" charset="0"/>
              <a:buChar char="•"/>
              <a:defRPr sz="3200">
                <a:gradFill>
                  <a:gsLst>
                    <a:gs pos="1250">
                      <a:schemeClr val="tx2"/>
                    </a:gs>
                    <a:gs pos="99000">
                      <a:schemeClr val="tx2"/>
                    </a:gs>
                  </a:gsLst>
                  <a:lin ang="5400000" scaled="0"/>
                </a:gradFill>
              </a:defRPr>
            </a:lvl1pPr>
            <a:lvl2pPr marL="531166" indent="-233195">
              <a:defRPr sz="2400"/>
            </a:lvl2pPr>
            <a:lvl3pPr marL="699585" indent="-168419">
              <a:tabLst/>
              <a:defRPr sz="2000"/>
            </a:lvl3pPr>
            <a:lvl4pPr marL="880958" indent="-181374">
              <a:defRPr/>
            </a:lvl4pPr>
            <a:lvl5pPr marL="1049377" indent="-168419">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198371309"/>
      </p:ext>
    </p:extLst>
  </p:cSld>
  <p:clrMapOvr>
    <a:masterClrMapping/>
  </p:clrMapOvr>
  <p:transition>
    <p:fad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image" Target="../media/image1.png"/><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image" Target="../media/image1.png"/><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8">
            <a:extLst>
              <a:ext uri="{28A0092B-C50C-407E-A947-70E740481C1C}">
                <a14:useLocalDpi xmlns:a14="http://schemas.microsoft.com/office/drawing/2010/main" val="0"/>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1790270825"/>
      </p:ext>
    </p:extLst>
  </p:cSld>
  <p:clrMap bg1="lt1" tx1="dk1" bg2="lt2" tx2="dk2" accent1="accent1" accent2="accent2" accent3="accent3" accent4="accent4" accent5="accent5" accent6="accent6" hlink="hlink" folHlink="folHlink"/>
  <p:sldLayoutIdLst>
    <p:sldLayoutId id="2147484170" r:id="rId1"/>
    <p:sldLayoutId id="2147484167" r:id="rId2"/>
    <p:sldLayoutId id="2147484087" r:id="rId3"/>
    <p:sldLayoutId id="2147484098" r:id="rId4"/>
    <p:sldLayoutId id="2147484107" r:id="rId5"/>
    <p:sldLayoutId id="2147484086" r:id="rId6"/>
    <p:sldLayoutId id="2147484099" r:id="rId7"/>
    <p:sldLayoutId id="2147484100" r:id="rId8"/>
    <p:sldLayoutId id="2147484106" r:id="rId9"/>
    <p:sldLayoutId id="2147484089" r:id="rId10"/>
    <p:sldLayoutId id="2147484092" r:id="rId11"/>
    <p:sldLayoutId id="2147484105" r:id="rId12"/>
    <p:sldLayoutId id="2147484182" r:id="rId13"/>
    <p:sldLayoutId id="2147484130" r:id="rId14"/>
    <p:sldLayoutId id="2147484101" r:id="rId15"/>
    <p:sldLayoutId id="2147484102" r:id="rId16"/>
    <p:sldLayoutId id="2147484093" r:id="rId17"/>
    <p:sldLayoutId id="2147484127" r:id="rId18"/>
    <p:sldLayoutId id="2147484128" r:id="rId19"/>
    <p:sldLayoutId id="2147484129" r:id="rId20"/>
    <p:sldLayoutId id="2147484094" r:id="rId21"/>
    <p:sldLayoutId id="2147484195" r:id="rId22"/>
    <p:sldLayoutId id="2147484096" r:id="rId23"/>
    <p:sldLayoutId id="2147484267" r:id="rId24"/>
    <p:sldLayoutId id="2147484271" r:id="rId25"/>
    <p:sldLayoutId id="2147484272" r:id="rId26"/>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74639" y="295274"/>
            <a:ext cx="11889564" cy="91757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74640" y="1212851"/>
            <a:ext cx="11887198" cy="2092881"/>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23">
            <a:extLst>
              <a:ext uri="{28A0092B-C50C-407E-A947-70E740481C1C}">
                <a14:useLocalDpi xmlns:a14="http://schemas.microsoft.com/office/drawing/2010/main" val="0"/>
              </a:ext>
            </a:extLst>
          </a:blip>
          <a:stretch>
            <a:fillRect/>
          </a:stretch>
        </p:blipFill>
        <p:spPr>
          <a:xfrm rot="5400000">
            <a:off x="9393899" y="3050513"/>
            <a:ext cx="6995160" cy="894134"/>
          </a:xfrm>
          <a:prstGeom prst="rect">
            <a:avLst/>
          </a:prstGeom>
        </p:spPr>
      </p:pic>
    </p:spTree>
    <p:extLst>
      <p:ext uri="{BB962C8B-B14F-4D97-AF65-F5344CB8AC3E}">
        <p14:creationId xmlns:p14="http://schemas.microsoft.com/office/powerpoint/2010/main" val="3588427678"/>
      </p:ext>
    </p:extLst>
  </p:cSld>
  <p:clrMap bg1="dk1" tx1="lt1" bg2="dk2" tx2="lt2" accent1="accent1" accent2="accent2" accent3="accent3" accent4="accent4" accent5="accent5" accent6="accent6" hlink="hlink" folHlink="folHlink"/>
  <p:sldLayoutIdLst>
    <p:sldLayoutId id="2147484266" r:id="rId1"/>
    <p:sldLayoutId id="2147484236" r:id="rId2"/>
    <p:sldLayoutId id="2147484240" r:id="rId3"/>
    <p:sldLayoutId id="2147484241" r:id="rId4"/>
    <p:sldLayoutId id="2147484244" r:id="rId5"/>
    <p:sldLayoutId id="2147484245" r:id="rId6"/>
    <p:sldLayoutId id="2147484247" r:id="rId7"/>
    <p:sldLayoutId id="2147484249" r:id="rId8"/>
    <p:sldLayoutId id="2147484250" r:id="rId9"/>
    <p:sldLayoutId id="2147484264" r:id="rId10"/>
    <p:sldLayoutId id="2147484251" r:id="rId11"/>
    <p:sldLayoutId id="2147484252" r:id="rId12"/>
    <p:sldLayoutId id="2147484253" r:id="rId13"/>
    <p:sldLayoutId id="2147484254" r:id="rId14"/>
    <p:sldLayoutId id="2147484256" r:id="rId15"/>
    <p:sldLayoutId id="2147484257" r:id="rId16"/>
    <p:sldLayoutId id="2147484258" r:id="rId17"/>
    <p:sldLayoutId id="2147484259" r:id="rId18"/>
    <p:sldLayoutId id="2147484260" r:id="rId19"/>
    <p:sldLayoutId id="2147484261" r:id="rId20"/>
    <p:sldLayoutId id="2147484263" r:id="rId21"/>
  </p:sldLayoutIdLst>
  <p:transition>
    <p:fade/>
  </p:transition>
  <p:txStyles>
    <p:titleStyle>
      <a:lvl1pPr algn="l" defTabSz="932742" rtl="0" eaLnBrk="1" latinLnBrk="0" hangingPunct="1">
        <a:lnSpc>
          <a:spcPct val="90000"/>
        </a:lnSpc>
        <a:spcBef>
          <a:spcPct val="0"/>
        </a:spcBef>
        <a:buNone/>
        <a:defRPr lang="en-US" sz="4800" b="0" kern="1200" cap="none" spc="-102"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4000" kern="1200" spc="0" baseline="0">
          <a:gradFill>
            <a:gsLst>
              <a:gs pos="1250">
                <a:schemeClr val="tx1"/>
              </a:gs>
              <a:gs pos="100000">
                <a:schemeClr val="tx1"/>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0.xml"/><Relationship Id="rId1" Type="http://schemas.openxmlformats.org/officeDocument/2006/relationships/slideLayout" Target="../slideLayouts/slideLayout5.xml"/><Relationship Id="rId6" Type="http://schemas.openxmlformats.org/officeDocument/2006/relationships/hyperlink" Target="https://registry.terraform.io/providers/hashicorp/azurerm/latest/docs" TargetMode="External"/><Relationship Id="rId5" Type="http://schemas.openxmlformats.org/officeDocument/2006/relationships/image" Target="../media/image11.png"/><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3.xml"/><Relationship Id="rId1" Type="http://schemas.openxmlformats.org/officeDocument/2006/relationships/slideLayout" Target="../slideLayouts/slideLayout40.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5.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4.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2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23.xml"/><Relationship Id="rId1" Type="http://schemas.openxmlformats.org/officeDocument/2006/relationships/slideLayout" Target="../slideLayouts/slideLayout40.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8.xml"/><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9.xml"/><Relationship Id="rId1" Type="http://schemas.openxmlformats.org/officeDocument/2006/relationships/slideLayout" Target="../slideLayouts/slideLayout4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31.xml"/><Relationship Id="rId1" Type="http://schemas.openxmlformats.org/officeDocument/2006/relationships/slideLayout" Target="../slideLayouts/slideLayout40.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3.xml"/><Relationship Id="rId1" Type="http://schemas.openxmlformats.org/officeDocument/2006/relationships/slideLayout" Target="../slideLayouts/slideLayout3.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5.xml"/></Relationships>
</file>

<file path=ppt/slides/_rels/slide3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7.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39.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40.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0.xml"/><Relationship Id="rId1" Type="http://schemas.openxmlformats.org/officeDocument/2006/relationships/slideLayout" Target="../slideLayouts/slideLayout40.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1371585"/>
          </a:xfrm>
        </p:spPr>
        <p:txBody>
          <a:bodyPr/>
          <a:lstStyle/>
          <a:p>
            <a:br>
              <a:rPr lang="en-US" sz="4000" dirty="0"/>
            </a:br>
            <a:br>
              <a:rPr lang="en-US" sz="4000" dirty="0"/>
            </a:br>
            <a:r>
              <a:rPr lang="en-US" sz="4000"/>
              <a:t>Terraform for </a:t>
            </a:r>
            <a:r>
              <a:rPr lang="en-US" sz="4000" dirty="0"/>
              <a:t>Azure</a:t>
            </a:r>
            <a:endParaRPr lang="en-US" sz="3200" i="1" dirty="0"/>
          </a:p>
        </p:txBody>
      </p:sp>
    </p:spTree>
    <p:extLst>
      <p:ext uri="{BB962C8B-B14F-4D97-AF65-F5344CB8AC3E}">
        <p14:creationId xmlns:p14="http://schemas.microsoft.com/office/powerpoint/2010/main" val="13250588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Provider List</a:t>
            </a:r>
          </a:p>
        </p:txBody>
      </p:sp>
      <p:pic>
        <p:nvPicPr>
          <p:cNvPr id="7" name="Picture 6">
            <a:extLst>
              <a:ext uri="{FF2B5EF4-FFF2-40B4-BE49-F238E27FC236}">
                <a16:creationId xmlns:a16="http://schemas.microsoft.com/office/drawing/2014/main" id="{1B12D08A-3950-3FDB-77CF-798DE80CE317}"/>
              </a:ext>
            </a:extLst>
          </p:cNvPr>
          <p:cNvPicPr>
            <a:picLocks noChangeAspect="1"/>
          </p:cNvPicPr>
          <p:nvPr/>
        </p:nvPicPr>
        <p:blipFill>
          <a:blip r:embed="rId3"/>
          <a:stretch>
            <a:fillRect/>
          </a:stretch>
        </p:blipFill>
        <p:spPr>
          <a:xfrm>
            <a:off x="937000" y="1212849"/>
            <a:ext cx="2155457" cy="5611495"/>
          </a:xfrm>
          <a:prstGeom prst="rect">
            <a:avLst/>
          </a:prstGeom>
        </p:spPr>
      </p:pic>
      <p:pic>
        <p:nvPicPr>
          <p:cNvPr id="9" name="Picture 8">
            <a:extLst>
              <a:ext uri="{FF2B5EF4-FFF2-40B4-BE49-F238E27FC236}">
                <a16:creationId xmlns:a16="http://schemas.microsoft.com/office/drawing/2014/main" id="{0AA8B398-FB7B-E08E-74F0-592DE8E4D36E}"/>
              </a:ext>
            </a:extLst>
          </p:cNvPr>
          <p:cNvPicPr>
            <a:picLocks noChangeAspect="1"/>
          </p:cNvPicPr>
          <p:nvPr/>
        </p:nvPicPr>
        <p:blipFill>
          <a:blip r:embed="rId4"/>
          <a:stretch>
            <a:fillRect/>
          </a:stretch>
        </p:blipFill>
        <p:spPr>
          <a:xfrm>
            <a:off x="5077928" y="1212849"/>
            <a:ext cx="1843433" cy="5781676"/>
          </a:xfrm>
          <a:prstGeom prst="rect">
            <a:avLst/>
          </a:prstGeom>
        </p:spPr>
      </p:pic>
      <p:pic>
        <p:nvPicPr>
          <p:cNvPr id="11" name="Picture 10">
            <a:extLst>
              <a:ext uri="{FF2B5EF4-FFF2-40B4-BE49-F238E27FC236}">
                <a16:creationId xmlns:a16="http://schemas.microsoft.com/office/drawing/2014/main" id="{1F8F7CD6-ACEE-111A-A02F-1C6675731BFB}"/>
              </a:ext>
            </a:extLst>
          </p:cNvPr>
          <p:cNvPicPr>
            <a:picLocks noChangeAspect="1"/>
          </p:cNvPicPr>
          <p:nvPr/>
        </p:nvPicPr>
        <p:blipFill>
          <a:blip r:embed="rId5"/>
          <a:stretch>
            <a:fillRect/>
          </a:stretch>
        </p:blipFill>
        <p:spPr>
          <a:xfrm>
            <a:off x="8906833" y="1212849"/>
            <a:ext cx="1902831" cy="5781676"/>
          </a:xfrm>
          <a:prstGeom prst="rect">
            <a:avLst/>
          </a:prstGeom>
        </p:spPr>
      </p:pic>
      <p:sp>
        <p:nvSpPr>
          <p:cNvPr id="15" name="TextBox 14">
            <a:extLst>
              <a:ext uri="{FF2B5EF4-FFF2-40B4-BE49-F238E27FC236}">
                <a16:creationId xmlns:a16="http://schemas.microsoft.com/office/drawing/2014/main" id="{2EAA1131-795C-F9E2-48BD-E8ED010C4985}"/>
              </a:ext>
            </a:extLst>
          </p:cNvPr>
          <p:cNvSpPr txBox="1"/>
          <p:nvPr/>
        </p:nvSpPr>
        <p:spPr>
          <a:xfrm>
            <a:off x="5122074" y="107730"/>
            <a:ext cx="7569517" cy="646331"/>
          </a:xfrm>
          <a:prstGeom prst="rect">
            <a:avLst/>
          </a:prstGeom>
          <a:noFill/>
        </p:spPr>
        <p:txBody>
          <a:bodyPr wrap="square">
            <a:spAutoFit/>
          </a:bodyPr>
          <a:lstStyle/>
          <a:p>
            <a:r>
              <a:rPr lang="pt-BR" dirty="0">
                <a:hlinkClick r:id="rId6"/>
              </a:rPr>
              <a:t>https://registry.terraform.io/providers/hashicorp/azurerm/latest/docs</a:t>
            </a:r>
            <a:endParaRPr lang="pt-BR" dirty="0"/>
          </a:p>
          <a:p>
            <a:endParaRPr lang="pt-BR" dirty="0"/>
          </a:p>
        </p:txBody>
      </p:sp>
    </p:spTree>
    <p:extLst>
      <p:ext uri="{BB962C8B-B14F-4D97-AF65-F5344CB8AC3E}">
        <p14:creationId xmlns:p14="http://schemas.microsoft.com/office/powerpoint/2010/main" val="477285467"/>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D369-E28F-428A-B6AA-3D4AA4ACAC2C}"/>
              </a:ext>
            </a:extLst>
          </p:cNvPr>
          <p:cNvSpPr>
            <a:spLocks noGrp="1"/>
          </p:cNvSpPr>
          <p:nvPr>
            <p:ph type="title"/>
          </p:nvPr>
        </p:nvSpPr>
        <p:spPr>
          <a:xfrm>
            <a:off x="274638" y="2125662"/>
            <a:ext cx="11887200" cy="1181862"/>
          </a:xfrm>
        </p:spPr>
        <p:txBody>
          <a:bodyPr/>
          <a:lstStyle/>
          <a:p>
            <a:r>
              <a:rPr lang="en-US" dirty="0"/>
              <a:t>First Terraform Project</a:t>
            </a:r>
          </a:p>
        </p:txBody>
      </p:sp>
    </p:spTree>
    <p:extLst>
      <p:ext uri="{BB962C8B-B14F-4D97-AF65-F5344CB8AC3E}">
        <p14:creationId xmlns:p14="http://schemas.microsoft.com/office/powerpoint/2010/main" val="2636432195"/>
      </p:ext>
    </p:extLst>
  </p:cSld>
  <p:clrMapOvr>
    <a:masterClrMapping/>
  </p:clrMapOvr>
  <p:transition>
    <p:fad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361439"/>
            <a:ext cx="11889564" cy="4487382"/>
          </a:xfrm>
        </p:spPr>
        <p:txBody>
          <a:bodyPr vert="horz" wrap="square" lIns="146304" tIns="91440" rIns="146304" bIns="91440" rtlCol="0" anchor="t">
            <a:spAutoFit/>
          </a:bodyPr>
          <a:lstStyle/>
          <a:p>
            <a:pPr marL="0" indent="0">
              <a:buNone/>
            </a:pPr>
            <a:r>
              <a:rPr lang="en-US" sz="3200" dirty="0"/>
              <a:t>Setup Azure Provider</a:t>
            </a:r>
          </a:p>
          <a:p>
            <a:pPr marL="0" indent="0">
              <a:buNone/>
            </a:pPr>
            <a:endParaRPr lang="en-US" sz="3200" dirty="0"/>
          </a:p>
          <a:p>
            <a:pPr marL="0" indent="0">
              <a:buNone/>
            </a:pPr>
            <a:r>
              <a:rPr lang="en-US" sz="3200" dirty="0"/>
              <a:t>Create Resource Group</a:t>
            </a:r>
          </a:p>
          <a:p>
            <a:pPr marL="0" indent="0">
              <a:buNone/>
            </a:pPr>
            <a:endParaRPr lang="en-US" sz="3200" dirty="0"/>
          </a:p>
          <a:p>
            <a:pPr marL="0" indent="0">
              <a:buNone/>
            </a:pPr>
            <a:r>
              <a:rPr lang="en-US" sz="3200" dirty="0"/>
              <a:t>Create Service Plan</a:t>
            </a:r>
          </a:p>
          <a:p>
            <a:pPr marL="0" indent="0">
              <a:buNone/>
            </a:pPr>
            <a:endParaRPr lang="en-US" sz="3200" dirty="0"/>
          </a:p>
          <a:p>
            <a:pPr marL="0" indent="0">
              <a:buNone/>
            </a:pPr>
            <a:r>
              <a:rPr lang="en-US" sz="3200" dirty="0"/>
              <a:t>Create App Service</a:t>
            </a:r>
          </a:p>
          <a:p>
            <a:pPr marL="0" indent="0">
              <a:buNone/>
            </a:pPr>
            <a:endParaRPr lang="en-US" dirty="0"/>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First Configuration</a:t>
            </a:r>
          </a:p>
        </p:txBody>
      </p:sp>
    </p:spTree>
    <p:extLst>
      <p:ext uri="{BB962C8B-B14F-4D97-AF65-F5344CB8AC3E}">
        <p14:creationId xmlns:p14="http://schemas.microsoft.com/office/powerpoint/2010/main" val="79864309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fade">
                                      <p:cBhvr>
                                        <p:cTn id="12" dur="500"/>
                                        <p:tgtEl>
                                          <p:spTgt spid="2">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4" end="4"/>
                                            </p:txEl>
                                          </p:spTgt>
                                        </p:tgtEl>
                                        <p:attrNameLst>
                                          <p:attrName>style.visibility</p:attrName>
                                        </p:attrNameLst>
                                      </p:cBhvr>
                                      <p:to>
                                        <p:strVal val="visible"/>
                                      </p:to>
                                    </p:set>
                                    <p:animEffect transition="in" filter="fade">
                                      <p:cBhvr>
                                        <p:cTn id="17" dur="500"/>
                                        <p:tgtEl>
                                          <p:spTgt spid="2">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6" end="6"/>
                                            </p:txEl>
                                          </p:spTgt>
                                        </p:tgtEl>
                                        <p:attrNameLst>
                                          <p:attrName>style.visibility</p:attrName>
                                        </p:attrNameLst>
                                      </p:cBhvr>
                                      <p:to>
                                        <p:strVal val="visible"/>
                                      </p:to>
                                    </p:set>
                                    <p:animEffect transition="in" filter="fade">
                                      <p:cBhvr>
                                        <p:cTn id="2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322DF4-70D5-6CA8-549A-D9CE542455E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831BF2D-F218-6496-7CB3-8773933544E7}"/>
              </a:ext>
            </a:extLst>
          </p:cNvPr>
          <p:cNvSpPr>
            <a:spLocks noGrp="1"/>
          </p:cNvSpPr>
          <p:nvPr>
            <p:ph type="title"/>
          </p:nvPr>
        </p:nvSpPr>
        <p:spPr>
          <a:xfrm>
            <a:off x="274639" y="1241426"/>
            <a:ext cx="5486399" cy="1098762"/>
          </a:xfrm>
        </p:spPr>
        <p:txBody>
          <a:bodyPr/>
          <a:lstStyle/>
          <a:p>
            <a:r>
              <a:rPr lang="en-US" dirty="0"/>
              <a:t>DEMO</a:t>
            </a:r>
            <a:endParaRPr lang="pt-BR" dirty="0"/>
          </a:p>
        </p:txBody>
      </p:sp>
      <p:sp>
        <p:nvSpPr>
          <p:cNvPr id="3" name="Picture Placeholder 2">
            <a:extLst>
              <a:ext uri="{FF2B5EF4-FFF2-40B4-BE49-F238E27FC236}">
                <a16:creationId xmlns:a16="http://schemas.microsoft.com/office/drawing/2014/main" id="{1C310557-AC87-6220-F995-B0A94E7B1376}"/>
              </a:ext>
            </a:extLst>
          </p:cNvPr>
          <p:cNvSpPr>
            <a:spLocks noGrp="1"/>
          </p:cNvSpPr>
          <p:nvPr>
            <p:ph type="pic" sz="quarter" idx="10"/>
          </p:nvPr>
        </p:nvSpPr>
        <p:spPr/>
        <p:txBody>
          <a:bodyPr/>
          <a:lstStyle/>
          <a:p>
            <a:endParaRPr lang="pt-BR"/>
          </a:p>
        </p:txBody>
      </p:sp>
      <p:pic>
        <p:nvPicPr>
          <p:cNvPr id="9" name="Picture 8">
            <a:extLst>
              <a:ext uri="{FF2B5EF4-FFF2-40B4-BE49-F238E27FC236}">
                <a16:creationId xmlns:a16="http://schemas.microsoft.com/office/drawing/2014/main" id="{7AEB9A8A-9860-5870-2775-D60D000C206E}"/>
              </a:ext>
            </a:extLst>
          </p:cNvPr>
          <p:cNvPicPr>
            <a:picLocks noChangeAspect="1"/>
          </p:cNvPicPr>
          <p:nvPr/>
        </p:nvPicPr>
        <p:blipFill>
          <a:blip r:embed="rId3"/>
          <a:stretch>
            <a:fillRect/>
          </a:stretch>
        </p:blipFill>
        <p:spPr>
          <a:xfrm>
            <a:off x="495082" y="2708108"/>
            <a:ext cx="3581618" cy="2749193"/>
          </a:xfrm>
          <a:prstGeom prst="rect">
            <a:avLst/>
          </a:prstGeom>
        </p:spPr>
      </p:pic>
    </p:spTree>
    <p:extLst>
      <p:ext uri="{BB962C8B-B14F-4D97-AF65-F5344CB8AC3E}">
        <p14:creationId xmlns:p14="http://schemas.microsoft.com/office/powerpoint/2010/main" val="3557389027"/>
      </p:ext>
    </p:extLst>
  </p:cSld>
  <p:clrMapOvr>
    <a:masterClrMapping/>
  </p:clrMapOvr>
  <p:transition>
    <p:fad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D369-E28F-428A-B6AA-3D4AA4ACAC2C}"/>
              </a:ext>
            </a:extLst>
          </p:cNvPr>
          <p:cNvSpPr>
            <a:spLocks noGrp="1"/>
          </p:cNvSpPr>
          <p:nvPr>
            <p:ph type="title"/>
          </p:nvPr>
        </p:nvSpPr>
        <p:spPr>
          <a:xfrm>
            <a:off x="274638" y="2125662"/>
            <a:ext cx="11887200" cy="1181862"/>
          </a:xfrm>
        </p:spPr>
        <p:txBody>
          <a:bodyPr/>
          <a:lstStyle/>
          <a:p>
            <a:r>
              <a:rPr lang="en-US" dirty="0"/>
              <a:t>Basic Commands</a:t>
            </a:r>
          </a:p>
        </p:txBody>
      </p:sp>
    </p:spTree>
    <p:extLst>
      <p:ext uri="{BB962C8B-B14F-4D97-AF65-F5344CB8AC3E}">
        <p14:creationId xmlns:p14="http://schemas.microsoft.com/office/powerpoint/2010/main" val="3288041738"/>
      </p:ext>
    </p:extLst>
  </p:cSld>
  <p:clrMapOvr>
    <a:masterClrMapping/>
  </p:clrMapOvr>
  <p:transition>
    <p:fad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212710"/>
            <a:ext cx="11889564" cy="1421928"/>
          </a:xfrm>
        </p:spPr>
        <p:txBody>
          <a:bodyPr vert="horz" wrap="square" lIns="146304" tIns="91440" rIns="146304" bIns="91440" rtlCol="0" anchor="t">
            <a:spAutoFit/>
          </a:bodyPr>
          <a:lstStyle/>
          <a:p>
            <a:pPr marL="0" indent="0">
              <a:buNone/>
            </a:pPr>
            <a:r>
              <a:rPr lang="en-US" dirty="0"/>
              <a:t>Init</a:t>
            </a:r>
          </a:p>
          <a:p>
            <a:pPr marL="241300" lvl="1" indent="0">
              <a:buNone/>
            </a:pPr>
            <a:r>
              <a:rPr lang="en-US" dirty="0"/>
              <a:t>Initializes a working directory containing Terraform configuration files. This is the first command that should be run after writing a new Terraform configuration.</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Terraform Commands</a:t>
            </a:r>
          </a:p>
        </p:txBody>
      </p:sp>
      <p:pic>
        <p:nvPicPr>
          <p:cNvPr id="7" name="Picture 6">
            <a:extLst>
              <a:ext uri="{FF2B5EF4-FFF2-40B4-BE49-F238E27FC236}">
                <a16:creationId xmlns:a16="http://schemas.microsoft.com/office/drawing/2014/main" id="{6ED24F5D-80EB-50DF-30E4-BE5F29D3054A}"/>
              </a:ext>
            </a:extLst>
          </p:cNvPr>
          <p:cNvPicPr>
            <a:picLocks noChangeAspect="1"/>
          </p:cNvPicPr>
          <p:nvPr/>
        </p:nvPicPr>
        <p:blipFill>
          <a:blip r:embed="rId3"/>
          <a:stretch>
            <a:fillRect/>
          </a:stretch>
        </p:blipFill>
        <p:spPr>
          <a:xfrm>
            <a:off x="3137836" y="2750163"/>
            <a:ext cx="6160802" cy="4107202"/>
          </a:xfrm>
          <a:prstGeom prst="rect">
            <a:avLst/>
          </a:prstGeom>
        </p:spPr>
      </p:pic>
    </p:spTree>
    <p:extLst>
      <p:ext uri="{BB962C8B-B14F-4D97-AF65-F5344CB8AC3E}">
        <p14:creationId xmlns:p14="http://schemas.microsoft.com/office/powerpoint/2010/main" val="12461778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361439"/>
            <a:ext cx="11889564" cy="1754326"/>
          </a:xfrm>
        </p:spPr>
        <p:txBody>
          <a:bodyPr vert="horz" wrap="square" lIns="146304" tIns="91440" rIns="146304" bIns="91440" rtlCol="0" anchor="t">
            <a:spAutoFit/>
          </a:bodyPr>
          <a:lstStyle/>
          <a:p>
            <a:pPr marL="0" indent="0">
              <a:buNone/>
            </a:pPr>
            <a:r>
              <a:rPr lang="en-US" dirty="0"/>
              <a:t>Validate</a:t>
            </a:r>
          </a:p>
          <a:p>
            <a:pPr marL="241300" lvl="1" indent="0">
              <a:buNone/>
            </a:pPr>
            <a:r>
              <a:rPr lang="en-US" dirty="0"/>
              <a:t>Runs checks that verify whether a configuration is syntactically valid and internally consistent, regardless of any provided variables or existing state. Not accessing any remote services such as remote state, provider APIs, etc.</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Terraform Commands</a:t>
            </a:r>
          </a:p>
        </p:txBody>
      </p:sp>
      <p:pic>
        <p:nvPicPr>
          <p:cNvPr id="5" name="Picture 4">
            <a:extLst>
              <a:ext uri="{FF2B5EF4-FFF2-40B4-BE49-F238E27FC236}">
                <a16:creationId xmlns:a16="http://schemas.microsoft.com/office/drawing/2014/main" id="{91FDB08A-2C7B-F599-5BBC-68752AB93B3F}"/>
              </a:ext>
            </a:extLst>
          </p:cNvPr>
          <p:cNvPicPr>
            <a:picLocks noChangeAspect="1"/>
          </p:cNvPicPr>
          <p:nvPr/>
        </p:nvPicPr>
        <p:blipFill>
          <a:blip r:embed="rId3"/>
          <a:stretch>
            <a:fillRect/>
          </a:stretch>
        </p:blipFill>
        <p:spPr>
          <a:xfrm>
            <a:off x="1202624" y="3939900"/>
            <a:ext cx="10031225" cy="2305372"/>
          </a:xfrm>
          <a:prstGeom prst="rect">
            <a:avLst/>
          </a:prstGeom>
        </p:spPr>
      </p:pic>
    </p:spTree>
    <p:extLst>
      <p:ext uri="{BB962C8B-B14F-4D97-AF65-F5344CB8AC3E}">
        <p14:creationId xmlns:p14="http://schemas.microsoft.com/office/powerpoint/2010/main" val="552858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361439"/>
            <a:ext cx="11889564" cy="1421928"/>
          </a:xfrm>
        </p:spPr>
        <p:txBody>
          <a:bodyPr vert="horz" wrap="square" lIns="146304" tIns="91440" rIns="146304" bIns="91440" rtlCol="0" anchor="t">
            <a:spAutoFit/>
          </a:bodyPr>
          <a:lstStyle/>
          <a:p>
            <a:pPr marL="0" indent="0">
              <a:buNone/>
            </a:pPr>
            <a:r>
              <a:rPr lang="en-US" dirty="0"/>
              <a:t>Plan</a:t>
            </a:r>
          </a:p>
          <a:p>
            <a:pPr marL="241300" lvl="1" indent="0">
              <a:buNone/>
            </a:pPr>
            <a:r>
              <a:rPr lang="en-US" dirty="0"/>
              <a:t>Creates an execution plan, which lets you preview the changes that Terraform plans to make to your infrastructure.</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Terraform Commands</a:t>
            </a:r>
          </a:p>
        </p:txBody>
      </p:sp>
      <p:pic>
        <p:nvPicPr>
          <p:cNvPr id="5" name="Picture 4">
            <a:extLst>
              <a:ext uri="{FF2B5EF4-FFF2-40B4-BE49-F238E27FC236}">
                <a16:creationId xmlns:a16="http://schemas.microsoft.com/office/drawing/2014/main" id="{51DAB932-5767-FEDC-EBFD-6CFD0097B515}"/>
              </a:ext>
            </a:extLst>
          </p:cNvPr>
          <p:cNvPicPr>
            <a:picLocks noChangeAspect="1"/>
          </p:cNvPicPr>
          <p:nvPr/>
        </p:nvPicPr>
        <p:blipFill>
          <a:blip r:embed="rId3"/>
          <a:stretch>
            <a:fillRect/>
          </a:stretch>
        </p:blipFill>
        <p:spPr>
          <a:xfrm>
            <a:off x="4937704" y="2783367"/>
            <a:ext cx="7315946" cy="4211158"/>
          </a:xfrm>
          <a:prstGeom prst="rect">
            <a:avLst/>
          </a:prstGeom>
        </p:spPr>
      </p:pic>
      <p:sp>
        <p:nvSpPr>
          <p:cNvPr id="4" name="Text Placeholder 1">
            <a:extLst>
              <a:ext uri="{FF2B5EF4-FFF2-40B4-BE49-F238E27FC236}">
                <a16:creationId xmlns:a16="http://schemas.microsoft.com/office/drawing/2014/main" id="{90B4F154-387F-34CD-8BF7-5254EAC62210}"/>
              </a:ext>
            </a:extLst>
          </p:cNvPr>
          <p:cNvSpPr txBox="1">
            <a:spLocks/>
          </p:cNvSpPr>
          <p:nvPr/>
        </p:nvSpPr>
        <p:spPr>
          <a:xfrm>
            <a:off x="0" y="3904061"/>
            <a:ext cx="4937815" cy="1969770"/>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indent="-342900"/>
            <a:r>
              <a:rPr lang="en-US" sz="2000" b="1" dirty="0"/>
              <a:t>additions</a:t>
            </a:r>
            <a:r>
              <a:rPr lang="en-US" sz="2000" dirty="0"/>
              <a:t> indicated by a “+” symbol, and highlighted in </a:t>
            </a:r>
            <a:r>
              <a:rPr lang="en-US" sz="2000" b="1" dirty="0">
                <a:solidFill>
                  <a:srgbClr val="00B050"/>
                </a:solidFill>
              </a:rPr>
              <a:t>green</a:t>
            </a:r>
          </a:p>
          <a:p>
            <a:pPr lvl="1" indent="-342900"/>
            <a:r>
              <a:rPr lang="en-US" sz="2000" b="1" dirty="0"/>
              <a:t>modifications</a:t>
            </a:r>
            <a:r>
              <a:rPr lang="en-US" sz="2000" dirty="0"/>
              <a:t> indicated by a “~” symbol and highlighted in </a:t>
            </a:r>
            <a:r>
              <a:rPr lang="en-US" sz="2000" b="1" dirty="0">
                <a:solidFill>
                  <a:srgbClr val="FF9900"/>
                </a:solidFill>
              </a:rPr>
              <a:t>orange</a:t>
            </a:r>
          </a:p>
          <a:p>
            <a:pPr lvl="1" indent="-342900"/>
            <a:r>
              <a:rPr lang="en-US" sz="2000" b="1" dirty="0"/>
              <a:t>deletions</a:t>
            </a:r>
            <a:r>
              <a:rPr lang="en-US" sz="2000" dirty="0"/>
              <a:t> will be indicated by a “– “ symbol and highlighted in </a:t>
            </a:r>
            <a:r>
              <a:rPr lang="en-US" sz="2000" b="1" dirty="0">
                <a:solidFill>
                  <a:srgbClr val="FF0000"/>
                </a:solidFill>
              </a:rPr>
              <a:t>red</a:t>
            </a:r>
          </a:p>
        </p:txBody>
      </p:sp>
    </p:spTree>
    <p:extLst>
      <p:ext uri="{BB962C8B-B14F-4D97-AF65-F5344CB8AC3E}">
        <p14:creationId xmlns:p14="http://schemas.microsoft.com/office/powerpoint/2010/main" val="395864695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4">
                                            <p:txEl>
                                              <p:pRg st="0" end="0"/>
                                            </p:txEl>
                                          </p:spTgt>
                                        </p:tgtEl>
                                        <p:attrNameLst>
                                          <p:attrName>style.visibility</p:attrName>
                                        </p:attrNameLst>
                                      </p:cBhvr>
                                      <p:to>
                                        <p:strVal val="visible"/>
                                      </p:to>
                                    </p:set>
                                    <p:animEffect transition="in" filter="fade">
                                      <p:cBhvr>
                                        <p:cTn id="14" dur="500"/>
                                        <p:tgtEl>
                                          <p:spTgt spid="4">
                                            <p:txEl>
                                              <p:pRg st="0" end="0"/>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animEffect transition="in" filter="fade">
                                      <p:cBhvr>
                                        <p:cTn id="17" dur="500"/>
                                        <p:tgtEl>
                                          <p:spTgt spid="4">
                                            <p:txEl>
                                              <p:pRg st="1" end="1"/>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uiExpand="1"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4639" y="1395729"/>
            <a:ext cx="11889564" cy="1089529"/>
          </a:xfrm>
        </p:spPr>
        <p:txBody>
          <a:bodyPr vert="horz" wrap="square" lIns="146304" tIns="91440" rIns="146304" bIns="91440" rtlCol="0" anchor="t">
            <a:spAutoFit/>
          </a:bodyPr>
          <a:lstStyle/>
          <a:p>
            <a:pPr marL="0" indent="0">
              <a:buNone/>
            </a:pPr>
            <a:r>
              <a:rPr lang="en-US" dirty="0"/>
              <a:t>Apply</a:t>
            </a:r>
          </a:p>
          <a:p>
            <a:pPr marL="241300" lvl="1" indent="0">
              <a:buNone/>
            </a:pPr>
            <a:r>
              <a:rPr lang="en-US" dirty="0"/>
              <a:t>Executes the actions proposed in a Terraform plan.</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Terraform Commands</a:t>
            </a:r>
          </a:p>
        </p:txBody>
      </p:sp>
      <p:pic>
        <p:nvPicPr>
          <p:cNvPr id="7" name="Picture 6">
            <a:extLst>
              <a:ext uri="{FF2B5EF4-FFF2-40B4-BE49-F238E27FC236}">
                <a16:creationId xmlns:a16="http://schemas.microsoft.com/office/drawing/2014/main" id="{56B5FFF8-5212-7FFA-E44A-8EAE79FAFB39}"/>
              </a:ext>
            </a:extLst>
          </p:cNvPr>
          <p:cNvPicPr>
            <a:picLocks noChangeAspect="1"/>
          </p:cNvPicPr>
          <p:nvPr/>
        </p:nvPicPr>
        <p:blipFill>
          <a:blip r:embed="rId3"/>
          <a:stretch>
            <a:fillRect/>
          </a:stretch>
        </p:blipFill>
        <p:spPr>
          <a:xfrm>
            <a:off x="0" y="3201107"/>
            <a:ext cx="12436475" cy="2616319"/>
          </a:xfrm>
          <a:prstGeom prst="rect">
            <a:avLst/>
          </a:prstGeom>
        </p:spPr>
      </p:pic>
    </p:spTree>
    <p:extLst>
      <p:ext uri="{BB962C8B-B14F-4D97-AF65-F5344CB8AC3E}">
        <p14:creationId xmlns:p14="http://schemas.microsoft.com/office/powerpoint/2010/main" val="316853024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361439"/>
            <a:ext cx="11889564" cy="1421928"/>
          </a:xfrm>
        </p:spPr>
        <p:txBody>
          <a:bodyPr vert="horz" wrap="square" lIns="146304" tIns="91440" rIns="146304" bIns="91440" rtlCol="0" anchor="t">
            <a:spAutoFit/>
          </a:bodyPr>
          <a:lstStyle/>
          <a:p>
            <a:pPr marL="0" indent="0">
              <a:buNone/>
            </a:pPr>
            <a:r>
              <a:rPr lang="en-US" dirty="0"/>
              <a:t>Destroy</a:t>
            </a:r>
          </a:p>
          <a:p>
            <a:pPr marL="241300" lvl="1" indent="0">
              <a:buNone/>
            </a:pPr>
            <a:r>
              <a:rPr lang="en-US" dirty="0"/>
              <a:t>Convenient way to destroy all remote objects managed by a particular Terraform configuration.</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Terraform Commands</a:t>
            </a:r>
          </a:p>
        </p:txBody>
      </p:sp>
      <p:pic>
        <p:nvPicPr>
          <p:cNvPr id="7" name="Picture 6">
            <a:extLst>
              <a:ext uri="{FF2B5EF4-FFF2-40B4-BE49-F238E27FC236}">
                <a16:creationId xmlns:a16="http://schemas.microsoft.com/office/drawing/2014/main" id="{18C31243-6015-A282-7C06-227BBE0C0625}"/>
              </a:ext>
            </a:extLst>
          </p:cNvPr>
          <p:cNvPicPr>
            <a:picLocks noChangeAspect="1"/>
          </p:cNvPicPr>
          <p:nvPr/>
        </p:nvPicPr>
        <p:blipFill>
          <a:blip r:embed="rId3"/>
          <a:stretch>
            <a:fillRect/>
          </a:stretch>
        </p:blipFill>
        <p:spPr>
          <a:xfrm>
            <a:off x="548639" y="2878194"/>
            <a:ext cx="11339195" cy="4116331"/>
          </a:xfrm>
          <a:prstGeom prst="rect">
            <a:avLst/>
          </a:prstGeom>
        </p:spPr>
      </p:pic>
    </p:spTree>
    <p:extLst>
      <p:ext uri="{BB962C8B-B14F-4D97-AF65-F5344CB8AC3E}">
        <p14:creationId xmlns:p14="http://schemas.microsoft.com/office/powerpoint/2010/main" val="405969408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329242027"/>
      </p:ext>
    </p:extLst>
  </p:cSld>
  <p:clrMapOvr>
    <a:masterClrMapping/>
  </p:clrMapOvr>
  <p:transition>
    <p:fade/>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72" name="Gerader Verbinder 71">
            <a:extLst>
              <a:ext uri="{FF2B5EF4-FFF2-40B4-BE49-F238E27FC236}">
                <a16:creationId xmlns:a16="http://schemas.microsoft.com/office/drawing/2014/main" id="{94D572FF-2CB7-45B9-AFCD-0DB21EF07AA2}"/>
              </a:ext>
            </a:extLst>
          </p:cNvPr>
          <p:cNvCxnSpPr>
            <a:cxnSpLocks/>
          </p:cNvCxnSpPr>
          <p:nvPr/>
        </p:nvCxnSpPr>
        <p:spPr>
          <a:xfrm>
            <a:off x="2339784" y="1242929"/>
            <a:ext cx="0" cy="5140333"/>
          </a:xfrm>
          <a:prstGeom prst="line">
            <a:avLst/>
          </a:prstGeom>
          <a:ln w="3175">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74" name="Gerader Verbinder 73">
            <a:extLst>
              <a:ext uri="{FF2B5EF4-FFF2-40B4-BE49-F238E27FC236}">
                <a16:creationId xmlns:a16="http://schemas.microsoft.com/office/drawing/2014/main" id="{B85C4576-FCA4-467C-A97C-04AFF86A66F3}"/>
              </a:ext>
            </a:extLst>
          </p:cNvPr>
          <p:cNvCxnSpPr>
            <a:cxnSpLocks/>
          </p:cNvCxnSpPr>
          <p:nvPr/>
        </p:nvCxnSpPr>
        <p:spPr>
          <a:xfrm>
            <a:off x="10293363" y="1242929"/>
            <a:ext cx="0" cy="5140333"/>
          </a:xfrm>
          <a:prstGeom prst="line">
            <a:avLst/>
          </a:prstGeom>
          <a:ln w="3175">
            <a:solidFill>
              <a:schemeClr val="tx1"/>
            </a:solidFill>
            <a:prstDash val="lgDashDot"/>
          </a:ln>
        </p:spPr>
        <p:style>
          <a:lnRef idx="1">
            <a:schemeClr val="accent1"/>
          </a:lnRef>
          <a:fillRef idx="0">
            <a:schemeClr val="accent1"/>
          </a:fillRef>
          <a:effectRef idx="0">
            <a:schemeClr val="accent1"/>
          </a:effectRef>
          <a:fontRef idx="minor">
            <a:schemeClr val="tx1"/>
          </a:fontRef>
        </p:style>
      </p:cxnSp>
      <p:cxnSp>
        <p:nvCxnSpPr>
          <p:cNvPr id="76" name="Gerader Verbinder 75">
            <a:extLst>
              <a:ext uri="{FF2B5EF4-FFF2-40B4-BE49-F238E27FC236}">
                <a16:creationId xmlns:a16="http://schemas.microsoft.com/office/drawing/2014/main" id="{D159C382-0FEC-4C9E-967D-330B197DD1DD}"/>
              </a:ext>
            </a:extLst>
          </p:cNvPr>
          <p:cNvCxnSpPr>
            <a:cxnSpLocks/>
          </p:cNvCxnSpPr>
          <p:nvPr/>
        </p:nvCxnSpPr>
        <p:spPr>
          <a:xfrm>
            <a:off x="7505185" y="1242929"/>
            <a:ext cx="0" cy="5140333"/>
          </a:xfrm>
          <a:prstGeom prst="line">
            <a:avLst/>
          </a:prstGeom>
          <a:ln w="3175">
            <a:solidFill>
              <a:schemeClr val="tx1"/>
            </a:solidFill>
            <a:prstDash val="lgDashDot"/>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D5910217-8985-4838-9283-19FBF58268A1}"/>
              </a:ext>
            </a:extLst>
          </p:cNvPr>
          <p:cNvSpPr>
            <a:spLocks noGrp="1"/>
          </p:cNvSpPr>
          <p:nvPr>
            <p:ph type="title"/>
          </p:nvPr>
        </p:nvSpPr>
        <p:spPr/>
        <p:txBody>
          <a:bodyPr/>
          <a:lstStyle/>
          <a:p>
            <a:r>
              <a:rPr lang="de-DE"/>
              <a:t>Terraform Workflow</a:t>
            </a:r>
          </a:p>
        </p:txBody>
      </p:sp>
      <p:sp>
        <p:nvSpPr>
          <p:cNvPr id="8" name="Rechteck 7">
            <a:extLst>
              <a:ext uri="{FF2B5EF4-FFF2-40B4-BE49-F238E27FC236}">
                <a16:creationId xmlns:a16="http://schemas.microsoft.com/office/drawing/2014/main" id="{33DF1A61-5838-4BAF-9FF5-F265872B102E}"/>
              </a:ext>
            </a:extLst>
          </p:cNvPr>
          <p:cNvSpPr/>
          <p:nvPr/>
        </p:nvSpPr>
        <p:spPr>
          <a:xfrm>
            <a:off x="376693" y="2305517"/>
            <a:ext cx="1468667" cy="734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36" b="1" err="1"/>
              <a:t>init</a:t>
            </a:r>
            <a:endParaRPr lang="de-DE" sz="1836" b="1"/>
          </a:p>
        </p:txBody>
      </p:sp>
      <p:sp>
        <p:nvSpPr>
          <p:cNvPr id="10" name="Rechteck 9">
            <a:extLst>
              <a:ext uri="{FF2B5EF4-FFF2-40B4-BE49-F238E27FC236}">
                <a16:creationId xmlns:a16="http://schemas.microsoft.com/office/drawing/2014/main" id="{84D6C6E5-72D9-4579-9FC8-8742DE2012D4}"/>
              </a:ext>
            </a:extLst>
          </p:cNvPr>
          <p:cNvSpPr/>
          <p:nvPr/>
        </p:nvSpPr>
        <p:spPr>
          <a:xfrm>
            <a:off x="5566481" y="2305517"/>
            <a:ext cx="1468667" cy="734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36" b="1" dirty="0"/>
              <a:t>plan</a:t>
            </a:r>
          </a:p>
        </p:txBody>
      </p:sp>
      <p:sp>
        <p:nvSpPr>
          <p:cNvPr id="11" name="Rechteck 10">
            <a:extLst>
              <a:ext uri="{FF2B5EF4-FFF2-40B4-BE49-F238E27FC236}">
                <a16:creationId xmlns:a16="http://schemas.microsoft.com/office/drawing/2014/main" id="{2DD3C051-E48D-4494-AE9B-856E5BE57685}"/>
              </a:ext>
            </a:extLst>
          </p:cNvPr>
          <p:cNvSpPr/>
          <p:nvPr/>
        </p:nvSpPr>
        <p:spPr>
          <a:xfrm>
            <a:off x="7872351" y="2305517"/>
            <a:ext cx="1468667" cy="734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36" b="1" err="1"/>
              <a:t>apply</a:t>
            </a:r>
            <a:endParaRPr lang="de-DE" sz="1836" b="1"/>
          </a:p>
        </p:txBody>
      </p:sp>
      <p:sp>
        <p:nvSpPr>
          <p:cNvPr id="12" name="Rechteck 11">
            <a:extLst>
              <a:ext uri="{FF2B5EF4-FFF2-40B4-BE49-F238E27FC236}">
                <a16:creationId xmlns:a16="http://schemas.microsoft.com/office/drawing/2014/main" id="{1326E585-EB2A-408F-B46B-FC7B9A6C1427}"/>
              </a:ext>
            </a:extLst>
          </p:cNvPr>
          <p:cNvSpPr/>
          <p:nvPr/>
        </p:nvSpPr>
        <p:spPr>
          <a:xfrm>
            <a:off x="10809685" y="2305517"/>
            <a:ext cx="1468667" cy="734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36" b="1" err="1"/>
              <a:t>destroy</a:t>
            </a:r>
            <a:endParaRPr lang="de-DE" sz="1836" b="1"/>
          </a:p>
        </p:txBody>
      </p:sp>
      <p:cxnSp>
        <p:nvCxnSpPr>
          <p:cNvPr id="15" name="Gerade Verbindung mit Pfeil 14">
            <a:extLst>
              <a:ext uri="{FF2B5EF4-FFF2-40B4-BE49-F238E27FC236}">
                <a16:creationId xmlns:a16="http://schemas.microsoft.com/office/drawing/2014/main" id="{0C027C5E-05DC-4EA7-AE8E-AC015A092856}"/>
              </a:ext>
            </a:extLst>
          </p:cNvPr>
          <p:cNvCxnSpPr>
            <a:cxnSpLocks/>
            <a:stCxn id="8" idx="3"/>
            <a:endCxn id="4" idx="1"/>
          </p:cNvCxnSpPr>
          <p:nvPr/>
        </p:nvCxnSpPr>
        <p:spPr>
          <a:xfrm flipV="1">
            <a:off x="1845360" y="2672574"/>
            <a:ext cx="984323" cy="11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cxnSp>
        <p:nvCxnSpPr>
          <p:cNvPr id="17" name="Gerade Verbindung mit Pfeil 16">
            <a:extLst>
              <a:ext uri="{FF2B5EF4-FFF2-40B4-BE49-F238E27FC236}">
                <a16:creationId xmlns:a16="http://schemas.microsoft.com/office/drawing/2014/main" id="{3365FBF8-02D3-409B-8A92-5077D5096254}"/>
              </a:ext>
            </a:extLst>
          </p:cNvPr>
          <p:cNvCxnSpPr>
            <a:cxnSpLocks/>
            <a:stCxn id="11" idx="3"/>
            <a:endCxn id="12" idx="1"/>
          </p:cNvCxnSpPr>
          <p:nvPr/>
        </p:nvCxnSpPr>
        <p:spPr>
          <a:xfrm>
            <a:off x="9341018" y="2672683"/>
            <a:ext cx="1468667" cy="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43" name="Pfeil: 180-Grad 42">
            <a:extLst>
              <a:ext uri="{FF2B5EF4-FFF2-40B4-BE49-F238E27FC236}">
                <a16:creationId xmlns:a16="http://schemas.microsoft.com/office/drawing/2014/main" id="{FFD25502-C676-4340-B919-05EF053466A1}"/>
              </a:ext>
            </a:extLst>
          </p:cNvPr>
          <p:cNvSpPr/>
          <p:nvPr/>
        </p:nvSpPr>
        <p:spPr>
          <a:xfrm>
            <a:off x="6218237" y="1364630"/>
            <a:ext cx="2594219" cy="917917"/>
          </a:xfrm>
          <a:prstGeom prst="uturnArrow">
            <a:avLst>
              <a:gd name="adj1" fmla="val 11359"/>
              <a:gd name="adj2" fmla="val 17709"/>
              <a:gd name="adj3" fmla="val 35818"/>
              <a:gd name="adj4" fmla="val 64182"/>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36">
              <a:solidFill>
                <a:schemeClr val="tx1"/>
              </a:solidFill>
            </a:endParaRPr>
          </a:p>
        </p:txBody>
      </p:sp>
      <p:sp>
        <p:nvSpPr>
          <p:cNvPr id="54" name="Pfeil: 180-Grad 53">
            <a:extLst>
              <a:ext uri="{FF2B5EF4-FFF2-40B4-BE49-F238E27FC236}">
                <a16:creationId xmlns:a16="http://schemas.microsoft.com/office/drawing/2014/main" id="{7E8B90A7-47D1-4D44-9F4C-96E19281885A}"/>
              </a:ext>
            </a:extLst>
          </p:cNvPr>
          <p:cNvSpPr/>
          <p:nvPr/>
        </p:nvSpPr>
        <p:spPr>
          <a:xfrm rot="10800000">
            <a:off x="6117942" y="3067275"/>
            <a:ext cx="2570168" cy="917917"/>
          </a:xfrm>
          <a:prstGeom prst="uturnArrow">
            <a:avLst>
              <a:gd name="adj1" fmla="val 11359"/>
              <a:gd name="adj2" fmla="val 17709"/>
              <a:gd name="adj3" fmla="val 35818"/>
              <a:gd name="adj4" fmla="val 64182"/>
              <a:gd name="adj5" fmla="val 100000"/>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DE" sz="1836">
              <a:solidFill>
                <a:schemeClr val="tx1"/>
              </a:solidFill>
            </a:endParaRPr>
          </a:p>
        </p:txBody>
      </p:sp>
      <p:sp>
        <p:nvSpPr>
          <p:cNvPr id="66" name="Textfeld 65">
            <a:extLst>
              <a:ext uri="{FF2B5EF4-FFF2-40B4-BE49-F238E27FC236}">
                <a16:creationId xmlns:a16="http://schemas.microsoft.com/office/drawing/2014/main" id="{2C89EFA5-DDFF-453B-B990-4B99FB603E9F}"/>
              </a:ext>
            </a:extLst>
          </p:cNvPr>
          <p:cNvSpPr txBox="1"/>
          <p:nvPr/>
        </p:nvSpPr>
        <p:spPr>
          <a:xfrm>
            <a:off x="55520" y="4141991"/>
            <a:ext cx="2459080" cy="1561581"/>
          </a:xfrm>
          <a:prstGeom prst="rect">
            <a:avLst/>
          </a:prstGeom>
          <a:noFill/>
        </p:spPr>
        <p:txBody>
          <a:bodyPr wrap="square" rtlCol="0">
            <a:spAutoFit/>
          </a:bodyPr>
          <a:lstStyle/>
          <a:p>
            <a:pPr marL="182958" lvl="1" indent="-182958" defTabSz="498680">
              <a:lnSpc>
                <a:spcPct val="90000"/>
              </a:lnSpc>
              <a:spcBef>
                <a:spcPct val="0"/>
              </a:spcBef>
              <a:spcAft>
                <a:spcPct val="15000"/>
              </a:spcAft>
              <a:buFont typeface="Arial" panose="020B0604020202020204" pitchFamily="34" charset="0"/>
              <a:buChar char="•"/>
            </a:pPr>
            <a:r>
              <a:rPr lang="en-US" sz="1632" dirty="0"/>
              <a:t>Initializing working directory</a:t>
            </a:r>
          </a:p>
          <a:p>
            <a:pPr marL="182958" lvl="1" indent="-182958" defTabSz="498680">
              <a:lnSpc>
                <a:spcPct val="90000"/>
              </a:lnSpc>
              <a:spcBef>
                <a:spcPct val="0"/>
              </a:spcBef>
              <a:spcAft>
                <a:spcPct val="15000"/>
              </a:spcAft>
              <a:buFont typeface="Arial" panose="020B0604020202020204" pitchFamily="34" charset="0"/>
              <a:buChar char="•"/>
            </a:pPr>
            <a:r>
              <a:rPr lang="en-US" sz="1632" dirty="0"/>
              <a:t>Download provider version</a:t>
            </a:r>
          </a:p>
          <a:p>
            <a:pPr marL="182958" lvl="1" indent="-182958" defTabSz="498680">
              <a:lnSpc>
                <a:spcPct val="90000"/>
              </a:lnSpc>
              <a:spcBef>
                <a:spcPct val="0"/>
              </a:spcBef>
              <a:spcAft>
                <a:spcPct val="15000"/>
              </a:spcAft>
              <a:buFont typeface="Arial" panose="020B0604020202020204" pitchFamily="34" charset="0"/>
              <a:buChar char="•"/>
            </a:pPr>
            <a:r>
              <a:rPr lang="en-US" sz="1632" dirty="0"/>
              <a:t>Analyzing modules</a:t>
            </a:r>
          </a:p>
          <a:p>
            <a:pPr marL="182958" lvl="1" indent="-182958" defTabSz="498680">
              <a:lnSpc>
                <a:spcPct val="90000"/>
              </a:lnSpc>
              <a:spcBef>
                <a:spcPct val="0"/>
              </a:spcBef>
              <a:spcAft>
                <a:spcPct val="15000"/>
              </a:spcAft>
              <a:buFont typeface="Arial" panose="020B0604020202020204" pitchFamily="34" charset="0"/>
              <a:buChar char="•"/>
            </a:pPr>
            <a:r>
              <a:rPr lang="en-US" sz="1632" dirty="0"/>
              <a:t>Backend initialization</a:t>
            </a:r>
          </a:p>
        </p:txBody>
      </p:sp>
      <p:sp>
        <p:nvSpPr>
          <p:cNvPr id="67" name="Textfeld 66">
            <a:extLst>
              <a:ext uri="{FF2B5EF4-FFF2-40B4-BE49-F238E27FC236}">
                <a16:creationId xmlns:a16="http://schemas.microsoft.com/office/drawing/2014/main" id="{871A0739-6056-4B9A-813C-81FB91FC8A45}"/>
              </a:ext>
            </a:extLst>
          </p:cNvPr>
          <p:cNvSpPr txBox="1"/>
          <p:nvPr/>
        </p:nvSpPr>
        <p:spPr>
          <a:xfrm>
            <a:off x="4823140" y="4141990"/>
            <a:ext cx="2570167" cy="2201949"/>
          </a:xfrm>
          <a:prstGeom prst="rect">
            <a:avLst/>
          </a:prstGeom>
          <a:noFill/>
        </p:spPr>
        <p:txBody>
          <a:bodyPr wrap="square" rtlCol="0">
            <a:spAutoFit/>
          </a:bodyPr>
          <a:lstStyle/>
          <a:p>
            <a:pPr marL="182958" lvl="1" indent="-182958" defTabSz="498680">
              <a:lnSpc>
                <a:spcPct val="90000"/>
              </a:lnSpc>
              <a:spcBef>
                <a:spcPct val="0"/>
              </a:spcBef>
              <a:spcAft>
                <a:spcPct val="15000"/>
              </a:spcAft>
              <a:buFont typeface="Arial" panose="020B0604020202020204" pitchFamily="34" charset="0"/>
              <a:buChar char="•"/>
            </a:pPr>
            <a:r>
              <a:rPr lang="en-US" sz="1632"/>
              <a:t>Compares code changes to current state</a:t>
            </a:r>
          </a:p>
          <a:p>
            <a:pPr marL="182958" lvl="1" indent="-182958" defTabSz="498680">
              <a:lnSpc>
                <a:spcPct val="90000"/>
              </a:lnSpc>
              <a:spcBef>
                <a:spcPct val="0"/>
              </a:spcBef>
              <a:spcAft>
                <a:spcPct val="15000"/>
              </a:spcAft>
              <a:buFont typeface="Arial" panose="020B0604020202020204" pitchFamily="34" charset="0"/>
              <a:buChar char="•"/>
            </a:pPr>
            <a:r>
              <a:rPr lang="en-US" sz="1632"/>
              <a:t>Creates a list of instruction to migrate the state to the desired changes</a:t>
            </a:r>
          </a:p>
          <a:p>
            <a:pPr marL="182958" lvl="1" indent="-182958" defTabSz="498680">
              <a:lnSpc>
                <a:spcPct val="90000"/>
              </a:lnSpc>
              <a:spcBef>
                <a:spcPct val="0"/>
              </a:spcBef>
              <a:spcAft>
                <a:spcPct val="15000"/>
              </a:spcAft>
              <a:buFont typeface="Arial" panose="020B0604020202020204" pitchFamily="34" charset="0"/>
              <a:buChar char="•"/>
            </a:pPr>
            <a:r>
              <a:rPr lang="en-US" sz="1632"/>
              <a:t>Creates a plan file with the list of instruction (no execution)</a:t>
            </a:r>
          </a:p>
        </p:txBody>
      </p:sp>
      <p:sp>
        <p:nvSpPr>
          <p:cNvPr id="68" name="Textfeld 67">
            <a:extLst>
              <a:ext uri="{FF2B5EF4-FFF2-40B4-BE49-F238E27FC236}">
                <a16:creationId xmlns:a16="http://schemas.microsoft.com/office/drawing/2014/main" id="{AA289CD9-3D54-46CA-A9AC-8495E436CC63}"/>
              </a:ext>
            </a:extLst>
          </p:cNvPr>
          <p:cNvSpPr txBox="1"/>
          <p:nvPr/>
        </p:nvSpPr>
        <p:spPr>
          <a:xfrm>
            <a:off x="7629066" y="4141991"/>
            <a:ext cx="2570167" cy="1118805"/>
          </a:xfrm>
          <a:prstGeom prst="rect">
            <a:avLst/>
          </a:prstGeom>
          <a:noFill/>
        </p:spPr>
        <p:txBody>
          <a:bodyPr wrap="square" rtlCol="0">
            <a:spAutoFit/>
          </a:bodyPr>
          <a:lstStyle/>
          <a:p>
            <a:pPr marL="182958" indent="-182958">
              <a:buFont typeface="Arial" panose="020B0604020202020204" pitchFamily="34" charset="0"/>
              <a:buChar char="•"/>
            </a:pPr>
            <a:r>
              <a:rPr lang="en-US" sz="1632"/>
              <a:t>Actual Infrastructure: Applies the set of instruction created in the plan file</a:t>
            </a:r>
          </a:p>
        </p:txBody>
      </p:sp>
      <p:sp>
        <p:nvSpPr>
          <p:cNvPr id="70" name="Textfeld 69">
            <a:extLst>
              <a:ext uri="{FF2B5EF4-FFF2-40B4-BE49-F238E27FC236}">
                <a16:creationId xmlns:a16="http://schemas.microsoft.com/office/drawing/2014/main" id="{EB9979E7-73F1-4A4B-96B2-950D94E7BADB}"/>
              </a:ext>
            </a:extLst>
          </p:cNvPr>
          <p:cNvSpPr txBox="1"/>
          <p:nvPr/>
        </p:nvSpPr>
        <p:spPr>
          <a:xfrm>
            <a:off x="10424485" y="4141991"/>
            <a:ext cx="1853868" cy="1348126"/>
          </a:xfrm>
          <a:prstGeom prst="rect">
            <a:avLst/>
          </a:prstGeom>
          <a:noFill/>
        </p:spPr>
        <p:txBody>
          <a:bodyPr wrap="square" rtlCol="0">
            <a:spAutoFit/>
          </a:bodyPr>
          <a:lstStyle/>
          <a:p>
            <a:pPr marL="182958" indent="-182958">
              <a:buFont typeface="Arial" panose="020B0604020202020204" pitchFamily="34" charset="0"/>
              <a:buChar char="•"/>
            </a:pPr>
            <a:r>
              <a:rPr lang="en-US" sz="1632" dirty="0"/>
              <a:t>Actual Infrastructure: Remove all configured resources</a:t>
            </a:r>
            <a:endParaRPr lang="de-DE" sz="1632" dirty="0"/>
          </a:p>
        </p:txBody>
      </p:sp>
      <p:cxnSp>
        <p:nvCxnSpPr>
          <p:cNvPr id="3" name="Gerader Verbinder 71">
            <a:extLst>
              <a:ext uri="{FF2B5EF4-FFF2-40B4-BE49-F238E27FC236}">
                <a16:creationId xmlns:a16="http://schemas.microsoft.com/office/drawing/2014/main" id="{CFE5179C-FC76-8AA3-486A-FD5655F2835E}"/>
              </a:ext>
            </a:extLst>
          </p:cNvPr>
          <p:cNvCxnSpPr>
            <a:cxnSpLocks/>
          </p:cNvCxnSpPr>
          <p:nvPr/>
        </p:nvCxnSpPr>
        <p:spPr>
          <a:xfrm>
            <a:off x="4823584" y="1203606"/>
            <a:ext cx="0" cy="5140333"/>
          </a:xfrm>
          <a:prstGeom prst="line">
            <a:avLst/>
          </a:prstGeom>
          <a:ln w="3175">
            <a:solidFill>
              <a:schemeClr val="tx1"/>
            </a:solidFill>
            <a:prstDash val="lgDashDot"/>
          </a:ln>
        </p:spPr>
        <p:style>
          <a:lnRef idx="1">
            <a:schemeClr val="accent1"/>
          </a:lnRef>
          <a:fillRef idx="0">
            <a:schemeClr val="accent1"/>
          </a:fillRef>
          <a:effectRef idx="0">
            <a:schemeClr val="accent1"/>
          </a:effectRef>
          <a:fontRef idx="minor">
            <a:schemeClr val="tx1"/>
          </a:fontRef>
        </p:style>
      </p:cxnSp>
      <p:sp>
        <p:nvSpPr>
          <p:cNvPr id="4" name="Rechteck 7">
            <a:extLst>
              <a:ext uri="{FF2B5EF4-FFF2-40B4-BE49-F238E27FC236}">
                <a16:creationId xmlns:a16="http://schemas.microsoft.com/office/drawing/2014/main" id="{E306F453-5EEB-7D94-4DA4-196A36103540}"/>
              </a:ext>
            </a:extLst>
          </p:cNvPr>
          <p:cNvSpPr/>
          <p:nvPr/>
        </p:nvSpPr>
        <p:spPr>
          <a:xfrm>
            <a:off x="2829683" y="2305407"/>
            <a:ext cx="1468667" cy="73433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de-DE" sz="1836" b="1" dirty="0"/>
              <a:t>validate</a:t>
            </a:r>
          </a:p>
        </p:txBody>
      </p:sp>
      <p:cxnSp>
        <p:nvCxnSpPr>
          <p:cNvPr id="6" name="Gerade Verbindung mit Pfeil 14">
            <a:extLst>
              <a:ext uri="{FF2B5EF4-FFF2-40B4-BE49-F238E27FC236}">
                <a16:creationId xmlns:a16="http://schemas.microsoft.com/office/drawing/2014/main" id="{59C7B79D-75DF-6549-84A2-01A729E254C4}"/>
              </a:ext>
            </a:extLst>
          </p:cNvPr>
          <p:cNvCxnSpPr>
            <a:cxnSpLocks/>
            <a:stCxn id="4" idx="3"/>
            <a:endCxn id="10" idx="1"/>
          </p:cNvCxnSpPr>
          <p:nvPr/>
        </p:nvCxnSpPr>
        <p:spPr>
          <a:xfrm>
            <a:off x="4298350" y="2672574"/>
            <a:ext cx="1268131" cy="110"/>
          </a:xfrm>
          <a:prstGeom prst="straightConnector1">
            <a:avLst/>
          </a:prstGeom>
          <a:ln w="127000">
            <a:tailEnd type="triangle"/>
          </a:ln>
        </p:spPr>
        <p:style>
          <a:lnRef idx="1">
            <a:schemeClr val="accent1"/>
          </a:lnRef>
          <a:fillRef idx="0">
            <a:schemeClr val="accent1"/>
          </a:fillRef>
          <a:effectRef idx="0">
            <a:schemeClr val="accent1"/>
          </a:effectRef>
          <a:fontRef idx="minor">
            <a:schemeClr val="tx1"/>
          </a:fontRef>
        </p:style>
      </p:cxnSp>
      <p:sp>
        <p:nvSpPr>
          <p:cNvPr id="13" name="Textfeld 65">
            <a:extLst>
              <a:ext uri="{FF2B5EF4-FFF2-40B4-BE49-F238E27FC236}">
                <a16:creationId xmlns:a16="http://schemas.microsoft.com/office/drawing/2014/main" id="{BEE6109C-DBC7-0158-08E5-C40114287195}"/>
              </a:ext>
            </a:extLst>
          </p:cNvPr>
          <p:cNvSpPr txBox="1"/>
          <p:nvPr/>
        </p:nvSpPr>
        <p:spPr>
          <a:xfrm>
            <a:off x="2413910" y="4122941"/>
            <a:ext cx="2459080" cy="1222451"/>
          </a:xfrm>
          <a:prstGeom prst="rect">
            <a:avLst/>
          </a:prstGeom>
          <a:noFill/>
        </p:spPr>
        <p:txBody>
          <a:bodyPr wrap="square" rtlCol="0">
            <a:spAutoFit/>
          </a:bodyPr>
          <a:lstStyle/>
          <a:p>
            <a:pPr marL="182958" lvl="1" indent="-182958" defTabSz="498680">
              <a:lnSpc>
                <a:spcPct val="90000"/>
              </a:lnSpc>
              <a:spcBef>
                <a:spcPct val="0"/>
              </a:spcBef>
              <a:spcAft>
                <a:spcPct val="15000"/>
              </a:spcAft>
              <a:buFont typeface="Arial" panose="020B0604020202020204" pitchFamily="34" charset="0"/>
              <a:buChar char="•"/>
            </a:pPr>
            <a:r>
              <a:rPr lang="en-US" sz="1632" dirty="0"/>
              <a:t>Runs checks that verify whether a configuration is syntactically valid and internally consistent</a:t>
            </a:r>
          </a:p>
        </p:txBody>
      </p:sp>
    </p:spTree>
    <p:extLst>
      <p:ext uri="{BB962C8B-B14F-4D97-AF65-F5344CB8AC3E}">
        <p14:creationId xmlns:p14="http://schemas.microsoft.com/office/powerpoint/2010/main" val="21284827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361439"/>
            <a:ext cx="11889564" cy="1292662"/>
          </a:xfrm>
        </p:spPr>
        <p:txBody>
          <a:bodyPr vert="horz" wrap="square" lIns="146304" tIns="91440" rIns="146304" bIns="91440" rtlCol="0" anchor="t">
            <a:spAutoFit/>
          </a:bodyPr>
          <a:lstStyle/>
          <a:p>
            <a:pPr marL="0" indent="0">
              <a:buNone/>
            </a:pPr>
            <a:r>
              <a:rPr lang="en-US" dirty="0"/>
              <a:t>Terraform can automatically keep track of dependencies</a:t>
            </a:r>
          </a:p>
          <a:p>
            <a:pPr marL="0" indent="0">
              <a:buNone/>
            </a:pPr>
            <a:r>
              <a:rPr lang="en-US" dirty="0"/>
              <a:t>Based on references within resources</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Terraform </a:t>
            </a:r>
            <a:r>
              <a:rPr lang="de-DE" dirty="0"/>
              <a:t>Dependencies</a:t>
            </a:r>
            <a:endParaRPr lang="en-US" dirty="0"/>
          </a:p>
        </p:txBody>
      </p:sp>
      <p:pic>
        <p:nvPicPr>
          <p:cNvPr id="4" name="Grafik 3">
            <a:extLst>
              <a:ext uri="{FF2B5EF4-FFF2-40B4-BE49-F238E27FC236}">
                <a16:creationId xmlns:a16="http://schemas.microsoft.com/office/drawing/2014/main" id="{A53C2094-2B81-761D-7A21-7DD0A2343D35}"/>
              </a:ext>
            </a:extLst>
          </p:cNvPr>
          <p:cNvPicPr>
            <a:picLocks noChangeAspect="1"/>
          </p:cNvPicPr>
          <p:nvPr/>
        </p:nvPicPr>
        <p:blipFill>
          <a:blip r:embed="rId3"/>
          <a:stretch>
            <a:fillRect/>
          </a:stretch>
        </p:blipFill>
        <p:spPr>
          <a:xfrm>
            <a:off x="3573109" y="2802691"/>
            <a:ext cx="5290255" cy="4105238"/>
          </a:xfrm>
          <a:prstGeom prst="rect">
            <a:avLst/>
          </a:prstGeom>
        </p:spPr>
      </p:pic>
    </p:spTree>
    <p:extLst>
      <p:ext uri="{BB962C8B-B14F-4D97-AF65-F5344CB8AC3E}">
        <p14:creationId xmlns:p14="http://schemas.microsoft.com/office/powerpoint/2010/main" val="177155719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361439"/>
            <a:ext cx="11889564" cy="3250121"/>
          </a:xfrm>
        </p:spPr>
        <p:txBody>
          <a:bodyPr vert="horz" wrap="square" lIns="146304" tIns="91440" rIns="146304" bIns="91440" rtlCol="0" anchor="t">
            <a:spAutoFit/>
          </a:bodyPr>
          <a:lstStyle/>
          <a:p>
            <a:pPr marL="0" indent="0">
              <a:buNone/>
            </a:pPr>
            <a:r>
              <a:rPr lang="en-US" dirty="0"/>
              <a:t>Data Source</a:t>
            </a:r>
          </a:p>
          <a:p>
            <a:pPr marL="241300" lvl="1" indent="0">
              <a:buNone/>
            </a:pPr>
            <a:r>
              <a:rPr lang="en-US" dirty="0"/>
              <a:t>Use information defined outside of Terraform, defined by another separate Terraform configuration, or modified by functions.</a:t>
            </a:r>
          </a:p>
          <a:p>
            <a:pPr marL="241300" lvl="1" indent="0">
              <a:buNone/>
            </a:pPr>
            <a:endParaRPr lang="en-US" dirty="0"/>
          </a:p>
          <a:p>
            <a:pPr marL="0" indent="0">
              <a:buNone/>
            </a:pPr>
            <a:r>
              <a:rPr lang="en-US" dirty="0"/>
              <a:t>Resource</a:t>
            </a:r>
          </a:p>
          <a:p>
            <a:pPr marL="241300" lvl="1" indent="0">
              <a:buNone/>
            </a:pPr>
            <a:r>
              <a:rPr lang="en-US" dirty="0"/>
              <a:t>Most important element in the Terraform language. </a:t>
            </a:r>
          </a:p>
          <a:p>
            <a:pPr marL="241300" lvl="1" indent="0">
              <a:buNone/>
            </a:pPr>
            <a:r>
              <a:rPr lang="en-US" dirty="0"/>
              <a:t>Each resource block describes one or more infrastructure objects</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Terraform Data Sources &amp; Resources</a:t>
            </a:r>
          </a:p>
        </p:txBody>
      </p:sp>
    </p:spTree>
    <p:extLst>
      <p:ext uri="{BB962C8B-B14F-4D97-AF65-F5344CB8AC3E}">
        <p14:creationId xmlns:p14="http://schemas.microsoft.com/office/powerpoint/2010/main" val="236140288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animEffect transition="in" filter="fade">
                                      <p:cBhvr>
                                        <p:cTn id="21"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C7BBC3-C7CB-4EE8-0C19-20213E59DAC9}"/>
              </a:ext>
            </a:extLst>
          </p:cNvPr>
          <p:cNvSpPr>
            <a:spLocks noGrp="1"/>
          </p:cNvSpPr>
          <p:nvPr>
            <p:ph type="title"/>
          </p:nvPr>
        </p:nvSpPr>
        <p:spPr>
          <a:xfrm>
            <a:off x="274639" y="1241426"/>
            <a:ext cx="5486399" cy="1098762"/>
          </a:xfrm>
        </p:spPr>
        <p:txBody>
          <a:bodyPr/>
          <a:lstStyle/>
          <a:p>
            <a:r>
              <a:rPr lang="en-US" dirty="0"/>
              <a:t>DEMO</a:t>
            </a:r>
            <a:endParaRPr lang="pt-BR" dirty="0"/>
          </a:p>
        </p:txBody>
      </p:sp>
      <p:sp>
        <p:nvSpPr>
          <p:cNvPr id="3" name="Picture Placeholder 2">
            <a:extLst>
              <a:ext uri="{FF2B5EF4-FFF2-40B4-BE49-F238E27FC236}">
                <a16:creationId xmlns:a16="http://schemas.microsoft.com/office/drawing/2014/main" id="{D78868AA-1825-F7EF-821E-63498D64A53A}"/>
              </a:ext>
            </a:extLst>
          </p:cNvPr>
          <p:cNvSpPr>
            <a:spLocks noGrp="1"/>
          </p:cNvSpPr>
          <p:nvPr>
            <p:ph type="pic" sz="quarter" idx="10"/>
          </p:nvPr>
        </p:nvSpPr>
        <p:spPr/>
        <p:txBody>
          <a:bodyPr/>
          <a:lstStyle/>
          <a:p>
            <a:endParaRPr lang="pt-BR"/>
          </a:p>
        </p:txBody>
      </p:sp>
      <p:pic>
        <p:nvPicPr>
          <p:cNvPr id="9" name="Picture 8">
            <a:extLst>
              <a:ext uri="{FF2B5EF4-FFF2-40B4-BE49-F238E27FC236}">
                <a16:creationId xmlns:a16="http://schemas.microsoft.com/office/drawing/2014/main" id="{1590B7AD-063D-95D0-9306-6EF2040BD3D2}"/>
              </a:ext>
            </a:extLst>
          </p:cNvPr>
          <p:cNvPicPr>
            <a:picLocks noChangeAspect="1"/>
          </p:cNvPicPr>
          <p:nvPr/>
        </p:nvPicPr>
        <p:blipFill>
          <a:blip r:embed="rId3"/>
          <a:stretch>
            <a:fillRect/>
          </a:stretch>
        </p:blipFill>
        <p:spPr>
          <a:xfrm>
            <a:off x="495082" y="2708108"/>
            <a:ext cx="3581618" cy="2749193"/>
          </a:xfrm>
          <a:prstGeom prst="rect">
            <a:avLst/>
          </a:prstGeom>
        </p:spPr>
      </p:pic>
    </p:spTree>
    <p:extLst>
      <p:ext uri="{BB962C8B-B14F-4D97-AF65-F5344CB8AC3E}">
        <p14:creationId xmlns:p14="http://schemas.microsoft.com/office/powerpoint/2010/main" val="483834712"/>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D369-E28F-428A-B6AA-3D4AA4ACAC2C}"/>
              </a:ext>
            </a:extLst>
          </p:cNvPr>
          <p:cNvSpPr>
            <a:spLocks noGrp="1"/>
          </p:cNvSpPr>
          <p:nvPr>
            <p:ph type="title"/>
          </p:nvPr>
        </p:nvSpPr>
        <p:spPr>
          <a:xfrm>
            <a:off x="274638" y="2125662"/>
            <a:ext cx="11887200" cy="1181862"/>
          </a:xfrm>
        </p:spPr>
        <p:txBody>
          <a:bodyPr/>
          <a:lstStyle/>
          <a:p>
            <a:r>
              <a:rPr lang="en-US" dirty="0"/>
              <a:t>Store Terraform state in Azure</a:t>
            </a:r>
          </a:p>
        </p:txBody>
      </p:sp>
    </p:spTree>
    <p:extLst>
      <p:ext uri="{BB962C8B-B14F-4D97-AF65-F5344CB8AC3E}">
        <p14:creationId xmlns:p14="http://schemas.microsoft.com/office/powerpoint/2010/main" val="2008598087"/>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361439"/>
            <a:ext cx="11889564" cy="4616648"/>
          </a:xfrm>
        </p:spPr>
        <p:txBody>
          <a:bodyPr vert="horz" wrap="square" lIns="146304" tIns="91440" rIns="146304" bIns="91440" rtlCol="0" anchor="t">
            <a:spAutoFit/>
          </a:bodyPr>
          <a:lstStyle/>
          <a:p>
            <a:r>
              <a:rPr lang="en-US" dirty="0"/>
              <a:t>Terraform state is used to reconcile deployed resources with Terraform configurations. </a:t>
            </a:r>
          </a:p>
          <a:p>
            <a:r>
              <a:rPr lang="en-US" dirty="0"/>
              <a:t>State allows Terraform to know what Azure resources to add, update, or delete.</a:t>
            </a:r>
          </a:p>
          <a:p>
            <a:r>
              <a:rPr lang="en-US" dirty="0"/>
              <a:t>By default, Terraform state is stored locally, which isn't ideal for the following reasons:</a:t>
            </a:r>
          </a:p>
          <a:p>
            <a:pPr lvl="1"/>
            <a:r>
              <a:rPr lang="en-US" dirty="0"/>
              <a:t>Local state doesn't work well in a team or collaborative environment.</a:t>
            </a:r>
          </a:p>
          <a:p>
            <a:pPr lvl="1"/>
            <a:r>
              <a:rPr lang="en-US" dirty="0"/>
              <a:t>Terraform state can include sensitive information.</a:t>
            </a:r>
          </a:p>
          <a:p>
            <a:pPr lvl="1"/>
            <a:r>
              <a:rPr lang="en-US" dirty="0"/>
              <a:t>Storing state locally increases the chance of inadvertent deletion.</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Terraform State</a:t>
            </a:r>
          </a:p>
        </p:txBody>
      </p:sp>
    </p:spTree>
    <p:extLst>
      <p:ext uri="{BB962C8B-B14F-4D97-AF65-F5344CB8AC3E}">
        <p14:creationId xmlns:p14="http://schemas.microsoft.com/office/powerpoint/2010/main" val="258382040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par>
                          <p:cTn id="12" fill="hold">
                            <p:stCondLst>
                              <p:cond delay="1000"/>
                            </p:stCondLst>
                            <p:childTnLst>
                              <p:par>
                                <p:cTn id="13" presetID="10" presetClass="entr" presetSubtype="0" fill="hold" grpId="0" nodeType="after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animEffect transition="in" filter="fade">
                                      <p:cBhvr>
                                        <p:cTn id="15" dur="500"/>
                                        <p:tgtEl>
                                          <p:spTgt spid="2">
                                            <p:txEl>
                                              <p:pRg st="2" end="2"/>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3" end="3"/>
                                            </p:txEl>
                                          </p:spTgt>
                                        </p:tgtEl>
                                        <p:attrNameLst>
                                          <p:attrName>style.visibility</p:attrName>
                                        </p:attrNameLst>
                                      </p:cBhvr>
                                      <p:to>
                                        <p:strVal val="visible"/>
                                      </p:to>
                                    </p:set>
                                    <p:animEffect transition="in" filter="fade">
                                      <p:cBhvr>
                                        <p:cTn id="18" dur="500"/>
                                        <p:tgtEl>
                                          <p:spTgt spid="2">
                                            <p:txEl>
                                              <p:pRg st="3" end="3"/>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361439"/>
            <a:ext cx="11889564" cy="683264"/>
          </a:xfrm>
        </p:spPr>
        <p:txBody>
          <a:bodyPr vert="horz" wrap="square" lIns="146304" tIns="91440" rIns="146304" bIns="91440" rtlCol="0" anchor="t">
            <a:spAutoFit/>
          </a:bodyPr>
          <a:lstStyle/>
          <a:p>
            <a:pPr marL="0" indent="0">
              <a:buNone/>
            </a:pPr>
            <a:r>
              <a:rPr lang="en-US" dirty="0"/>
              <a:t>Use Azure storage to store remote Terraform state.</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Terraform State – Storage Account</a:t>
            </a:r>
          </a:p>
        </p:txBody>
      </p:sp>
      <p:sp>
        <p:nvSpPr>
          <p:cNvPr id="5" name="TextBox 4">
            <a:extLst>
              <a:ext uri="{FF2B5EF4-FFF2-40B4-BE49-F238E27FC236}">
                <a16:creationId xmlns:a16="http://schemas.microsoft.com/office/drawing/2014/main" id="{7E41FE9B-6362-453D-CE95-67BC745E13A5}"/>
              </a:ext>
            </a:extLst>
          </p:cNvPr>
          <p:cNvSpPr txBox="1"/>
          <p:nvPr/>
        </p:nvSpPr>
        <p:spPr>
          <a:xfrm>
            <a:off x="273455" y="2719269"/>
            <a:ext cx="11498580" cy="3416320"/>
          </a:xfrm>
          <a:prstGeom prst="rect">
            <a:avLst/>
          </a:prstGeom>
          <a:solidFill>
            <a:schemeClr val="tx1">
              <a:lumMod val="50000"/>
            </a:schemeClr>
          </a:solidFill>
        </p:spPr>
        <p:txBody>
          <a:bodyPr wrap="square">
            <a:spAutoFit/>
          </a:bodyPr>
          <a:lstStyle/>
          <a:p>
            <a:r>
              <a:rPr lang="pt-BR" b="0" i="0" dirty="0">
                <a:solidFill>
                  <a:srgbClr val="E6E6E6"/>
                </a:solidFill>
                <a:effectLst/>
                <a:latin typeface="SFMono-Regular"/>
              </a:rPr>
              <a:t>$RESOURCE_GROUP_NAME=</a:t>
            </a:r>
            <a:r>
              <a:rPr lang="pt-BR" b="0" i="0" dirty="0" err="1">
                <a:solidFill>
                  <a:srgbClr val="E6E6E6"/>
                </a:solidFill>
                <a:effectLst/>
                <a:latin typeface="SFMono-Regular"/>
              </a:rPr>
              <a:t>rg-tfstate</a:t>
            </a:r>
            <a:endParaRPr lang="pt-BR" b="0" i="0" dirty="0">
              <a:solidFill>
                <a:srgbClr val="E6E6E6"/>
              </a:solidFill>
              <a:effectLst/>
              <a:latin typeface="SFMono-Regular"/>
            </a:endParaRPr>
          </a:p>
          <a:p>
            <a:r>
              <a:rPr lang="pt-BR" b="0" i="0" dirty="0">
                <a:solidFill>
                  <a:srgbClr val="E6E6E6"/>
                </a:solidFill>
                <a:effectLst/>
                <a:latin typeface="SFMono-Regular"/>
              </a:rPr>
              <a:t>$STORAGE_ACCOUNT_NAME=</a:t>
            </a:r>
            <a:r>
              <a:rPr lang="pt-BR" b="0" i="0" dirty="0" err="1">
                <a:solidFill>
                  <a:srgbClr val="E6E6E6"/>
                </a:solidFill>
                <a:effectLst/>
                <a:latin typeface="SFMono-Regular"/>
              </a:rPr>
              <a:t>strtfstate</a:t>
            </a:r>
            <a:endParaRPr lang="pt-BR" b="0" i="0" dirty="0">
              <a:solidFill>
                <a:srgbClr val="E6E6E6"/>
              </a:solidFill>
              <a:effectLst/>
              <a:latin typeface="SFMono-Regular"/>
            </a:endParaRPr>
          </a:p>
          <a:p>
            <a:r>
              <a:rPr lang="pt-BR" b="0" i="0" dirty="0">
                <a:solidFill>
                  <a:srgbClr val="E6E6E6"/>
                </a:solidFill>
                <a:effectLst/>
                <a:latin typeface="SFMono-Regular"/>
              </a:rPr>
              <a:t>$CONTAINER_NAME=</a:t>
            </a:r>
            <a:r>
              <a:rPr lang="pt-BR" b="0" i="0" dirty="0" err="1">
                <a:solidFill>
                  <a:srgbClr val="E6E6E6"/>
                </a:solidFill>
                <a:effectLst/>
                <a:latin typeface="SFMono-Regular"/>
              </a:rPr>
              <a:t>tfstate</a:t>
            </a:r>
            <a:r>
              <a:rPr lang="pt-BR" b="0" i="0" dirty="0">
                <a:solidFill>
                  <a:srgbClr val="E6E6E6"/>
                </a:solidFill>
                <a:effectLst/>
                <a:latin typeface="SFMono-Regular"/>
              </a:rPr>
              <a:t> </a:t>
            </a:r>
          </a:p>
          <a:p>
            <a:endParaRPr lang="pt-BR" dirty="0">
              <a:solidFill>
                <a:srgbClr val="E6E6E6"/>
              </a:solidFill>
              <a:latin typeface="SFMono-Regular"/>
            </a:endParaRPr>
          </a:p>
          <a:p>
            <a:r>
              <a:rPr lang="pt-BR" b="0" i="0" dirty="0">
                <a:solidFill>
                  <a:srgbClr val="63B456"/>
                </a:solidFill>
                <a:effectLst/>
                <a:latin typeface="SFMono-Regular"/>
              </a:rPr>
              <a:t># </a:t>
            </a:r>
            <a:r>
              <a:rPr lang="pt-BR" b="0" i="0" dirty="0" err="1">
                <a:solidFill>
                  <a:srgbClr val="63B456"/>
                </a:solidFill>
                <a:effectLst/>
                <a:latin typeface="SFMono-Regular"/>
              </a:rPr>
              <a:t>Create</a:t>
            </a:r>
            <a:r>
              <a:rPr lang="pt-BR" b="0" i="0" dirty="0">
                <a:solidFill>
                  <a:srgbClr val="63B456"/>
                </a:solidFill>
                <a:effectLst/>
                <a:latin typeface="SFMono-Regular"/>
              </a:rPr>
              <a:t> </a:t>
            </a:r>
            <a:r>
              <a:rPr lang="pt-BR" b="0" i="0" dirty="0" err="1">
                <a:solidFill>
                  <a:srgbClr val="63B456"/>
                </a:solidFill>
                <a:effectLst/>
                <a:latin typeface="SFMono-Regular"/>
              </a:rPr>
              <a:t>resource</a:t>
            </a:r>
            <a:r>
              <a:rPr lang="pt-BR" b="0" i="0" dirty="0">
                <a:solidFill>
                  <a:srgbClr val="63B456"/>
                </a:solidFill>
                <a:effectLst/>
                <a:latin typeface="SFMono-Regular"/>
              </a:rPr>
              <a:t> </a:t>
            </a:r>
            <a:r>
              <a:rPr lang="pt-BR" b="0" i="0" dirty="0" err="1">
                <a:solidFill>
                  <a:srgbClr val="63B456"/>
                </a:solidFill>
                <a:effectLst/>
                <a:latin typeface="SFMono-Regular"/>
              </a:rPr>
              <a:t>group</a:t>
            </a:r>
            <a:r>
              <a:rPr lang="pt-BR" b="0" i="0" dirty="0">
                <a:solidFill>
                  <a:srgbClr val="E6E6E6"/>
                </a:solidFill>
                <a:effectLst/>
                <a:latin typeface="SFMono-Regular"/>
              </a:rPr>
              <a:t> </a:t>
            </a:r>
          </a:p>
          <a:p>
            <a:r>
              <a:rPr lang="pt-BR" b="0" i="0" dirty="0">
                <a:solidFill>
                  <a:srgbClr val="569CD6"/>
                </a:solidFill>
                <a:effectLst/>
                <a:latin typeface="SFMono-Regular"/>
              </a:rPr>
              <a:t>az </a:t>
            </a:r>
            <a:r>
              <a:rPr lang="pt-BR" b="0" i="0" dirty="0" err="1">
                <a:solidFill>
                  <a:srgbClr val="569CD6"/>
                </a:solidFill>
                <a:effectLst/>
                <a:latin typeface="SFMono-Regular"/>
              </a:rPr>
              <a:t>group</a:t>
            </a:r>
            <a:r>
              <a:rPr lang="pt-BR" b="0" i="0" dirty="0">
                <a:solidFill>
                  <a:srgbClr val="569CD6"/>
                </a:solidFill>
                <a:effectLst/>
                <a:latin typeface="SFMono-Regular"/>
              </a:rPr>
              <a:t> </a:t>
            </a:r>
            <a:r>
              <a:rPr lang="pt-BR" b="0" i="0" dirty="0" err="1">
                <a:solidFill>
                  <a:srgbClr val="569CD6"/>
                </a:solidFill>
                <a:effectLst/>
                <a:latin typeface="SFMono-Regular"/>
              </a:rPr>
              <a:t>create</a:t>
            </a:r>
            <a:r>
              <a:rPr lang="pt-BR" b="0" i="0" dirty="0">
                <a:solidFill>
                  <a:srgbClr val="569CD6"/>
                </a:solidFill>
                <a:effectLst/>
                <a:latin typeface="SFMono-Regular"/>
              </a:rPr>
              <a:t> </a:t>
            </a:r>
            <a:r>
              <a:rPr lang="pt-BR" b="0" i="0" dirty="0">
                <a:solidFill>
                  <a:srgbClr val="01CFFF"/>
                </a:solidFill>
                <a:effectLst/>
                <a:latin typeface="SFMono-Regular"/>
              </a:rPr>
              <a:t>--</a:t>
            </a:r>
            <a:r>
              <a:rPr lang="pt-BR" b="0" i="0" dirty="0" err="1">
                <a:solidFill>
                  <a:srgbClr val="01CFFF"/>
                </a:solidFill>
                <a:effectLst/>
                <a:latin typeface="SFMono-Regular"/>
              </a:rPr>
              <a:t>name</a:t>
            </a:r>
            <a:r>
              <a:rPr lang="pt-BR" b="0" i="0" dirty="0">
                <a:solidFill>
                  <a:srgbClr val="E6E6E6"/>
                </a:solidFill>
                <a:effectLst/>
                <a:latin typeface="SFMono-Regular"/>
              </a:rPr>
              <a:t> $RESOURCE_GROUP_NAME </a:t>
            </a:r>
            <a:r>
              <a:rPr lang="pt-BR" b="0" i="0" dirty="0">
                <a:solidFill>
                  <a:srgbClr val="01CFFF"/>
                </a:solidFill>
                <a:effectLst/>
                <a:latin typeface="SFMono-Regular"/>
              </a:rPr>
              <a:t>--</a:t>
            </a:r>
            <a:r>
              <a:rPr lang="pt-BR" b="0" i="0" dirty="0" err="1">
                <a:solidFill>
                  <a:srgbClr val="01CFFF"/>
                </a:solidFill>
                <a:effectLst/>
                <a:latin typeface="SFMono-Regular"/>
              </a:rPr>
              <a:t>location</a:t>
            </a:r>
            <a:r>
              <a:rPr lang="pt-BR" b="0" i="0" dirty="0">
                <a:solidFill>
                  <a:srgbClr val="E6E6E6"/>
                </a:solidFill>
                <a:effectLst/>
                <a:latin typeface="SFMono-Regular"/>
              </a:rPr>
              <a:t> </a:t>
            </a:r>
            <a:r>
              <a:rPr lang="pt-BR" b="0" i="0" dirty="0" err="1">
                <a:solidFill>
                  <a:srgbClr val="E6E6E6"/>
                </a:solidFill>
                <a:effectLst/>
                <a:latin typeface="SFMono-Regular"/>
              </a:rPr>
              <a:t>eastus</a:t>
            </a:r>
            <a:r>
              <a:rPr lang="pt-BR" b="0" i="0" dirty="0">
                <a:solidFill>
                  <a:srgbClr val="E6E6E6"/>
                </a:solidFill>
                <a:effectLst/>
                <a:latin typeface="SFMono-Regular"/>
              </a:rPr>
              <a:t> </a:t>
            </a:r>
          </a:p>
          <a:p>
            <a:endParaRPr lang="pt-BR" dirty="0">
              <a:solidFill>
                <a:srgbClr val="E6E6E6"/>
              </a:solidFill>
              <a:latin typeface="SFMono-Regular"/>
            </a:endParaRPr>
          </a:p>
          <a:p>
            <a:r>
              <a:rPr lang="pt-BR" b="0" i="0" dirty="0">
                <a:solidFill>
                  <a:srgbClr val="63B456"/>
                </a:solidFill>
                <a:effectLst/>
                <a:latin typeface="SFMono-Regular"/>
              </a:rPr>
              <a:t># </a:t>
            </a:r>
            <a:r>
              <a:rPr lang="pt-BR" b="0" i="0" dirty="0" err="1">
                <a:solidFill>
                  <a:srgbClr val="63B456"/>
                </a:solidFill>
                <a:effectLst/>
                <a:latin typeface="SFMono-Regular"/>
              </a:rPr>
              <a:t>Create</a:t>
            </a:r>
            <a:r>
              <a:rPr lang="pt-BR" b="0" i="0" dirty="0">
                <a:solidFill>
                  <a:srgbClr val="63B456"/>
                </a:solidFill>
                <a:effectLst/>
                <a:latin typeface="SFMono-Regular"/>
              </a:rPr>
              <a:t> </a:t>
            </a:r>
            <a:r>
              <a:rPr lang="pt-BR" b="0" i="0" dirty="0" err="1">
                <a:solidFill>
                  <a:srgbClr val="63B456"/>
                </a:solidFill>
                <a:effectLst/>
                <a:latin typeface="SFMono-Regular"/>
              </a:rPr>
              <a:t>storage</a:t>
            </a:r>
            <a:r>
              <a:rPr lang="pt-BR" b="0" i="0" dirty="0">
                <a:solidFill>
                  <a:srgbClr val="63B456"/>
                </a:solidFill>
                <a:effectLst/>
                <a:latin typeface="SFMono-Regular"/>
              </a:rPr>
              <a:t> </a:t>
            </a:r>
            <a:r>
              <a:rPr lang="pt-BR" b="0" i="0" dirty="0" err="1">
                <a:solidFill>
                  <a:srgbClr val="63B456"/>
                </a:solidFill>
                <a:effectLst/>
                <a:latin typeface="SFMono-Regular"/>
              </a:rPr>
              <a:t>account</a:t>
            </a:r>
            <a:r>
              <a:rPr lang="pt-BR" b="0" i="0" dirty="0">
                <a:solidFill>
                  <a:srgbClr val="E6E6E6"/>
                </a:solidFill>
                <a:effectLst/>
                <a:latin typeface="SFMono-Regular"/>
              </a:rPr>
              <a:t> </a:t>
            </a:r>
            <a:r>
              <a:rPr lang="pt-BR" b="0" i="0" dirty="0">
                <a:solidFill>
                  <a:srgbClr val="569CD6"/>
                </a:solidFill>
                <a:effectLst/>
                <a:latin typeface="SFMono-Regular"/>
              </a:rPr>
              <a:t>az </a:t>
            </a:r>
            <a:r>
              <a:rPr lang="pt-BR" b="0" i="0" dirty="0" err="1">
                <a:solidFill>
                  <a:srgbClr val="569CD6"/>
                </a:solidFill>
                <a:effectLst/>
                <a:latin typeface="SFMono-Regular"/>
              </a:rPr>
              <a:t>storage</a:t>
            </a:r>
            <a:r>
              <a:rPr lang="pt-BR" b="0" i="0" dirty="0">
                <a:solidFill>
                  <a:srgbClr val="569CD6"/>
                </a:solidFill>
                <a:effectLst/>
                <a:latin typeface="SFMono-Regular"/>
              </a:rPr>
              <a:t> </a:t>
            </a:r>
            <a:r>
              <a:rPr lang="pt-BR" b="0" i="0" dirty="0" err="1">
                <a:solidFill>
                  <a:srgbClr val="569CD6"/>
                </a:solidFill>
                <a:effectLst/>
                <a:latin typeface="SFMono-Regular"/>
              </a:rPr>
              <a:t>account</a:t>
            </a:r>
            <a:r>
              <a:rPr lang="pt-BR" b="0" i="0" dirty="0">
                <a:solidFill>
                  <a:srgbClr val="569CD6"/>
                </a:solidFill>
                <a:effectLst/>
                <a:latin typeface="SFMono-Regular"/>
              </a:rPr>
              <a:t> </a:t>
            </a:r>
            <a:r>
              <a:rPr lang="pt-BR" b="0" i="0" dirty="0" err="1">
                <a:solidFill>
                  <a:srgbClr val="569CD6"/>
                </a:solidFill>
                <a:effectLst/>
                <a:latin typeface="SFMono-Regular"/>
              </a:rPr>
              <a:t>create</a:t>
            </a:r>
            <a:r>
              <a:rPr lang="pt-BR" b="0" i="0" dirty="0">
                <a:solidFill>
                  <a:srgbClr val="569CD6"/>
                </a:solidFill>
                <a:effectLst/>
                <a:latin typeface="SFMono-Regular"/>
              </a:rPr>
              <a:t> </a:t>
            </a:r>
            <a:r>
              <a:rPr lang="pt-BR" b="0" i="0" dirty="0">
                <a:solidFill>
                  <a:srgbClr val="01CFFF"/>
                </a:solidFill>
                <a:effectLst/>
                <a:latin typeface="SFMono-Regular"/>
              </a:rPr>
              <a:t>--</a:t>
            </a:r>
            <a:r>
              <a:rPr lang="pt-BR" b="0" i="0" dirty="0" err="1">
                <a:solidFill>
                  <a:srgbClr val="01CFFF"/>
                </a:solidFill>
                <a:effectLst/>
                <a:latin typeface="SFMono-Regular"/>
              </a:rPr>
              <a:t>resource-group</a:t>
            </a:r>
            <a:r>
              <a:rPr lang="pt-BR" b="0" i="0" dirty="0">
                <a:solidFill>
                  <a:srgbClr val="E6E6E6"/>
                </a:solidFill>
                <a:effectLst/>
                <a:latin typeface="SFMono-Regular"/>
              </a:rPr>
              <a:t> $RESOURCE_GROUP_NAME </a:t>
            </a:r>
            <a:r>
              <a:rPr lang="pt-BR" b="0" i="0" dirty="0">
                <a:solidFill>
                  <a:srgbClr val="01CFFF"/>
                </a:solidFill>
                <a:effectLst/>
                <a:latin typeface="SFMono-Regular"/>
              </a:rPr>
              <a:t>--</a:t>
            </a:r>
            <a:r>
              <a:rPr lang="pt-BR" b="0" i="0" dirty="0" err="1">
                <a:solidFill>
                  <a:srgbClr val="01CFFF"/>
                </a:solidFill>
                <a:effectLst/>
                <a:latin typeface="SFMono-Regular"/>
              </a:rPr>
              <a:t>name</a:t>
            </a:r>
            <a:r>
              <a:rPr lang="pt-BR" b="0" i="0" dirty="0">
                <a:solidFill>
                  <a:srgbClr val="E6E6E6"/>
                </a:solidFill>
                <a:effectLst/>
                <a:latin typeface="SFMono-Regular"/>
              </a:rPr>
              <a:t> $STORAGE_ACCOUNT_NAME </a:t>
            </a:r>
            <a:r>
              <a:rPr lang="pt-BR" b="0" i="0" dirty="0">
                <a:solidFill>
                  <a:srgbClr val="01CFFF"/>
                </a:solidFill>
                <a:effectLst/>
                <a:latin typeface="SFMono-Regular"/>
              </a:rPr>
              <a:t>--</a:t>
            </a:r>
            <a:r>
              <a:rPr lang="pt-BR" b="0" i="0" dirty="0" err="1">
                <a:solidFill>
                  <a:srgbClr val="01CFFF"/>
                </a:solidFill>
                <a:effectLst/>
                <a:latin typeface="SFMono-Regular"/>
              </a:rPr>
              <a:t>sku</a:t>
            </a:r>
            <a:r>
              <a:rPr lang="pt-BR" b="0" i="0" dirty="0">
                <a:solidFill>
                  <a:srgbClr val="E6E6E6"/>
                </a:solidFill>
                <a:effectLst/>
                <a:latin typeface="SFMono-Regular"/>
              </a:rPr>
              <a:t> </a:t>
            </a:r>
            <a:r>
              <a:rPr lang="pt-BR" b="0" i="0" dirty="0" err="1">
                <a:solidFill>
                  <a:srgbClr val="E6E6E6"/>
                </a:solidFill>
                <a:effectLst/>
                <a:latin typeface="SFMono-Regular"/>
              </a:rPr>
              <a:t>Standard_LRS</a:t>
            </a:r>
            <a:r>
              <a:rPr lang="pt-BR" b="0" i="0" dirty="0">
                <a:solidFill>
                  <a:srgbClr val="E6E6E6"/>
                </a:solidFill>
                <a:effectLst/>
                <a:latin typeface="SFMono-Regular"/>
              </a:rPr>
              <a:t> </a:t>
            </a:r>
            <a:r>
              <a:rPr lang="pt-BR" b="0" i="0" dirty="0">
                <a:solidFill>
                  <a:srgbClr val="01CFFF"/>
                </a:solidFill>
                <a:effectLst/>
                <a:latin typeface="SFMono-Regular"/>
              </a:rPr>
              <a:t>--</a:t>
            </a:r>
            <a:r>
              <a:rPr lang="pt-BR" b="0" i="0" dirty="0" err="1">
                <a:solidFill>
                  <a:srgbClr val="01CFFF"/>
                </a:solidFill>
                <a:effectLst/>
                <a:latin typeface="SFMono-Regular"/>
              </a:rPr>
              <a:t>encryption-services</a:t>
            </a:r>
            <a:r>
              <a:rPr lang="pt-BR" b="0" i="0" dirty="0">
                <a:solidFill>
                  <a:srgbClr val="E6E6E6"/>
                </a:solidFill>
                <a:effectLst/>
                <a:latin typeface="SFMono-Regular"/>
              </a:rPr>
              <a:t> </a:t>
            </a:r>
            <a:r>
              <a:rPr lang="pt-BR" b="0" i="0" dirty="0" err="1">
                <a:solidFill>
                  <a:srgbClr val="E6E6E6"/>
                </a:solidFill>
                <a:effectLst/>
                <a:latin typeface="SFMono-Regular"/>
              </a:rPr>
              <a:t>blob</a:t>
            </a:r>
            <a:r>
              <a:rPr lang="pt-BR" b="0" i="0" dirty="0">
                <a:solidFill>
                  <a:srgbClr val="E6E6E6"/>
                </a:solidFill>
                <a:effectLst/>
                <a:latin typeface="SFMono-Regular"/>
              </a:rPr>
              <a:t> </a:t>
            </a:r>
          </a:p>
          <a:p>
            <a:endParaRPr lang="pt-BR" dirty="0">
              <a:solidFill>
                <a:srgbClr val="E6E6E6"/>
              </a:solidFill>
              <a:latin typeface="SFMono-Regular"/>
            </a:endParaRPr>
          </a:p>
          <a:p>
            <a:r>
              <a:rPr lang="pt-BR" b="0" i="0" dirty="0">
                <a:solidFill>
                  <a:srgbClr val="63B456"/>
                </a:solidFill>
                <a:effectLst/>
                <a:latin typeface="SFMono-Regular"/>
              </a:rPr>
              <a:t># </a:t>
            </a:r>
            <a:r>
              <a:rPr lang="pt-BR" b="0" i="0" dirty="0" err="1">
                <a:solidFill>
                  <a:srgbClr val="63B456"/>
                </a:solidFill>
                <a:effectLst/>
                <a:latin typeface="SFMono-Regular"/>
              </a:rPr>
              <a:t>Create</a:t>
            </a:r>
            <a:r>
              <a:rPr lang="pt-BR" b="0" i="0" dirty="0">
                <a:solidFill>
                  <a:srgbClr val="63B456"/>
                </a:solidFill>
                <a:effectLst/>
                <a:latin typeface="SFMono-Regular"/>
              </a:rPr>
              <a:t> </a:t>
            </a:r>
            <a:r>
              <a:rPr lang="pt-BR" b="0" i="0" dirty="0" err="1">
                <a:solidFill>
                  <a:srgbClr val="63B456"/>
                </a:solidFill>
                <a:effectLst/>
                <a:latin typeface="SFMono-Regular"/>
              </a:rPr>
              <a:t>blob</a:t>
            </a:r>
            <a:r>
              <a:rPr lang="pt-BR" b="0" i="0" dirty="0">
                <a:solidFill>
                  <a:srgbClr val="63B456"/>
                </a:solidFill>
                <a:effectLst/>
                <a:latin typeface="SFMono-Regular"/>
              </a:rPr>
              <a:t> container</a:t>
            </a:r>
            <a:r>
              <a:rPr lang="pt-BR" b="0" i="0" dirty="0">
                <a:solidFill>
                  <a:srgbClr val="E6E6E6"/>
                </a:solidFill>
                <a:effectLst/>
                <a:latin typeface="SFMono-Regular"/>
              </a:rPr>
              <a:t> </a:t>
            </a:r>
            <a:r>
              <a:rPr lang="pt-BR" b="0" i="0" dirty="0">
                <a:solidFill>
                  <a:srgbClr val="569CD6"/>
                </a:solidFill>
                <a:effectLst/>
                <a:latin typeface="SFMono-Regular"/>
              </a:rPr>
              <a:t>az </a:t>
            </a:r>
            <a:r>
              <a:rPr lang="pt-BR" b="0" i="0" dirty="0" err="1">
                <a:solidFill>
                  <a:srgbClr val="569CD6"/>
                </a:solidFill>
                <a:effectLst/>
                <a:latin typeface="SFMono-Regular"/>
              </a:rPr>
              <a:t>storage</a:t>
            </a:r>
            <a:r>
              <a:rPr lang="pt-BR" b="0" i="0" dirty="0">
                <a:solidFill>
                  <a:srgbClr val="569CD6"/>
                </a:solidFill>
                <a:effectLst/>
                <a:latin typeface="SFMono-Regular"/>
              </a:rPr>
              <a:t> container </a:t>
            </a:r>
            <a:r>
              <a:rPr lang="pt-BR" b="0" i="0" dirty="0" err="1">
                <a:solidFill>
                  <a:srgbClr val="569CD6"/>
                </a:solidFill>
                <a:effectLst/>
                <a:latin typeface="SFMono-Regular"/>
              </a:rPr>
              <a:t>create</a:t>
            </a:r>
            <a:r>
              <a:rPr lang="pt-BR" b="0" i="0" dirty="0">
                <a:solidFill>
                  <a:srgbClr val="569CD6"/>
                </a:solidFill>
                <a:effectLst/>
                <a:latin typeface="SFMono-Regular"/>
              </a:rPr>
              <a:t> </a:t>
            </a:r>
            <a:r>
              <a:rPr lang="pt-BR" b="0" i="0" dirty="0">
                <a:solidFill>
                  <a:srgbClr val="01CFFF"/>
                </a:solidFill>
                <a:effectLst/>
                <a:latin typeface="SFMono-Regular"/>
              </a:rPr>
              <a:t>--</a:t>
            </a:r>
            <a:r>
              <a:rPr lang="pt-BR" b="0" i="0" dirty="0" err="1">
                <a:solidFill>
                  <a:srgbClr val="01CFFF"/>
                </a:solidFill>
                <a:effectLst/>
                <a:latin typeface="SFMono-Regular"/>
              </a:rPr>
              <a:t>name</a:t>
            </a:r>
            <a:r>
              <a:rPr lang="pt-BR" b="0" i="0" dirty="0">
                <a:solidFill>
                  <a:srgbClr val="E6E6E6"/>
                </a:solidFill>
                <a:effectLst/>
                <a:latin typeface="SFMono-Regular"/>
              </a:rPr>
              <a:t> $CONTAINER_NAME </a:t>
            </a:r>
            <a:r>
              <a:rPr lang="pt-BR" b="0" i="0" dirty="0">
                <a:solidFill>
                  <a:srgbClr val="01CFFF"/>
                </a:solidFill>
                <a:effectLst/>
                <a:latin typeface="SFMono-Regular"/>
              </a:rPr>
              <a:t>--</a:t>
            </a:r>
            <a:r>
              <a:rPr lang="pt-BR" b="0" i="0" dirty="0" err="1">
                <a:solidFill>
                  <a:srgbClr val="01CFFF"/>
                </a:solidFill>
                <a:effectLst/>
                <a:latin typeface="SFMono-Regular"/>
              </a:rPr>
              <a:t>account-name</a:t>
            </a:r>
            <a:r>
              <a:rPr lang="pt-BR" b="0" i="0" dirty="0">
                <a:solidFill>
                  <a:srgbClr val="E6E6E6"/>
                </a:solidFill>
                <a:effectLst/>
                <a:latin typeface="SFMono-Regular"/>
              </a:rPr>
              <a:t> $STORAGE_ACCOUNT_NAME</a:t>
            </a:r>
            <a:endParaRPr lang="pt-BR" dirty="0"/>
          </a:p>
        </p:txBody>
      </p:sp>
    </p:spTree>
    <p:extLst>
      <p:ext uri="{BB962C8B-B14F-4D97-AF65-F5344CB8AC3E}">
        <p14:creationId xmlns:p14="http://schemas.microsoft.com/office/powerpoint/2010/main" val="403817180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361439"/>
            <a:ext cx="11889564" cy="1181862"/>
          </a:xfrm>
        </p:spPr>
        <p:txBody>
          <a:bodyPr vert="horz" wrap="square" lIns="146304" tIns="91440" rIns="146304" bIns="91440" rtlCol="0" anchor="t">
            <a:spAutoFit/>
          </a:bodyPr>
          <a:lstStyle/>
          <a:p>
            <a:pPr marL="0" indent="0">
              <a:buNone/>
            </a:pPr>
            <a:r>
              <a:rPr lang="en-US" dirty="0"/>
              <a:t>To configure the backend state, you need the following Azure storage information:</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Terraform State – Terraform backend </a:t>
            </a:r>
          </a:p>
        </p:txBody>
      </p:sp>
      <p:pic>
        <p:nvPicPr>
          <p:cNvPr id="6" name="Picture 5">
            <a:extLst>
              <a:ext uri="{FF2B5EF4-FFF2-40B4-BE49-F238E27FC236}">
                <a16:creationId xmlns:a16="http://schemas.microsoft.com/office/drawing/2014/main" id="{36CC7B72-16CA-8E24-416E-A805A2536124}"/>
              </a:ext>
            </a:extLst>
          </p:cNvPr>
          <p:cNvPicPr>
            <a:picLocks noChangeAspect="1"/>
          </p:cNvPicPr>
          <p:nvPr/>
        </p:nvPicPr>
        <p:blipFill>
          <a:blip r:embed="rId3"/>
          <a:stretch>
            <a:fillRect/>
          </a:stretch>
        </p:blipFill>
        <p:spPr>
          <a:xfrm>
            <a:off x="7344909" y="2829624"/>
            <a:ext cx="5091566" cy="4164901"/>
          </a:xfrm>
          <a:prstGeom prst="rect">
            <a:avLst/>
          </a:prstGeom>
        </p:spPr>
      </p:pic>
      <p:sp>
        <p:nvSpPr>
          <p:cNvPr id="7" name="Text Placeholder 1">
            <a:extLst>
              <a:ext uri="{FF2B5EF4-FFF2-40B4-BE49-F238E27FC236}">
                <a16:creationId xmlns:a16="http://schemas.microsoft.com/office/drawing/2014/main" id="{865BBDF2-BAAA-DFDD-32A5-6B10388DCF15}"/>
              </a:ext>
            </a:extLst>
          </p:cNvPr>
          <p:cNvSpPr txBox="1">
            <a:spLocks/>
          </p:cNvSpPr>
          <p:nvPr/>
        </p:nvSpPr>
        <p:spPr>
          <a:xfrm>
            <a:off x="-122785" y="2942589"/>
            <a:ext cx="6935065" cy="3471720"/>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lvl="1"/>
            <a:r>
              <a:rPr lang="pt-BR" dirty="0" err="1"/>
              <a:t>resource_group_name</a:t>
            </a:r>
            <a:r>
              <a:rPr lang="pt-BR" dirty="0"/>
              <a:t>: The </a:t>
            </a:r>
            <a:r>
              <a:rPr lang="pt-BR" dirty="0" err="1"/>
              <a:t>name</a:t>
            </a:r>
            <a:r>
              <a:rPr lang="pt-BR" dirty="0"/>
              <a:t> </a:t>
            </a:r>
            <a:r>
              <a:rPr lang="pt-BR" dirty="0" err="1"/>
              <a:t>of</a:t>
            </a:r>
            <a:r>
              <a:rPr lang="pt-BR" dirty="0"/>
              <a:t> </a:t>
            </a:r>
            <a:r>
              <a:rPr lang="pt-BR" dirty="0" err="1"/>
              <a:t>the</a:t>
            </a:r>
            <a:r>
              <a:rPr lang="pt-BR" dirty="0"/>
              <a:t> Azure </a:t>
            </a:r>
            <a:r>
              <a:rPr lang="pt-BR" dirty="0" err="1"/>
              <a:t>Resource</a:t>
            </a:r>
            <a:r>
              <a:rPr lang="pt-BR" dirty="0"/>
              <a:t> Group</a:t>
            </a:r>
          </a:p>
          <a:p>
            <a:pPr lvl="1"/>
            <a:r>
              <a:rPr lang="en-US" dirty="0" err="1"/>
              <a:t>storage_account_name</a:t>
            </a:r>
            <a:r>
              <a:rPr lang="en-US" dirty="0"/>
              <a:t>: The name of the Azure Storage account.</a:t>
            </a:r>
          </a:p>
          <a:p>
            <a:pPr lvl="1"/>
            <a:r>
              <a:rPr lang="en-US" dirty="0" err="1"/>
              <a:t>container_name</a:t>
            </a:r>
            <a:r>
              <a:rPr lang="en-US" dirty="0"/>
              <a:t>: The name of the blob container.</a:t>
            </a:r>
          </a:p>
          <a:p>
            <a:pPr lvl="1"/>
            <a:r>
              <a:rPr lang="en-US" dirty="0"/>
              <a:t>key: The name of the state store file to be created.</a:t>
            </a:r>
          </a:p>
          <a:p>
            <a:pPr lvl="1"/>
            <a:r>
              <a:rPr lang="en-US" dirty="0" err="1"/>
              <a:t>access_key</a:t>
            </a:r>
            <a:r>
              <a:rPr lang="en-US" dirty="0"/>
              <a:t>: The storage access key.</a:t>
            </a:r>
          </a:p>
        </p:txBody>
      </p:sp>
    </p:spTree>
    <p:extLst>
      <p:ext uri="{BB962C8B-B14F-4D97-AF65-F5344CB8AC3E}">
        <p14:creationId xmlns:p14="http://schemas.microsoft.com/office/powerpoint/2010/main" val="1760758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xEl>
                                              <p:pRg st="0" end="0"/>
                                            </p:txEl>
                                          </p:spTgt>
                                        </p:tgtEl>
                                        <p:attrNameLst>
                                          <p:attrName>style.visibility</p:attrName>
                                        </p:attrNameLst>
                                      </p:cBhvr>
                                      <p:to>
                                        <p:strVal val="visible"/>
                                      </p:to>
                                    </p:set>
                                    <p:animEffect transition="in" filter="fade">
                                      <p:cBhvr>
                                        <p:cTn id="11" dur="500"/>
                                        <p:tgtEl>
                                          <p:spTgt spid="7">
                                            <p:txEl>
                                              <p:pRg st="0" end="0"/>
                                            </p:txEl>
                                          </p:spTgt>
                                        </p:tgtEl>
                                      </p:cBhvr>
                                    </p:animEffect>
                                  </p:childTnLst>
                                </p:cTn>
                              </p:par>
                              <p:par>
                                <p:cTn id="12" presetID="10" presetClass="entr" presetSubtype="0" fill="hold" grpId="0" nodeType="withEffect">
                                  <p:stCondLst>
                                    <p:cond delay="0"/>
                                  </p:stCondLst>
                                  <p:childTnLst>
                                    <p:set>
                                      <p:cBhvr>
                                        <p:cTn id="13" dur="1" fill="hold">
                                          <p:stCondLst>
                                            <p:cond delay="0"/>
                                          </p:stCondLst>
                                        </p:cTn>
                                        <p:tgtEl>
                                          <p:spTgt spid="7">
                                            <p:txEl>
                                              <p:pRg st="1" end="1"/>
                                            </p:txEl>
                                          </p:spTgt>
                                        </p:tgtEl>
                                        <p:attrNameLst>
                                          <p:attrName>style.visibility</p:attrName>
                                        </p:attrNameLst>
                                      </p:cBhvr>
                                      <p:to>
                                        <p:strVal val="visible"/>
                                      </p:to>
                                    </p:set>
                                    <p:animEffect transition="in" filter="fade">
                                      <p:cBhvr>
                                        <p:cTn id="14" dur="500"/>
                                        <p:tgtEl>
                                          <p:spTgt spid="7">
                                            <p:txEl>
                                              <p:pRg st="1" end="1"/>
                                            </p:txEl>
                                          </p:spTgt>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7">
                                            <p:txEl>
                                              <p:pRg st="2" end="2"/>
                                            </p:txEl>
                                          </p:spTgt>
                                        </p:tgtEl>
                                        <p:attrNameLst>
                                          <p:attrName>style.visibility</p:attrName>
                                        </p:attrNameLst>
                                      </p:cBhvr>
                                      <p:to>
                                        <p:strVal val="visible"/>
                                      </p:to>
                                    </p:set>
                                    <p:animEffect transition="in" filter="fade">
                                      <p:cBhvr>
                                        <p:cTn id="17" dur="500"/>
                                        <p:tgtEl>
                                          <p:spTgt spid="7">
                                            <p:txEl>
                                              <p:pRg st="2" end="2"/>
                                            </p:txEl>
                                          </p:spTgt>
                                        </p:tgtEl>
                                      </p:cBhvr>
                                    </p:animEffect>
                                  </p:childTnLst>
                                </p:cTn>
                              </p:par>
                              <p:par>
                                <p:cTn id="18" presetID="10" presetClass="entr" presetSubtype="0" fill="hold" grpId="0" nodeType="withEffect">
                                  <p:stCondLst>
                                    <p:cond delay="0"/>
                                  </p:stCondLst>
                                  <p:childTnLst>
                                    <p:set>
                                      <p:cBhvr>
                                        <p:cTn id="19" dur="1" fill="hold">
                                          <p:stCondLst>
                                            <p:cond delay="0"/>
                                          </p:stCondLst>
                                        </p:cTn>
                                        <p:tgtEl>
                                          <p:spTgt spid="7">
                                            <p:txEl>
                                              <p:pRg st="3" end="3"/>
                                            </p:txEl>
                                          </p:spTgt>
                                        </p:tgtEl>
                                        <p:attrNameLst>
                                          <p:attrName>style.visibility</p:attrName>
                                        </p:attrNameLst>
                                      </p:cBhvr>
                                      <p:to>
                                        <p:strVal val="visible"/>
                                      </p:to>
                                    </p:set>
                                    <p:animEffect transition="in" filter="fade">
                                      <p:cBhvr>
                                        <p:cTn id="20" dur="500"/>
                                        <p:tgtEl>
                                          <p:spTgt spid="7">
                                            <p:txEl>
                                              <p:pRg st="3" end="3"/>
                                            </p:txEl>
                                          </p:spTgt>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7">
                                            <p:txEl>
                                              <p:pRg st="4" end="4"/>
                                            </p:txEl>
                                          </p:spTgt>
                                        </p:tgtEl>
                                        <p:attrNameLst>
                                          <p:attrName>style.visibility</p:attrName>
                                        </p:attrNameLst>
                                      </p:cBhvr>
                                      <p:to>
                                        <p:strVal val="visible"/>
                                      </p:to>
                                    </p:set>
                                    <p:animEffect transition="in" filter="fade">
                                      <p:cBhvr>
                                        <p:cTn id="23" dur="500"/>
                                        <p:tgtEl>
                                          <p:spTgt spid="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7" grpId="0" uiExpand="1" build="p"/>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Terraform State – Terraform backend </a:t>
            </a:r>
          </a:p>
        </p:txBody>
      </p:sp>
      <p:pic>
        <p:nvPicPr>
          <p:cNvPr id="9" name="Picture 8">
            <a:extLst>
              <a:ext uri="{FF2B5EF4-FFF2-40B4-BE49-F238E27FC236}">
                <a16:creationId xmlns:a16="http://schemas.microsoft.com/office/drawing/2014/main" id="{EE1E9F33-CC4E-2E28-AF82-8C4A87615E21}"/>
              </a:ext>
            </a:extLst>
          </p:cNvPr>
          <p:cNvPicPr>
            <a:picLocks noChangeAspect="1"/>
          </p:cNvPicPr>
          <p:nvPr/>
        </p:nvPicPr>
        <p:blipFill>
          <a:blip r:embed="rId3"/>
          <a:stretch>
            <a:fillRect/>
          </a:stretch>
        </p:blipFill>
        <p:spPr>
          <a:xfrm>
            <a:off x="2481964" y="1352817"/>
            <a:ext cx="7472546" cy="5467959"/>
          </a:xfrm>
          <a:prstGeom prst="rect">
            <a:avLst/>
          </a:prstGeom>
        </p:spPr>
      </p:pic>
    </p:spTree>
    <p:extLst>
      <p:ext uri="{BB962C8B-B14F-4D97-AF65-F5344CB8AC3E}">
        <p14:creationId xmlns:p14="http://schemas.microsoft.com/office/powerpoint/2010/main" val="2181451431"/>
      </p:ext>
    </p:extLst>
  </p:cSld>
  <p:clrMapOvr>
    <a:masterClrMapping/>
  </p:clrMapOvr>
  <p:transition>
    <p:fad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D64F0-E879-AA2C-F400-62352A1C975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49B657-B6EB-5EE4-D55C-6B7BE92C88EA}"/>
              </a:ext>
            </a:extLst>
          </p:cNvPr>
          <p:cNvSpPr>
            <a:spLocks noGrp="1"/>
          </p:cNvSpPr>
          <p:nvPr>
            <p:ph type="title"/>
          </p:nvPr>
        </p:nvSpPr>
        <p:spPr>
          <a:xfrm>
            <a:off x="274639" y="1241426"/>
            <a:ext cx="5486399" cy="1098762"/>
          </a:xfrm>
        </p:spPr>
        <p:txBody>
          <a:bodyPr/>
          <a:lstStyle/>
          <a:p>
            <a:r>
              <a:rPr lang="en-US" dirty="0"/>
              <a:t>DEMO</a:t>
            </a:r>
            <a:endParaRPr lang="pt-BR" dirty="0"/>
          </a:p>
        </p:txBody>
      </p:sp>
      <p:sp>
        <p:nvSpPr>
          <p:cNvPr id="3" name="Picture Placeholder 2">
            <a:extLst>
              <a:ext uri="{FF2B5EF4-FFF2-40B4-BE49-F238E27FC236}">
                <a16:creationId xmlns:a16="http://schemas.microsoft.com/office/drawing/2014/main" id="{465C4E35-AB80-AA0D-AF2C-53F9CACBA009}"/>
              </a:ext>
            </a:extLst>
          </p:cNvPr>
          <p:cNvSpPr>
            <a:spLocks noGrp="1"/>
          </p:cNvSpPr>
          <p:nvPr>
            <p:ph type="pic" sz="quarter" idx="10"/>
          </p:nvPr>
        </p:nvSpPr>
        <p:spPr/>
        <p:txBody>
          <a:bodyPr/>
          <a:lstStyle/>
          <a:p>
            <a:endParaRPr lang="pt-BR"/>
          </a:p>
        </p:txBody>
      </p:sp>
      <p:pic>
        <p:nvPicPr>
          <p:cNvPr id="5" name="Picture 4">
            <a:extLst>
              <a:ext uri="{FF2B5EF4-FFF2-40B4-BE49-F238E27FC236}">
                <a16:creationId xmlns:a16="http://schemas.microsoft.com/office/drawing/2014/main" id="{0254DAA1-22DA-36E4-DA8A-A56038D1AC3B}"/>
              </a:ext>
            </a:extLst>
          </p:cNvPr>
          <p:cNvPicPr>
            <a:picLocks noChangeAspect="1"/>
          </p:cNvPicPr>
          <p:nvPr/>
        </p:nvPicPr>
        <p:blipFill>
          <a:blip r:embed="rId3"/>
          <a:stretch>
            <a:fillRect/>
          </a:stretch>
        </p:blipFill>
        <p:spPr>
          <a:xfrm>
            <a:off x="413580" y="2525674"/>
            <a:ext cx="5588252" cy="2460792"/>
          </a:xfrm>
          <a:prstGeom prst="rect">
            <a:avLst/>
          </a:prstGeom>
        </p:spPr>
      </p:pic>
    </p:spTree>
    <p:extLst>
      <p:ext uri="{BB962C8B-B14F-4D97-AF65-F5344CB8AC3E}">
        <p14:creationId xmlns:p14="http://schemas.microsoft.com/office/powerpoint/2010/main" val="1459900915"/>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a:spLocks noGrp="1"/>
          </p:cNvSpPr>
          <p:nvPr>
            <p:ph type="title"/>
          </p:nvPr>
        </p:nvSpPr>
        <p:spPr>
          <a:xfrm>
            <a:off x="274702" y="2125677"/>
            <a:ext cx="6402388" cy="3657560"/>
          </a:xfrm>
        </p:spPr>
        <p:txBody>
          <a:bodyPr/>
          <a:lstStyle/>
          <a:p>
            <a:r>
              <a:rPr lang="en-US" sz="4000" dirty="0">
                <a:cs typeface="Segoe UI"/>
              </a:rPr>
              <a:t>Terraform to Azure</a:t>
            </a:r>
            <a:br>
              <a:rPr lang="en-US" sz="4000" dirty="0">
                <a:cs typeface="Segoe UI"/>
              </a:rPr>
            </a:br>
            <a:br>
              <a:rPr lang="en-US" sz="4000" dirty="0">
                <a:cs typeface="Segoe UI"/>
              </a:rPr>
            </a:br>
            <a:r>
              <a:rPr lang="en-US" sz="4000" dirty="0">
                <a:cs typeface="Segoe UI"/>
              </a:rPr>
              <a:t>Module 03 - Terraform Basic</a:t>
            </a:r>
          </a:p>
        </p:txBody>
      </p:sp>
    </p:spTree>
    <p:extLst>
      <p:ext uri="{BB962C8B-B14F-4D97-AF65-F5344CB8AC3E}">
        <p14:creationId xmlns:p14="http://schemas.microsoft.com/office/powerpoint/2010/main" val="27152388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361439"/>
            <a:ext cx="11889564" cy="1680460"/>
          </a:xfrm>
        </p:spPr>
        <p:txBody>
          <a:bodyPr vert="horz" wrap="square" lIns="146304" tIns="91440" rIns="146304" bIns="91440" rtlCol="0" anchor="t">
            <a:spAutoFit/>
          </a:bodyPr>
          <a:lstStyle/>
          <a:p>
            <a:pPr marL="0" indent="0">
              <a:buNone/>
            </a:pPr>
            <a:r>
              <a:rPr lang="en-US" dirty="0"/>
              <a:t>We recommend that you use an environment variable for the </a:t>
            </a:r>
            <a:r>
              <a:rPr lang="en-US" dirty="0" err="1"/>
              <a:t>access_key</a:t>
            </a:r>
            <a:r>
              <a:rPr lang="en-US" dirty="0"/>
              <a:t> value. Using an environment variable prevents the key from being written to disk.</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Terraform State – Terraform backend </a:t>
            </a:r>
          </a:p>
        </p:txBody>
      </p:sp>
      <p:sp>
        <p:nvSpPr>
          <p:cNvPr id="6" name="TextBox 5">
            <a:extLst>
              <a:ext uri="{FF2B5EF4-FFF2-40B4-BE49-F238E27FC236}">
                <a16:creationId xmlns:a16="http://schemas.microsoft.com/office/drawing/2014/main" id="{002853B4-6F85-60E9-DA0E-52DF3733D4A3}"/>
              </a:ext>
            </a:extLst>
          </p:cNvPr>
          <p:cNvSpPr txBox="1"/>
          <p:nvPr/>
        </p:nvSpPr>
        <p:spPr>
          <a:xfrm>
            <a:off x="686117" y="4120426"/>
            <a:ext cx="11064240" cy="1200329"/>
          </a:xfrm>
          <a:prstGeom prst="rect">
            <a:avLst/>
          </a:prstGeom>
          <a:solidFill>
            <a:schemeClr val="tx1">
              <a:lumMod val="50000"/>
            </a:schemeClr>
          </a:solidFill>
        </p:spPr>
        <p:txBody>
          <a:bodyPr wrap="square">
            <a:spAutoFit/>
          </a:bodyPr>
          <a:lstStyle/>
          <a:p>
            <a:r>
              <a:rPr lang="en-US" b="0" i="0" dirty="0">
                <a:solidFill>
                  <a:srgbClr val="E6E6E6"/>
                </a:solidFill>
                <a:effectLst/>
                <a:latin typeface="SFMono-Regular"/>
              </a:rPr>
              <a:t>$ACCOUNT_KEY=$(</a:t>
            </a:r>
            <a:r>
              <a:rPr lang="en-US" b="0" i="0" dirty="0" err="1">
                <a:solidFill>
                  <a:srgbClr val="E6E6E6"/>
                </a:solidFill>
                <a:effectLst/>
                <a:latin typeface="SFMono-Regular"/>
              </a:rPr>
              <a:t>az</a:t>
            </a:r>
            <a:r>
              <a:rPr lang="en-US" b="0" i="0" dirty="0">
                <a:solidFill>
                  <a:srgbClr val="E6E6E6"/>
                </a:solidFill>
                <a:effectLst/>
                <a:latin typeface="SFMono-Regular"/>
              </a:rPr>
              <a:t> storage account keys list </a:t>
            </a:r>
            <a:r>
              <a:rPr lang="en-US" b="0" i="0" dirty="0">
                <a:solidFill>
                  <a:srgbClr val="01CFFF"/>
                </a:solidFill>
                <a:effectLst/>
                <a:latin typeface="SFMono-Regular"/>
              </a:rPr>
              <a:t>--resource-group</a:t>
            </a:r>
            <a:r>
              <a:rPr lang="en-US" b="0" i="0" dirty="0">
                <a:solidFill>
                  <a:srgbClr val="E6E6E6"/>
                </a:solidFill>
                <a:effectLst/>
                <a:latin typeface="SFMono-Regular"/>
              </a:rPr>
              <a:t> $RESOURCE_GROUP_NAME </a:t>
            </a:r>
            <a:r>
              <a:rPr lang="en-US" b="0" i="0" dirty="0">
                <a:solidFill>
                  <a:srgbClr val="01CFFF"/>
                </a:solidFill>
                <a:effectLst/>
                <a:latin typeface="SFMono-Regular"/>
              </a:rPr>
              <a:t>--account-name</a:t>
            </a:r>
            <a:r>
              <a:rPr lang="en-US" b="0" i="0" dirty="0">
                <a:solidFill>
                  <a:srgbClr val="E6E6E6"/>
                </a:solidFill>
                <a:effectLst/>
                <a:latin typeface="SFMono-Regular"/>
              </a:rPr>
              <a:t> $STORAGE_ACCOUNT_NAME </a:t>
            </a:r>
            <a:r>
              <a:rPr lang="en-US" b="0" i="0" dirty="0">
                <a:solidFill>
                  <a:srgbClr val="01CFFF"/>
                </a:solidFill>
                <a:effectLst/>
                <a:latin typeface="SFMono-Regular"/>
              </a:rPr>
              <a:t>--query</a:t>
            </a:r>
            <a:r>
              <a:rPr lang="en-US" b="0" i="0" dirty="0">
                <a:solidFill>
                  <a:srgbClr val="E6E6E6"/>
                </a:solidFill>
                <a:effectLst/>
                <a:latin typeface="SFMono-Regular"/>
              </a:rPr>
              <a:t> </a:t>
            </a:r>
            <a:r>
              <a:rPr lang="en-US" b="0" i="0" dirty="0">
                <a:solidFill>
                  <a:srgbClr val="CE9178"/>
                </a:solidFill>
                <a:effectLst/>
                <a:latin typeface="SFMono-Regular"/>
              </a:rPr>
              <a:t>'[0].value'</a:t>
            </a:r>
            <a:r>
              <a:rPr lang="en-US" b="0" i="0" dirty="0">
                <a:solidFill>
                  <a:srgbClr val="E6E6E6"/>
                </a:solidFill>
                <a:effectLst/>
                <a:latin typeface="SFMono-Regular"/>
              </a:rPr>
              <a:t> </a:t>
            </a:r>
            <a:r>
              <a:rPr lang="en-US" b="0" i="0" dirty="0">
                <a:solidFill>
                  <a:srgbClr val="01CFFF"/>
                </a:solidFill>
                <a:effectLst/>
                <a:latin typeface="SFMono-Regular"/>
              </a:rPr>
              <a:t>-o</a:t>
            </a:r>
            <a:r>
              <a:rPr lang="en-US" b="0" i="0" dirty="0">
                <a:solidFill>
                  <a:srgbClr val="E6E6E6"/>
                </a:solidFill>
                <a:effectLst/>
                <a:latin typeface="SFMono-Regular"/>
              </a:rPr>
              <a:t> </a:t>
            </a:r>
            <a:r>
              <a:rPr lang="en-US" b="0" i="0" dirty="0" err="1">
                <a:solidFill>
                  <a:srgbClr val="E6E6E6"/>
                </a:solidFill>
                <a:effectLst/>
                <a:latin typeface="SFMono-Regular"/>
              </a:rPr>
              <a:t>tsv</a:t>
            </a:r>
            <a:r>
              <a:rPr lang="en-US" b="0" i="0" dirty="0">
                <a:solidFill>
                  <a:srgbClr val="E6E6E6"/>
                </a:solidFill>
                <a:effectLst/>
                <a:latin typeface="SFMono-Regular"/>
              </a:rPr>
              <a:t>) </a:t>
            </a:r>
          </a:p>
          <a:p>
            <a:endParaRPr lang="en-US" dirty="0">
              <a:solidFill>
                <a:srgbClr val="E6E6E6"/>
              </a:solidFill>
              <a:latin typeface="SFMono-Regular"/>
            </a:endParaRPr>
          </a:p>
          <a:p>
            <a:r>
              <a:rPr lang="en-US" b="0" i="0" dirty="0">
                <a:solidFill>
                  <a:srgbClr val="E6E6E6"/>
                </a:solidFill>
                <a:effectLst/>
                <a:latin typeface="SFMono-Regular"/>
              </a:rPr>
              <a:t>export ARM_ACCESS_KEY=$ACCOUNT_KEY</a:t>
            </a:r>
            <a:endParaRPr lang="pt-BR" dirty="0"/>
          </a:p>
        </p:txBody>
      </p:sp>
    </p:spTree>
    <p:extLst>
      <p:ext uri="{BB962C8B-B14F-4D97-AF65-F5344CB8AC3E}">
        <p14:creationId xmlns:p14="http://schemas.microsoft.com/office/powerpoint/2010/main" val="31457672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9C9BDC-B60D-42B6-3079-603BEC2836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0C18FE6-4A91-C3DA-74D7-1A30C9FFE5D4}"/>
              </a:ext>
            </a:extLst>
          </p:cNvPr>
          <p:cNvSpPr>
            <a:spLocks noGrp="1"/>
          </p:cNvSpPr>
          <p:nvPr>
            <p:ph type="title"/>
          </p:nvPr>
        </p:nvSpPr>
        <p:spPr>
          <a:xfrm>
            <a:off x="274639" y="1241426"/>
            <a:ext cx="5486399" cy="1098762"/>
          </a:xfrm>
        </p:spPr>
        <p:txBody>
          <a:bodyPr/>
          <a:lstStyle/>
          <a:p>
            <a:r>
              <a:rPr lang="en-US" dirty="0"/>
              <a:t>DEMO</a:t>
            </a:r>
            <a:endParaRPr lang="pt-BR" dirty="0"/>
          </a:p>
        </p:txBody>
      </p:sp>
      <p:sp>
        <p:nvSpPr>
          <p:cNvPr id="3" name="Picture Placeholder 2">
            <a:extLst>
              <a:ext uri="{FF2B5EF4-FFF2-40B4-BE49-F238E27FC236}">
                <a16:creationId xmlns:a16="http://schemas.microsoft.com/office/drawing/2014/main" id="{564DC1EA-E14E-B026-6531-A7D0F8BD4FE2}"/>
              </a:ext>
            </a:extLst>
          </p:cNvPr>
          <p:cNvSpPr>
            <a:spLocks noGrp="1"/>
          </p:cNvSpPr>
          <p:nvPr>
            <p:ph type="pic" sz="quarter" idx="10"/>
          </p:nvPr>
        </p:nvSpPr>
        <p:spPr/>
        <p:txBody>
          <a:bodyPr/>
          <a:lstStyle/>
          <a:p>
            <a:endParaRPr lang="pt-BR"/>
          </a:p>
        </p:txBody>
      </p:sp>
      <p:pic>
        <p:nvPicPr>
          <p:cNvPr id="5" name="Picture 4">
            <a:extLst>
              <a:ext uri="{FF2B5EF4-FFF2-40B4-BE49-F238E27FC236}">
                <a16:creationId xmlns:a16="http://schemas.microsoft.com/office/drawing/2014/main" id="{DB90048A-FC97-5178-A81E-F35531A3721F}"/>
              </a:ext>
            </a:extLst>
          </p:cNvPr>
          <p:cNvPicPr>
            <a:picLocks noChangeAspect="1"/>
          </p:cNvPicPr>
          <p:nvPr/>
        </p:nvPicPr>
        <p:blipFill>
          <a:blip r:embed="rId3"/>
          <a:stretch>
            <a:fillRect/>
          </a:stretch>
        </p:blipFill>
        <p:spPr>
          <a:xfrm>
            <a:off x="413580" y="2525674"/>
            <a:ext cx="5588252" cy="2460792"/>
          </a:xfrm>
          <a:prstGeom prst="rect">
            <a:avLst/>
          </a:prstGeom>
        </p:spPr>
      </p:pic>
    </p:spTree>
    <p:extLst>
      <p:ext uri="{BB962C8B-B14F-4D97-AF65-F5344CB8AC3E}">
        <p14:creationId xmlns:p14="http://schemas.microsoft.com/office/powerpoint/2010/main" val="3808746553"/>
      </p:ext>
    </p:extLst>
  </p:cSld>
  <p:clrMapOvr>
    <a:masterClrMapping/>
  </p:clrMapOvr>
  <p:transition>
    <p:fade/>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D369-E28F-428A-B6AA-3D4AA4ACAC2C}"/>
              </a:ext>
            </a:extLst>
          </p:cNvPr>
          <p:cNvSpPr>
            <a:spLocks noGrp="1"/>
          </p:cNvSpPr>
          <p:nvPr>
            <p:ph type="title"/>
          </p:nvPr>
        </p:nvSpPr>
        <p:spPr>
          <a:xfrm>
            <a:off x="274638" y="2125662"/>
            <a:ext cx="11887200" cy="2179058"/>
          </a:xfrm>
        </p:spPr>
        <p:txBody>
          <a:bodyPr/>
          <a:lstStyle/>
          <a:p>
            <a:r>
              <a:rPr lang="en-GB" dirty="0"/>
              <a:t>HCL (</a:t>
            </a:r>
            <a:r>
              <a:rPr lang="en-GB" dirty="0" err="1"/>
              <a:t>HashiCorp</a:t>
            </a:r>
            <a:r>
              <a:rPr lang="en-GB" dirty="0"/>
              <a:t> Configuration Language)</a:t>
            </a:r>
            <a:endParaRPr lang="en-US" dirty="0"/>
          </a:p>
        </p:txBody>
      </p:sp>
    </p:spTree>
    <p:extLst>
      <p:ext uri="{BB962C8B-B14F-4D97-AF65-F5344CB8AC3E}">
        <p14:creationId xmlns:p14="http://schemas.microsoft.com/office/powerpoint/2010/main" val="828222082"/>
      </p:ext>
    </p:extLst>
  </p:cSld>
  <p:clrMapOvr>
    <a:masterClrMapping/>
  </p:clrMapOvr>
  <p:transition>
    <p:fad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EA97E6-0EA3-8933-AAB6-8F6665F9F6BF}"/>
              </a:ext>
            </a:extLst>
          </p:cNvPr>
          <p:cNvSpPr>
            <a:spLocks noGrp="1"/>
          </p:cNvSpPr>
          <p:nvPr>
            <p:ph type="title"/>
          </p:nvPr>
        </p:nvSpPr>
        <p:spPr/>
        <p:txBody>
          <a:bodyPr/>
          <a:lstStyle/>
          <a:p>
            <a:r>
              <a:rPr lang="en-US" dirty="0"/>
              <a:t>HCL Language</a:t>
            </a:r>
            <a:endParaRPr lang="pt-BR" dirty="0"/>
          </a:p>
        </p:txBody>
      </p:sp>
      <p:sp>
        <p:nvSpPr>
          <p:cNvPr id="3" name="Text Placeholder 2">
            <a:extLst>
              <a:ext uri="{FF2B5EF4-FFF2-40B4-BE49-F238E27FC236}">
                <a16:creationId xmlns:a16="http://schemas.microsoft.com/office/drawing/2014/main" id="{E07117D1-43B7-E449-0E92-F08F9355309A}"/>
              </a:ext>
            </a:extLst>
          </p:cNvPr>
          <p:cNvSpPr>
            <a:spLocks noGrp="1"/>
          </p:cNvSpPr>
          <p:nvPr>
            <p:ph type="body" sz="quarter" idx="10"/>
          </p:nvPr>
        </p:nvSpPr>
        <p:spPr>
          <a:xfrm>
            <a:off x="274638" y="1212850"/>
            <a:ext cx="11887200" cy="4801314"/>
          </a:xfrm>
        </p:spPr>
        <p:txBody>
          <a:bodyPr/>
          <a:lstStyle/>
          <a:p>
            <a:r>
              <a:rPr lang="en-US" dirty="0"/>
              <a:t>One language</a:t>
            </a:r>
          </a:p>
          <a:p>
            <a:r>
              <a:rPr lang="en-US" dirty="0"/>
              <a:t>Cross Platform</a:t>
            </a:r>
          </a:p>
          <a:p>
            <a:r>
              <a:rPr lang="en-US" dirty="0"/>
              <a:t>Blocks containing key/value pairs</a:t>
            </a:r>
          </a:p>
          <a:p>
            <a:r>
              <a:rPr lang="en-US" dirty="0"/>
              <a:t>HCL is not JSON</a:t>
            </a:r>
          </a:p>
          <a:p>
            <a:r>
              <a:rPr lang="en-US" dirty="0"/>
              <a:t>Supports inline comments</a:t>
            </a:r>
          </a:p>
          <a:p>
            <a:r>
              <a:rPr lang="en-US" dirty="0"/>
              <a:t>“#” – “//” – “/*    */”</a:t>
            </a:r>
          </a:p>
          <a:p>
            <a:r>
              <a:rPr lang="en-US" dirty="0"/>
              <a:t>Case sensitive!</a:t>
            </a:r>
          </a:p>
        </p:txBody>
      </p:sp>
      <p:pic>
        <p:nvPicPr>
          <p:cNvPr id="4" name="Grafik 3">
            <a:extLst>
              <a:ext uri="{FF2B5EF4-FFF2-40B4-BE49-F238E27FC236}">
                <a16:creationId xmlns:a16="http://schemas.microsoft.com/office/drawing/2014/main" id="{EB13BED9-B1C1-3E79-44D6-04167D7A69F3}"/>
              </a:ext>
            </a:extLst>
          </p:cNvPr>
          <p:cNvPicPr>
            <a:picLocks noChangeAspect="1"/>
          </p:cNvPicPr>
          <p:nvPr/>
        </p:nvPicPr>
        <p:blipFill>
          <a:blip r:embed="rId3"/>
          <a:stretch>
            <a:fillRect/>
          </a:stretch>
        </p:blipFill>
        <p:spPr>
          <a:xfrm>
            <a:off x="7547471" y="3238020"/>
            <a:ext cx="4889004" cy="3793867"/>
          </a:xfrm>
          <a:prstGeom prst="rect">
            <a:avLst/>
          </a:prstGeom>
        </p:spPr>
      </p:pic>
    </p:spTree>
    <p:extLst>
      <p:ext uri="{BB962C8B-B14F-4D97-AF65-F5344CB8AC3E}">
        <p14:creationId xmlns:p14="http://schemas.microsoft.com/office/powerpoint/2010/main" val="3988515350"/>
      </p:ext>
    </p:extLst>
  </p:cSld>
  <p:clrMapOvr>
    <a:masterClrMapping/>
  </p:clrMapOvr>
  <p:transition>
    <p:fad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361439"/>
            <a:ext cx="11889564" cy="4598182"/>
          </a:xfrm>
        </p:spPr>
        <p:txBody>
          <a:bodyPr vert="horz" wrap="square" lIns="146304" tIns="91440" rIns="146304" bIns="91440" rtlCol="0" anchor="t">
            <a:spAutoFit/>
          </a:bodyPr>
          <a:lstStyle/>
          <a:p>
            <a:r>
              <a:rPr lang="en-US" dirty="0"/>
              <a:t>Main</a:t>
            </a:r>
          </a:p>
          <a:p>
            <a:pPr lvl="1"/>
            <a:r>
              <a:rPr lang="en-US" dirty="0"/>
              <a:t>Containing the resource blocks which define the resources to be created in the target cloud platform.</a:t>
            </a:r>
          </a:p>
          <a:p>
            <a:pPr lvl="1"/>
            <a:endParaRPr lang="en-US" dirty="0"/>
          </a:p>
          <a:p>
            <a:r>
              <a:rPr lang="en-US" dirty="0"/>
              <a:t>Providers</a:t>
            </a:r>
          </a:p>
          <a:p>
            <a:pPr lvl="1"/>
            <a:r>
              <a:rPr lang="en-US" dirty="0"/>
              <a:t>containing the terraform block, Azure backend definition, provider configurations, and aliases.</a:t>
            </a:r>
          </a:p>
          <a:p>
            <a:pPr lvl="1"/>
            <a:endParaRPr lang="en-US" dirty="0"/>
          </a:p>
          <a:p>
            <a:r>
              <a:rPr lang="en-US" dirty="0"/>
              <a:t>Variables</a:t>
            </a:r>
          </a:p>
          <a:p>
            <a:pPr lvl="1"/>
            <a:r>
              <a:rPr lang="en-US" dirty="0"/>
              <a:t>Containing the variable declarations used in the resource blocks.</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Files</a:t>
            </a:r>
          </a:p>
        </p:txBody>
      </p:sp>
    </p:spTree>
    <p:extLst>
      <p:ext uri="{BB962C8B-B14F-4D97-AF65-F5344CB8AC3E}">
        <p14:creationId xmlns:p14="http://schemas.microsoft.com/office/powerpoint/2010/main" val="56415033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361439"/>
            <a:ext cx="11889564" cy="4598182"/>
          </a:xfrm>
        </p:spPr>
        <p:txBody>
          <a:bodyPr vert="horz" wrap="square" lIns="146304" tIns="91440" rIns="146304" bIns="91440" rtlCol="0" anchor="t">
            <a:spAutoFit/>
          </a:bodyPr>
          <a:lstStyle/>
          <a:p>
            <a:r>
              <a:rPr lang="en-US" dirty="0"/>
              <a:t>Outputs</a:t>
            </a:r>
          </a:p>
          <a:p>
            <a:pPr lvl="1"/>
            <a:r>
              <a:rPr lang="en-US" dirty="0"/>
              <a:t>Containing the output that needs to be generated on successful completion of “apply” operation.</a:t>
            </a:r>
          </a:p>
          <a:p>
            <a:pPr lvl="1"/>
            <a:endParaRPr lang="en-US" dirty="0"/>
          </a:p>
          <a:p>
            <a:r>
              <a:rPr lang="en-US" dirty="0"/>
              <a:t>*.</a:t>
            </a:r>
            <a:r>
              <a:rPr lang="en-US" dirty="0" err="1"/>
              <a:t>tfvars</a:t>
            </a:r>
            <a:endParaRPr lang="en-US" dirty="0"/>
          </a:p>
          <a:p>
            <a:pPr lvl="1"/>
            <a:r>
              <a:rPr lang="en-US" dirty="0"/>
              <a:t>Containing the environment-specific default values of variables.</a:t>
            </a:r>
          </a:p>
          <a:p>
            <a:pPr lvl="1"/>
            <a:endParaRPr lang="en-US" dirty="0"/>
          </a:p>
          <a:p>
            <a:r>
              <a:rPr lang="en-US" dirty="0"/>
              <a:t>*.</a:t>
            </a:r>
            <a:r>
              <a:rPr lang="en-US" dirty="0" err="1"/>
              <a:t>tftest.hcl</a:t>
            </a:r>
            <a:endParaRPr lang="en-US" dirty="0"/>
          </a:p>
          <a:p>
            <a:pPr lvl="1"/>
            <a:r>
              <a:rPr lang="en-US" dirty="0"/>
              <a:t>Containing the unit test to validate that configuration updates do not introduce breaking changes.</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Files</a:t>
            </a:r>
          </a:p>
        </p:txBody>
      </p:sp>
    </p:spTree>
    <p:extLst>
      <p:ext uri="{BB962C8B-B14F-4D97-AF65-F5344CB8AC3E}">
        <p14:creationId xmlns:p14="http://schemas.microsoft.com/office/powerpoint/2010/main" val="818462619"/>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fade">
                                      <p:cBhvr>
                                        <p:cTn id="15" dur="500"/>
                                        <p:tgtEl>
                                          <p:spTgt spid="2">
                                            <p:txEl>
                                              <p:pRg st="3" end="3"/>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2">
                                            <p:txEl>
                                              <p:pRg st="4" end="4"/>
                                            </p:txEl>
                                          </p:spTgt>
                                        </p:tgtEl>
                                        <p:attrNameLst>
                                          <p:attrName>style.visibility</p:attrName>
                                        </p:attrNameLst>
                                      </p:cBhvr>
                                      <p:to>
                                        <p:strVal val="visible"/>
                                      </p:to>
                                    </p:set>
                                    <p:animEffect transition="in" filter="fade">
                                      <p:cBhvr>
                                        <p:cTn id="18" dur="500"/>
                                        <p:tgtEl>
                                          <p:spTgt spid="2">
                                            <p:txEl>
                                              <p:pRg st="4" end="4"/>
                                            </p:txEl>
                                          </p:spTgt>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animEffect transition="in" filter="fade">
                                      <p:cBhvr>
                                        <p:cTn id="23" dur="500"/>
                                        <p:tgtEl>
                                          <p:spTgt spid="2">
                                            <p:txEl>
                                              <p:pRg st="6" end="6"/>
                                            </p:txEl>
                                          </p:spTgt>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2">
                                            <p:txEl>
                                              <p:pRg st="7" end="7"/>
                                            </p:txEl>
                                          </p:spTgt>
                                        </p:tgtEl>
                                        <p:attrNameLst>
                                          <p:attrName>style.visibility</p:attrName>
                                        </p:attrNameLst>
                                      </p:cBhvr>
                                      <p:to>
                                        <p:strVal val="visible"/>
                                      </p:to>
                                    </p:set>
                                    <p:animEffect transition="in" filter="fade">
                                      <p:cBhvr>
                                        <p:cTn id="26"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4639" y="1909135"/>
            <a:ext cx="11889564" cy="3730252"/>
          </a:xfrm>
        </p:spPr>
        <p:txBody>
          <a:bodyPr vert="horz" wrap="square" lIns="146304" tIns="91440" rIns="146304" bIns="91440" rtlCol="0" anchor="t">
            <a:spAutoFit/>
          </a:bodyPr>
          <a:lstStyle/>
          <a:p>
            <a:r>
              <a:rPr lang="en-US" dirty="0" err="1"/>
              <a:t>Pri</a:t>
            </a:r>
            <a:r>
              <a:rPr lang="pt-BR" dirty="0" err="1"/>
              <a:t>mitive</a:t>
            </a:r>
            <a:r>
              <a:rPr lang="pt-BR" dirty="0"/>
              <a:t> </a:t>
            </a:r>
            <a:r>
              <a:rPr lang="pt-BR" dirty="0" err="1"/>
              <a:t>Type</a:t>
            </a:r>
            <a:endParaRPr lang="pt-BR" dirty="0"/>
          </a:p>
          <a:p>
            <a:pPr lvl="1"/>
            <a:r>
              <a:rPr lang="pt-BR" dirty="0" err="1"/>
              <a:t>string</a:t>
            </a:r>
            <a:endParaRPr lang="pt-BR" dirty="0"/>
          </a:p>
          <a:p>
            <a:pPr lvl="1"/>
            <a:r>
              <a:rPr lang="pt-BR" dirty="0" err="1"/>
              <a:t>number</a:t>
            </a:r>
            <a:endParaRPr lang="pt-BR" dirty="0"/>
          </a:p>
          <a:p>
            <a:pPr lvl="1"/>
            <a:r>
              <a:rPr lang="pt-BR" dirty="0" err="1"/>
              <a:t>bool</a:t>
            </a:r>
            <a:endParaRPr lang="pt-BR" dirty="0"/>
          </a:p>
          <a:p>
            <a:r>
              <a:rPr lang="en-US" dirty="0"/>
              <a:t>Complex</a:t>
            </a:r>
          </a:p>
          <a:p>
            <a:pPr lvl="1"/>
            <a:r>
              <a:rPr lang="en-US" dirty="0"/>
              <a:t>list</a:t>
            </a:r>
          </a:p>
          <a:p>
            <a:pPr lvl="1"/>
            <a:r>
              <a:rPr lang="en-US" dirty="0"/>
              <a:t>map</a:t>
            </a:r>
          </a:p>
          <a:p>
            <a:pPr lvl="1"/>
            <a:r>
              <a:rPr lang="en-US" dirty="0"/>
              <a:t>set</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Variables Types</a:t>
            </a:r>
          </a:p>
        </p:txBody>
      </p:sp>
    </p:spTree>
    <p:extLst>
      <p:ext uri="{BB962C8B-B14F-4D97-AF65-F5344CB8AC3E}">
        <p14:creationId xmlns:p14="http://schemas.microsoft.com/office/powerpoint/2010/main" val="1337619853"/>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4" end="4"/>
                                            </p:txEl>
                                          </p:spTgt>
                                        </p:tgtEl>
                                        <p:attrNameLst>
                                          <p:attrName>style.visibility</p:attrName>
                                        </p:attrNameLst>
                                      </p:cBhvr>
                                      <p:to>
                                        <p:strVal val="visible"/>
                                      </p:to>
                                    </p:set>
                                    <p:animEffect transition="in" filter="fade">
                                      <p:cBhvr>
                                        <p:cTn id="21" dur="500"/>
                                        <p:tgtEl>
                                          <p:spTgt spid="2">
                                            <p:txEl>
                                              <p:pRg st="4" end="4"/>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2">
                                            <p:txEl>
                                              <p:pRg st="5" end="5"/>
                                            </p:txEl>
                                          </p:spTgt>
                                        </p:tgtEl>
                                        <p:attrNameLst>
                                          <p:attrName>style.visibility</p:attrName>
                                        </p:attrNameLst>
                                      </p:cBhvr>
                                      <p:to>
                                        <p:strVal val="visible"/>
                                      </p:to>
                                    </p:set>
                                    <p:animEffect transition="in" filter="fade">
                                      <p:cBhvr>
                                        <p:cTn id="24" dur="500"/>
                                        <p:tgtEl>
                                          <p:spTgt spid="2">
                                            <p:txEl>
                                              <p:pRg st="5" end="5"/>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animEffect transition="in" filter="fade">
                                      <p:cBhvr>
                                        <p:cTn id="27" dur="500"/>
                                        <p:tgtEl>
                                          <p:spTgt spid="2">
                                            <p:txEl>
                                              <p:pRg st="6" end="6"/>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7" end="7"/>
                                            </p:txEl>
                                          </p:spTgt>
                                        </p:tgtEl>
                                        <p:attrNameLst>
                                          <p:attrName>style.visibility</p:attrName>
                                        </p:attrNameLst>
                                      </p:cBhvr>
                                      <p:to>
                                        <p:strVal val="visible"/>
                                      </p:to>
                                    </p:set>
                                    <p:animEffect transition="in" filter="fade">
                                      <p:cBhvr>
                                        <p:cTn id="30"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Variables Validation</a:t>
            </a:r>
          </a:p>
        </p:txBody>
      </p:sp>
      <p:sp>
        <p:nvSpPr>
          <p:cNvPr id="5" name="Text Placeholder 4">
            <a:extLst>
              <a:ext uri="{FF2B5EF4-FFF2-40B4-BE49-F238E27FC236}">
                <a16:creationId xmlns:a16="http://schemas.microsoft.com/office/drawing/2014/main" id="{D0BBB811-6954-B4C1-9FE5-029486B19A76}"/>
              </a:ext>
            </a:extLst>
          </p:cNvPr>
          <p:cNvSpPr>
            <a:spLocks noGrp="1"/>
          </p:cNvSpPr>
          <p:nvPr>
            <p:ph type="body" sz="quarter" idx="10"/>
          </p:nvPr>
        </p:nvSpPr>
        <p:spPr>
          <a:xfrm>
            <a:off x="274638" y="1212850"/>
            <a:ext cx="11887200" cy="1181862"/>
          </a:xfrm>
        </p:spPr>
        <p:txBody>
          <a:bodyPr/>
          <a:lstStyle/>
          <a:p>
            <a:r>
              <a:rPr lang="en-US" dirty="0"/>
              <a:t>You can specify custom validation rules for a particular variable by adding a validation block</a:t>
            </a:r>
            <a:endParaRPr lang="pt-BR" dirty="0"/>
          </a:p>
        </p:txBody>
      </p:sp>
      <p:pic>
        <p:nvPicPr>
          <p:cNvPr id="7" name="Picture 6">
            <a:extLst>
              <a:ext uri="{FF2B5EF4-FFF2-40B4-BE49-F238E27FC236}">
                <a16:creationId xmlns:a16="http://schemas.microsoft.com/office/drawing/2014/main" id="{C97AD9B7-1CEF-D608-6B4B-11A2BD386704}"/>
              </a:ext>
            </a:extLst>
          </p:cNvPr>
          <p:cNvPicPr>
            <a:picLocks noChangeAspect="1"/>
          </p:cNvPicPr>
          <p:nvPr/>
        </p:nvPicPr>
        <p:blipFill>
          <a:blip r:embed="rId3"/>
          <a:stretch>
            <a:fillRect/>
          </a:stretch>
        </p:blipFill>
        <p:spPr>
          <a:xfrm>
            <a:off x="2712588" y="3024648"/>
            <a:ext cx="7737862" cy="2976101"/>
          </a:xfrm>
          <a:prstGeom prst="rect">
            <a:avLst/>
          </a:prstGeom>
        </p:spPr>
      </p:pic>
    </p:spTree>
    <p:extLst>
      <p:ext uri="{BB962C8B-B14F-4D97-AF65-F5344CB8AC3E}">
        <p14:creationId xmlns:p14="http://schemas.microsoft.com/office/powerpoint/2010/main" val="2528887103"/>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4639" y="1429003"/>
            <a:ext cx="6754811" cy="4542782"/>
          </a:xfrm>
        </p:spPr>
        <p:txBody>
          <a:bodyPr vert="horz" wrap="square" lIns="146304" tIns="91440" rIns="146304" bIns="91440" rtlCol="0" anchor="t">
            <a:spAutoFit/>
          </a:bodyPr>
          <a:lstStyle/>
          <a:p>
            <a:r>
              <a:rPr lang="en-US" dirty="0"/>
              <a:t>Arithmetic Operators</a:t>
            </a:r>
          </a:p>
          <a:p>
            <a:pPr lvl="1"/>
            <a:r>
              <a:rPr lang="en-US" dirty="0"/>
              <a:t>adding (a + b)</a:t>
            </a:r>
          </a:p>
          <a:p>
            <a:pPr lvl="1"/>
            <a:r>
              <a:rPr lang="en-US" dirty="0"/>
              <a:t>subtracting (a – b)</a:t>
            </a:r>
          </a:p>
          <a:p>
            <a:pPr lvl="1"/>
            <a:r>
              <a:rPr lang="en-US" dirty="0"/>
              <a:t>multiplying ( a * b)</a:t>
            </a:r>
          </a:p>
          <a:p>
            <a:pPr lvl="1"/>
            <a:r>
              <a:rPr lang="en-US" dirty="0"/>
              <a:t>dividing (a / b)</a:t>
            </a:r>
          </a:p>
          <a:p>
            <a:pPr lvl="1"/>
            <a:r>
              <a:rPr lang="en-US" dirty="0"/>
              <a:t>remainder (a % b)</a:t>
            </a:r>
          </a:p>
          <a:p>
            <a:pPr lvl="1"/>
            <a:endParaRPr lang="en-US" dirty="0"/>
          </a:p>
          <a:p>
            <a:r>
              <a:rPr lang="en-US" dirty="0"/>
              <a:t>Equality Operators</a:t>
            </a:r>
          </a:p>
          <a:p>
            <a:pPr lvl="1"/>
            <a:r>
              <a:rPr lang="en-US" dirty="0"/>
              <a:t>the same type and the same value (a == b)</a:t>
            </a:r>
          </a:p>
          <a:p>
            <a:pPr lvl="1"/>
            <a:r>
              <a:rPr lang="en-US" dirty="0"/>
              <a:t>the opposite (a != b)</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Operators</a:t>
            </a:r>
          </a:p>
        </p:txBody>
      </p:sp>
      <p:sp>
        <p:nvSpPr>
          <p:cNvPr id="4" name="Text Placeholder 1">
            <a:extLst>
              <a:ext uri="{FF2B5EF4-FFF2-40B4-BE49-F238E27FC236}">
                <a16:creationId xmlns:a16="http://schemas.microsoft.com/office/drawing/2014/main" id="{ADA12808-0E1D-688C-76A3-EA8E34932CEA}"/>
              </a:ext>
            </a:extLst>
          </p:cNvPr>
          <p:cNvSpPr txBox="1">
            <a:spLocks/>
          </p:cNvSpPr>
          <p:nvPr/>
        </p:nvSpPr>
        <p:spPr>
          <a:xfrm>
            <a:off x="7227889" y="1429003"/>
            <a:ext cx="6754811" cy="4542782"/>
          </a:xfrm>
          <a:prstGeom prst="rect">
            <a:avLst/>
          </a:prstGeom>
        </p:spPr>
        <p:txBody>
          <a:bodyPr vert="horz" wrap="square" lIns="146304" tIns="91440" rIns="146304" bIns="91440" rtlCol="0" anchor="t">
            <a:spAutoFit/>
          </a:bodyPr>
          <a:lstStyle>
            <a:lvl1pPr marL="342900" marR="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sz="3600" kern="1200" spc="0" baseline="0">
                <a:gradFill>
                  <a:gsLst>
                    <a:gs pos="1250">
                      <a:schemeClr val="tx2"/>
                    </a:gs>
                    <a:gs pos="99000">
                      <a:schemeClr val="tx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600" b="0" i="0" u="none" strike="noStrike" kern="1200" cap="none" spc="0" normalizeH="0" baseline="0" noProof="0" dirty="0">
                <a:ln>
                  <a:noFill/>
                </a:ln>
                <a:gradFill>
                  <a:gsLst>
                    <a:gs pos="1250">
                      <a:srgbClr val="002050"/>
                    </a:gs>
                    <a:gs pos="99000">
                      <a:srgbClr val="002050"/>
                    </a:gs>
                  </a:gsLst>
                  <a:lin ang="5400000" scaled="0"/>
                </a:gradFill>
                <a:effectLst/>
                <a:uLnTx/>
                <a:uFillTx/>
                <a:latin typeface="Segoe UI Light"/>
                <a:ea typeface="+mn-ea"/>
                <a:cs typeface="+mn-cs"/>
              </a:rPr>
              <a:t>Comparison Operators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pt-BR" sz="2400" b="0" i="0" u="none" strike="noStrike" kern="1200" cap="none" spc="0" normalizeH="0" baseline="0" noProof="0" dirty="0" err="1">
                <a:ln>
                  <a:noFill/>
                </a:ln>
                <a:gradFill>
                  <a:gsLst>
                    <a:gs pos="1250">
                      <a:srgbClr val="505050"/>
                    </a:gs>
                    <a:gs pos="100000">
                      <a:srgbClr val="505050"/>
                    </a:gs>
                  </a:gsLst>
                  <a:lin ang="5400000" scaled="0"/>
                </a:gradFill>
                <a:effectLst/>
                <a:uLnTx/>
                <a:uFillTx/>
                <a:latin typeface="Segoe UI"/>
                <a:ea typeface="+mn-ea"/>
                <a:cs typeface="+mn-cs"/>
              </a:rPr>
              <a:t>less</a:t>
            </a:r>
            <a:r>
              <a:rPr kumimoji="0" lang="pt-BR"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 </a:t>
            </a:r>
            <a:r>
              <a:rPr kumimoji="0" lang="en-US"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(a &lt; b)</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less than or equal (a &lt;= b)</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pt-BR" sz="2400" b="0" i="0" u="none" strike="noStrike" kern="1200" cap="none" spc="0" normalizeH="0" baseline="0" noProof="0" dirty="0" err="1">
                <a:ln>
                  <a:noFill/>
                </a:ln>
                <a:gradFill>
                  <a:gsLst>
                    <a:gs pos="1250">
                      <a:srgbClr val="505050"/>
                    </a:gs>
                    <a:gs pos="100000">
                      <a:srgbClr val="505050"/>
                    </a:gs>
                  </a:gsLst>
                  <a:lin ang="5400000" scaled="0"/>
                </a:gradFill>
                <a:effectLst/>
                <a:uLnTx/>
                <a:uFillTx/>
                <a:latin typeface="Segoe UI"/>
                <a:ea typeface="+mn-ea"/>
                <a:cs typeface="+mn-cs"/>
              </a:rPr>
              <a:t>greater</a:t>
            </a:r>
            <a:r>
              <a:rPr kumimoji="0" lang="pt-BR"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 </a:t>
            </a:r>
            <a:r>
              <a:rPr kumimoji="0" lang="en-US"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 (a &gt; b)</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pt-BR" sz="2400" b="0" i="0" u="none" strike="noStrike" kern="1200" cap="none" spc="0" normalizeH="0" baseline="0" noProof="0" dirty="0" err="1">
                <a:ln>
                  <a:noFill/>
                </a:ln>
                <a:gradFill>
                  <a:gsLst>
                    <a:gs pos="1250">
                      <a:srgbClr val="505050"/>
                    </a:gs>
                    <a:gs pos="100000">
                      <a:srgbClr val="505050"/>
                    </a:gs>
                  </a:gsLst>
                  <a:lin ang="5400000" scaled="0"/>
                </a:gradFill>
                <a:effectLst/>
                <a:uLnTx/>
                <a:uFillTx/>
                <a:latin typeface="Segoe UI"/>
                <a:ea typeface="+mn-ea"/>
                <a:cs typeface="+mn-cs"/>
              </a:rPr>
              <a:t>greater</a:t>
            </a:r>
            <a:r>
              <a:rPr kumimoji="0" lang="pt-BR"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 </a:t>
            </a:r>
            <a:r>
              <a:rPr kumimoji="0" lang="pt-BR" sz="2400" b="0" i="0" u="none" strike="noStrike" kern="1200" cap="none" spc="0" normalizeH="0" baseline="0" noProof="0" dirty="0" err="1">
                <a:ln>
                  <a:noFill/>
                </a:ln>
                <a:gradFill>
                  <a:gsLst>
                    <a:gs pos="1250">
                      <a:srgbClr val="505050"/>
                    </a:gs>
                    <a:gs pos="100000">
                      <a:srgbClr val="505050"/>
                    </a:gs>
                  </a:gsLst>
                  <a:lin ang="5400000" scaled="0"/>
                </a:gradFill>
                <a:effectLst/>
                <a:uLnTx/>
                <a:uFillTx/>
                <a:latin typeface="Segoe UI"/>
                <a:ea typeface="+mn-ea"/>
                <a:cs typeface="+mn-cs"/>
              </a:rPr>
              <a:t>than</a:t>
            </a:r>
            <a:r>
              <a:rPr kumimoji="0" lang="pt-BR"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 </a:t>
            </a:r>
            <a:r>
              <a:rPr kumimoji="0" lang="pt-BR" sz="2400" b="0" i="0" u="none" strike="noStrike" kern="1200" cap="none" spc="0" normalizeH="0" baseline="0" noProof="0" dirty="0" err="1">
                <a:ln>
                  <a:noFill/>
                </a:ln>
                <a:gradFill>
                  <a:gsLst>
                    <a:gs pos="1250">
                      <a:srgbClr val="505050"/>
                    </a:gs>
                    <a:gs pos="100000">
                      <a:srgbClr val="505050"/>
                    </a:gs>
                  </a:gsLst>
                  <a:lin ang="5400000" scaled="0"/>
                </a:gradFill>
                <a:effectLst/>
                <a:uLnTx/>
                <a:uFillTx/>
                <a:latin typeface="Segoe UI"/>
                <a:ea typeface="+mn-ea"/>
                <a:cs typeface="+mn-cs"/>
              </a:rPr>
              <a:t>or</a:t>
            </a:r>
            <a:r>
              <a:rPr kumimoji="0" lang="pt-BR"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 </a:t>
            </a:r>
            <a:r>
              <a:rPr kumimoji="0" lang="pt-BR" sz="2400" b="0" i="0" u="none" strike="noStrike" kern="1200" cap="none" spc="0" normalizeH="0" baseline="0" noProof="0" dirty="0" err="1">
                <a:ln>
                  <a:noFill/>
                </a:ln>
                <a:gradFill>
                  <a:gsLst>
                    <a:gs pos="1250">
                      <a:srgbClr val="505050"/>
                    </a:gs>
                    <a:gs pos="100000">
                      <a:srgbClr val="505050"/>
                    </a:gs>
                  </a:gsLst>
                  <a:lin ang="5400000" scaled="0"/>
                </a:gradFill>
                <a:effectLst/>
                <a:uLnTx/>
                <a:uFillTx/>
                <a:latin typeface="Segoe UI"/>
                <a:ea typeface="+mn-ea"/>
                <a:cs typeface="+mn-cs"/>
              </a:rPr>
              <a:t>equal</a:t>
            </a:r>
            <a:r>
              <a:rPr kumimoji="0" lang="pt-BR"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 (</a:t>
            </a:r>
            <a:r>
              <a:rPr kumimoji="0" lang="en-US"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a &gt;= b</a:t>
            </a:r>
            <a:r>
              <a:rPr kumimoji="0" lang="pt-BR"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endParaRPr kumimoji="0" lang="en-US"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endParaRPr>
          </a:p>
          <a:p>
            <a:pPr marL="342900" marR="0" lvl="0" indent="-3429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3600" b="0" i="0" u="none" strike="noStrike" kern="1200" cap="none" spc="0" normalizeH="0" baseline="0" noProof="0" dirty="0">
                <a:ln>
                  <a:noFill/>
                </a:ln>
                <a:gradFill>
                  <a:gsLst>
                    <a:gs pos="1250">
                      <a:srgbClr val="002050"/>
                    </a:gs>
                    <a:gs pos="99000">
                      <a:srgbClr val="002050"/>
                    </a:gs>
                  </a:gsLst>
                  <a:lin ang="5400000" scaled="0"/>
                </a:gradFill>
                <a:effectLst/>
                <a:uLnTx/>
                <a:uFillTx/>
                <a:latin typeface="Segoe UI Light"/>
                <a:ea typeface="+mn-ea"/>
                <a:cs typeface="+mn-cs"/>
              </a:rPr>
              <a:t>Logical Operators</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Or (a || b)</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And (a &amp;&amp; b)</a:t>
            </a:r>
          </a:p>
          <a:p>
            <a:pPr marL="584200" marR="0" lvl="1"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a:pPr>
            <a:r>
              <a:rPr kumimoji="0" lang="en-US" sz="2400" b="0" i="0" u="none" strike="noStrike" kern="1200" cap="none" spc="0" normalizeH="0" baseline="0" noProof="0" dirty="0">
                <a:ln>
                  <a:noFill/>
                </a:ln>
                <a:gradFill>
                  <a:gsLst>
                    <a:gs pos="1250">
                      <a:srgbClr val="505050"/>
                    </a:gs>
                    <a:gs pos="100000">
                      <a:srgbClr val="505050"/>
                    </a:gs>
                  </a:gsLst>
                  <a:lin ang="5400000" scaled="0"/>
                </a:gradFill>
                <a:effectLst/>
                <a:uLnTx/>
                <a:uFillTx/>
                <a:latin typeface="Segoe UI"/>
                <a:ea typeface="+mn-ea"/>
                <a:cs typeface="+mn-cs"/>
              </a:rPr>
              <a:t>! (!a)</a:t>
            </a:r>
          </a:p>
        </p:txBody>
      </p:sp>
    </p:spTree>
    <p:extLst>
      <p:ext uri="{BB962C8B-B14F-4D97-AF65-F5344CB8AC3E}">
        <p14:creationId xmlns:p14="http://schemas.microsoft.com/office/powerpoint/2010/main" val="294314517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2">
                                            <p:txEl>
                                              <p:pRg st="1" end="1"/>
                                            </p:txEl>
                                          </p:spTgt>
                                        </p:tgtEl>
                                        <p:attrNameLst>
                                          <p:attrName>style.visibility</p:attrName>
                                        </p:attrNameLst>
                                      </p:cBhvr>
                                      <p:to>
                                        <p:strVal val="visible"/>
                                      </p:to>
                                    </p:set>
                                    <p:animEffect transition="in" filter="fade">
                                      <p:cBhvr>
                                        <p:cTn id="10" dur="500"/>
                                        <p:tgtEl>
                                          <p:spTgt spid="2">
                                            <p:txEl>
                                              <p:pRg st="1" end="1"/>
                                            </p:txEl>
                                          </p:spTgt>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2">
                                            <p:txEl>
                                              <p:pRg st="2" end="2"/>
                                            </p:txEl>
                                          </p:spTgt>
                                        </p:tgtEl>
                                        <p:attrNameLst>
                                          <p:attrName>style.visibility</p:attrName>
                                        </p:attrNameLst>
                                      </p:cBhvr>
                                      <p:to>
                                        <p:strVal val="visible"/>
                                      </p:to>
                                    </p:set>
                                    <p:animEffect transition="in" filter="fade">
                                      <p:cBhvr>
                                        <p:cTn id="13" dur="500"/>
                                        <p:tgtEl>
                                          <p:spTgt spid="2">
                                            <p:txEl>
                                              <p:pRg st="2" end="2"/>
                                            </p:txEl>
                                          </p:spTgt>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2">
                                            <p:txEl>
                                              <p:pRg st="3" end="3"/>
                                            </p:txEl>
                                          </p:spTgt>
                                        </p:tgtEl>
                                        <p:attrNameLst>
                                          <p:attrName>style.visibility</p:attrName>
                                        </p:attrNameLst>
                                      </p:cBhvr>
                                      <p:to>
                                        <p:strVal val="visible"/>
                                      </p:to>
                                    </p:set>
                                    <p:animEffect transition="in" filter="fade">
                                      <p:cBhvr>
                                        <p:cTn id="16" dur="500"/>
                                        <p:tgtEl>
                                          <p:spTgt spid="2">
                                            <p:txEl>
                                              <p:pRg st="3" end="3"/>
                                            </p:txEl>
                                          </p:spTgt>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animEffect transition="in" filter="fade">
                                      <p:cBhvr>
                                        <p:cTn id="19" dur="500"/>
                                        <p:tgtEl>
                                          <p:spTgt spid="2">
                                            <p:txEl>
                                              <p:pRg st="4" end="4"/>
                                            </p:txEl>
                                          </p:spTgt>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2">
                                            <p:txEl>
                                              <p:pRg st="5" end="5"/>
                                            </p:txEl>
                                          </p:spTgt>
                                        </p:tgtEl>
                                        <p:attrNameLst>
                                          <p:attrName>style.visibility</p:attrName>
                                        </p:attrNameLst>
                                      </p:cBhvr>
                                      <p:to>
                                        <p:strVal val="visible"/>
                                      </p:to>
                                    </p:set>
                                    <p:animEffect transition="in" filter="fade">
                                      <p:cBhvr>
                                        <p:cTn id="22" dur="500"/>
                                        <p:tgtEl>
                                          <p:spTgt spid="2">
                                            <p:txEl>
                                              <p:pRg st="5" end="5"/>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7" end="7"/>
                                            </p:txEl>
                                          </p:spTgt>
                                        </p:tgtEl>
                                        <p:attrNameLst>
                                          <p:attrName>style.visibility</p:attrName>
                                        </p:attrNameLst>
                                      </p:cBhvr>
                                      <p:to>
                                        <p:strVal val="visible"/>
                                      </p:to>
                                    </p:set>
                                    <p:animEffect transition="in" filter="fade">
                                      <p:cBhvr>
                                        <p:cTn id="27" dur="500"/>
                                        <p:tgtEl>
                                          <p:spTgt spid="2">
                                            <p:txEl>
                                              <p:pRg st="7" end="7"/>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
                                            <p:txEl>
                                              <p:pRg st="8" end="8"/>
                                            </p:txEl>
                                          </p:spTgt>
                                        </p:tgtEl>
                                        <p:attrNameLst>
                                          <p:attrName>style.visibility</p:attrName>
                                        </p:attrNameLst>
                                      </p:cBhvr>
                                      <p:to>
                                        <p:strVal val="visible"/>
                                      </p:to>
                                    </p:set>
                                    <p:animEffect transition="in" filter="fade">
                                      <p:cBhvr>
                                        <p:cTn id="30" dur="500"/>
                                        <p:tgtEl>
                                          <p:spTgt spid="2">
                                            <p:txEl>
                                              <p:pRg st="8" end="8"/>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
                                            <p:txEl>
                                              <p:pRg st="9" end="9"/>
                                            </p:txEl>
                                          </p:spTgt>
                                        </p:tgtEl>
                                        <p:attrNameLst>
                                          <p:attrName>style.visibility</p:attrName>
                                        </p:attrNameLst>
                                      </p:cBhvr>
                                      <p:to>
                                        <p:strVal val="visible"/>
                                      </p:to>
                                    </p:set>
                                    <p:animEffect transition="in" filter="fade">
                                      <p:cBhvr>
                                        <p:cTn id="33" dur="500"/>
                                        <p:tgtEl>
                                          <p:spTgt spid="2">
                                            <p:txEl>
                                              <p:pRg st="9" end="9"/>
                                            </p:txEl>
                                          </p:spTgt>
                                        </p:tgtEl>
                                      </p:cBhvr>
                                    </p:animEffect>
                                  </p:childTnLst>
                                </p:cTn>
                              </p:par>
                            </p:childTnLst>
                          </p:cTn>
                        </p:par>
                        <p:par>
                          <p:cTn id="34" fill="hold">
                            <p:stCondLst>
                              <p:cond delay="500"/>
                            </p:stCondLst>
                            <p:childTnLst>
                              <p:par>
                                <p:cTn id="35" presetID="10" presetClass="entr" presetSubtype="0" fill="hold" grpId="0" nodeType="afterEffect">
                                  <p:stCondLst>
                                    <p:cond delay="0"/>
                                  </p:stCondLst>
                                  <p:childTnLst>
                                    <p:set>
                                      <p:cBhvr>
                                        <p:cTn id="36" dur="1" fill="hold">
                                          <p:stCondLst>
                                            <p:cond delay="0"/>
                                          </p:stCondLst>
                                        </p:cTn>
                                        <p:tgtEl>
                                          <p:spTgt spid="4">
                                            <p:txEl>
                                              <p:pRg st="0" end="0"/>
                                            </p:txEl>
                                          </p:spTgt>
                                        </p:tgtEl>
                                        <p:attrNameLst>
                                          <p:attrName>style.visibility</p:attrName>
                                        </p:attrNameLst>
                                      </p:cBhvr>
                                      <p:to>
                                        <p:strVal val="visible"/>
                                      </p:to>
                                    </p:set>
                                    <p:animEffect transition="in" filter="fade">
                                      <p:cBhvr>
                                        <p:cTn id="37" dur="500"/>
                                        <p:tgtEl>
                                          <p:spTgt spid="4">
                                            <p:txEl>
                                              <p:pRg st="0" end="0"/>
                                            </p:txEl>
                                          </p:spTgt>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4">
                                            <p:txEl>
                                              <p:pRg st="1" end="1"/>
                                            </p:txEl>
                                          </p:spTgt>
                                        </p:tgtEl>
                                        <p:attrNameLst>
                                          <p:attrName>style.visibility</p:attrName>
                                        </p:attrNameLst>
                                      </p:cBhvr>
                                      <p:to>
                                        <p:strVal val="visible"/>
                                      </p:to>
                                    </p:set>
                                    <p:animEffect transition="in" filter="fade">
                                      <p:cBhvr>
                                        <p:cTn id="40" dur="500"/>
                                        <p:tgtEl>
                                          <p:spTgt spid="4">
                                            <p:txEl>
                                              <p:pRg st="1" end="1"/>
                                            </p:txEl>
                                          </p:spTgt>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animEffect transition="in" filter="fade">
                                      <p:cBhvr>
                                        <p:cTn id="43" dur="500"/>
                                        <p:tgtEl>
                                          <p:spTgt spid="4">
                                            <p:txEl>
                                              <p:pRg st="2" end="2"/>
                                            </p:txEl>
                                          </p:spTgt>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4">
                                            <p:txEl>
                                              <p:pRg st="3" end="3"/>
                                            </p:txEl>
                                          </p:spTgt>
                                        </p:tgtEl>
                                        <p:attrNameLst>
                                          <p:attrName>style.visibility</p:attrName>
                                        </p:attrNameLst>
                                      </p:cBhvr>
                                      <p:to>
                                        <p:strVal val="visible"/>
                                      </p:to>
                                    </p:set>
                                    <p:animEffect transition="in" filter="fade">
                                      <p:cBhvr>
                                        <p:cTn id="46" dur="500"/>
                                        <p:tgtEl>
                                          <p:spTgt spid="4">
                                            <p:txEl>
                                              <p:pRg st="3" end="3"/>
                                            </p:txEl>
                                          </p:spTgt>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4">
                                            <p:txEl>
                                              <p:pRg st="4" end="4"/>
                                            </p:txEl>
                                          </p:spTgt>
                                        </p:tgtEl>
                                        <p:attrNameLst>
                                          <p:attrName>style.visibility</p:attrName>
                                        </p:attrNameLst>
                                      </p:cBhvr>
                                      <p:to>
                                        <p:strVal val="visible"/>
                                      </p:to>
                                    </p:set>
                                    <p:animEffect transition="in" filter="fade">
                                      <p:cBhvr>
                                        <p:cTn id="49" dur="500"/>
                                        <p:tgtEl>
                                          <p:spTgt spid="4">
                                            <p:txEl>
                                              <p:pRg st="4" end="4"/>
                                            </p:txEl>
                                          </p:spTgt>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4">
                                            <p:txEl>
                                              <p:pRg st="6" end="6"/>
                                            </p:txEl>
                                          </p:spTgt>
                                        </p:tgtEl>
                                        <p:attrNameLst>
                                          <p:attrName>style.visibility</p:attrName>
                                        </p:attrNameLst>
                                      </p:cBhvr>
                                      <p:to>
                                        <p:strVal val="visible"/>
                                      </p:to>
                                    </p:set>
                                    <p:animEffect transition="in" filter="fade">
                                      <p:cBhvr>
                                        <p:cTn id="54" dur="500"/>
                                        <p:tgtEl>
                                          <p:spTgt spid="4">
                                            <p:txEl>
                                              <p:pRg st="6" end="6"/>
                                            </p:txEl>
                                          </p:spTgt>
                                        </p:tgtEl>
                                      </p:cBhvr>
                                    </p:animEffect>
                                  </p:childTnLst>
                                </p:cTn>
                              </p:par>
                              <p:par>
                                <p:cTn id="55" presetID="10" presetClass="entr" presetSubtype="0" fill="hold" grpId="0" nodeType="withEffect">
                                  <p:stCondLst>
                                    <p:cond delay="0"/>
                                  </p:stCondLst>
                                  <p:childTnLst>
                                    <p:set>
                                      <p:cBhvr>
                                        <p:cTn id="56" dur="1" fill="hold">
                                          <p:stCondLst>
                                            <p:cond delay="0"/>
                                          </p:stCondLst>
                                        </p:cTn>
                                        <p:tgtEl>
                                          <p:spTgt spid="4">
                                            <p:txEl>
                                              <p:pRg st="7" end="7"/>
                                            </p:txEl>
                                          </p:spTgt>
                                        </p:tgtEl>
                                        <p:attrNameLst>
                                          <p:attrName>style.visibility</p:attrName>
                                        </p:attrNameLst>
                                      </p:cBhvr>
                                      <p:to>
                                        <p:strVal val="visible"/>
                                      </p:to>
                                    </p:set>
                                    <p:animEffect transition="in" filter="fade">
                                      <p:cBhvr>
                                        <p:cTn id="57" dur="500"/>
                                        <p:tgtEl>
                                          <p:spTgt spid="4">
                                            <p:txEl>
                                              <p:pRg st="7" end="7"/>
                                            </p:txEl>
                                          </p:spTgt>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4">
                                            <p:txEl>
                                              <p:pRg st="8" end="8"/>
                                            </p:txEl>
                                          </p:spTgt>
                                        </p:tgtEl>
                                        <p:attrNameLst>
                                          <p:attrName>style.visibility</p:attrName>
                                        </p:attrNameLst>
                                      </p:cBhvr>
                                      <p:to>
                                        <p:strVal val="visible"/>
                                      </p:to>
                                    </p:set>
                                    <p:animEffect transition="in" filter="fade">
                                      <p:cBhvr>
                                        <p:cTn id="60" dur="500"/>
                                        <p:tgtEl>
                                          <p:spTgt spid="4">
                                            <p:txEl>
                                              <p:pRg st="8" end="8"/>
                                            </p:txEl>
                                          </p:spTgt>
                                        </p:tgtEl>
                                      </p:cBhvr>
                                    </p:animEffect>
                                  </p:childTnLst>
                                </p:cTn>
                              </p:par>
                              <p:par>
                                <p:cTn id="61" presetID="10" presetClass="entr" presetSubtype="0" fill="hold" grpId="0" nodeType="withEffect">
                                  <p:stCondLst>
                                    <p:cond delay="0"/>
                                  </p:stCondLst>
                                  <p:childTnLst>
                                    <p:set>
                                      <p:cBhvr>
                                        <p:cTn id="62" dur="1" fill="hold">
                                          <p:stCondLst>
                                            <p:cond delay="0"/>
                                          </p:stCondLst>
                                        </p:cTn>
                                        <p:tgtEl>
                                          <p:spTgt spid="4">
                                            <p:txEl>
                                              <p:pRg st="9" end="9"/>
                                            </p:txEl>
                                          </p:spTgt>
                                        </p:tgtEl>
                                        <p:attrNameLst>
                                          <p:attrName>style.visibility</p:attrName>
                                        </p:attrNameLst>
                                      </p:cBhvr>
                                      <p:to>
                                        <p:strVal val="visible"/>
                                      </p:to>
                                    </p:set>
                                    <p:animEffect transition="in" filter="fade">
                                      <p:cBhvr>
                                        <p:cTn id="63" dur="500"/>
                                        <p:tgtEl>
                                          <p:spTgt spid="4">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P spid="4" grpId="0" uiExpand="1" build="p"/>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Conditional Expressions</a:t>
            </a:r>
          </a:p>
        </p:txBody>
      </p:sp>
      <p:sp>
        <p:nvSpPr>
          <p:cNvPr id="5" name="Text Placeholder 4">
            <a:extLst>
              <a:ext uri="{FF2B5EF4-FFF2-40B4-BE49-F238E27FC236}">
                <a16:creationId xmlns:a16="http://schemas.microsoft.com/office/drawing/2014/main" id="{D0BBB811-6954-B4C1-9FE5-029486B19A76}"/>
              </a:ext>
            </a:extLst>
          </p:cNvPr>
          <p:cNvSpPr>
            <a:spLocks noGrp="1"/>
          </p:cNvSpPr>
          <p:nvPr>
            <p:ph type="body" sz="quarter" idx="10"/>
          </p:nvPr>
        </p:nvSpPr>
        <p:spPr>
          <a:xfrm>
            <a:off x="274638" y="1212850"/>
            <a:ext cx="11887200" cy="1181862"/>
          </a:xfrm>
        </p:spPr>
        <p:txBody>
          <a:bodyPr/>
          <a:lstStyle/>
          <a:p>
            <a:r>
              <a:rPr lang="en-US" dirty="0"/>
              <a:t>A conditional expression uses the value of a </a:t>
            </a:r>
            <a:r>
              <a:rPr lang="en-US" dirty="0" err="1"/>
              <a:t>boolean</a:t>
            </a:r>
            <a:r>
              <a:rPr lang="en-US" dirty="0"/>
              <a:t> expression to select one of two values.</a:t>
            </a:r>
            <a:endParaRPr lang="pt-BR" dirty="0"/>
          </a:p>
        </p:txBody>
      </p:sp>
      <p:pic>
        <p:nvPicPr>
          <p:cNvPr id="4" name="Picture 3">
            <a:extLst>
              <a:ext uri="{FF2B5EF4-FFF2-40B4-BE49-F238E27FC236}">
                <a16:creationId xmlns:a16="http://schemas.microsoft.com/office/drawing/2014/main" id="{AF74AB80-2644-7675-F345-04FB033C40BA}"/>
              </a:ext>
            </a:extLst>
          </p:cNvPr>
          <p:cNvPicPr>
            <a:picLocks noChangeAspect="1"/>
          </p:cNvPicPr>
          <p:nvPr/>
        </p:nvPicPr>
        <p:blipFill>
          <a:blip r:embed="rId3"/>
          <a:stretch>
            <a:fillRect/>
          </a:stretch>
        </p:blipFill>
        <p:spPr>
          <a:xfrm>
            <a:off x="2277447" y="3465703"/>
            <a:ext cx="7881580" cy="2315972"/>
          </a:xfrm>
          <a:prstGeom prst="rect">
            <a:avLst/>
          </a:prstGeom>
        </p:spPr>
      </p:pic>
    </p:spTree>
    <p:extLst>
      <p:ext uri="{BB962C8B-B14F-4D97-AF65-F5344CB8AC3E}">
        <p14:creationId xmlns:p14="http://schemas.microsoft.com/office/powerpoint/2010/main" val="1217174990"/>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274638" y="1212850"/>
            <a:ext cx="11887200" cy="3730252"/>
          </a:xfrm>
        </p:spPr>
        <p:txBody>
          <a:bodyPr vert="horz" wrap="square" lIns="146304" tIns="91440" rIns="146304" bIns="91440" rtlCol="0" anchor="t">
            <a:spAutoFit/>
          </a:bodyPr>
          <a:lstStyle/>
          <a:p>
            <a:pPr marL="0" indent="0">
              <a:buFont typeface="Arial" pitchFamily="34" charset="0"/>
              <a:buNone/>
            </a:pPr>
            <a:r>
              <a:rPr lang="en-US" dirty="0">
                <a:gradFill>
                  <a:gsLst>
                    <a:gs pos="1250">
                      <a:schemeClr val="tx1"/>
                    </a:gs>
                    <a:gs pos="100000">
                      <a:schemeClr val="tx1"/>
                    </a:gs>
                  </a:gsLst>
                  <a:lin ang="5400000" scaled="0"/>
                </a:gradFill>
              </a:rPr>
              <a:t>After completing this learning unit, you will understand</a:t>
            </a:r>
          </a:p>
          <a:p>
            <a:endParaRPr lang="en-US" dirty="0"/>
          </a:p>
          <a:p>
            <a:r>
              <a:rPr lang="en-US" dirty="0"/>
              <a:t>Azure Provider</a:t>
            </a:r>
          </a:p>
          <a:p>
            <a:r>
              <a:rPr lang="en-US" dirty="0"/>
              <a:t>First Terraform Project</a:t>
            </a:r>
          </a:p>
          <a:p>
            <a:r>
              <a:rPr lang="en-US" dirty="0"/>
              <a:t>Basic Commands</a:t>
            </a:r>
          </a:p>
          <a:p>
            <a:r>
              <a:rPr lang="en-US" dirty="0"/>
              <a:t>Store Terraform state in Azure</a:t>
            </a:r>
          </a:p>
        </p:txBody>
      </p:sp>
      <p:sp>
        <p:nvSpPr>
          <p:cNvPr id="3" name="Title 2"/>
          <p:cNvSpPr>
            <a:spLocks noGrp="1"/>
          </p:cNvSpPr>
          <p:nvPr>
            <p:ph type="title"/>
          </p:nvPr>
        </p:nvSpPr>
        <p:spPr/>
        <p:txBody>
          <a:bodyPr/>
          <a:lstStyle/>
          <a:p>
            <a:r>
              <a:rPr lang="en-US" dirty="0"/>
              <a:t>Overview</a:t>
            </a:r>
          </a:p>
        </p:txBody>
      </p:sp>
    </p:spTree>
    <p:extLst>
      <p:ext uri="{BB962C8B-B14F-4D97-AF65-F5344CB8AC3E}">
        <p14:creationId xmlns:p14="http://schemas.microsoft.com/office/powerpoint/2010/main" val="3235886601"/>
      </p:ext>
    </p:extLst>
  </p:cSld>
  <p:clrMapOvr>
    <a:masterClrMapping/>
  </p:clrMapOvr>
  <p:transition>
    <p:fad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D5CA9-367C-AD4B-EC8D-23A933CB2C4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2A47E52-2583-6316-96B4-ABD1C0BC7011}"/>
              </a:ext>
            </a:extLst>
          </p:cNvPr>
          <p:cNvSpPr>
            <a:spLocks noGrp="1"/>
          </p:cNvSpPr>
          <p:nvPr>
            <p:ph type="title"/>
          </p:nvPr>
        </p:nvSpPr>
        <p:spPr>
          <a:xfrm>
            <a:off x="274639" y="1241426"/>
            <a:ext cx="5486399" cy="1098762"/>
          </a:xfrm>
        </p:spPr>
        <p:txBody>
          <a:bodyPr/>
          <a:lstStyle/>
          <a:p>
            <a:r>
              <a:rPr lang="en-US" dirty="0"/>
              <a:t>DEMO</a:t>
            </a:r>
            <a:endParaRPr lang="pt-BR" dirty="0"/>
          </a:p>
        </p:txBody>
      </p:sp>
      <p:sp>
        <p:nvSpPr>
          <p:cNvPr id="3" name="Picture Placeholder 2">
            <a:extLst>
              <a:ext uri="{FF2B5EF4-FFF2-40B4-BE49-F238E27FC236}">
                <a16:creationId xmlns:a16="http://schemas.microsoft.com/office/drawing/2014/main" id="{06AD59B5-3589-E8FC-AF31-FFC233FB7057}"/>
              </a:ext>
            </a:extLst>
          </p:cNvPr>
          <p:cNvSpPr>
            <a:spLocks noGrp="1"/>
          </p:cNvSpPr>
          <p:nvPr>
            <p:ph type="pic" sz="quarter" idx="10"/>
          </p:nvPr>
        </p:nvSpPr>
        <p:spPr/>
        <p:txBody>
          <a:bodyPr/>
          <a:lstStyle/>
          <a:p>
            <a:endParaRPr lang="pt-BR"/>
          </a:p>
        </p:txBody>
      </p:sp>
      <p:pic>
        <p:nvPicPr>
          <p:cNvPr id="9" name="Picture 8">
            <a:extLst>
              <a:ext uri="{FF2B5EF4-FFF2-40B4-BE49-F238E27FC236}">
                <a16:creationId xmlns:a16="http://schemas.microsoft.com/office/drawing/2014/main" id="{ED7A1C48-5429-5FEA-5BCD-B94309DCA33C}"/>
              </a:ext>
            </a:extLst>
          </p:cNvPr>
          <p:cNvPicPr>
            <a:picLocks noChangeAspect="1"/>
          </p:cNvPicPr>
          <p:nvPr/>
        </p:nvPicPr>
        <p:blipFill>
          <a:blip r:embed="rId3"/>
          <a:stretch>
            <a:fillRect/>
          </a:stretch>
        </p:blipFill>
        <p:spPr>
          <a:xfrm>
            <a:off x="495082" y="2708108"/>
            <a:ext cx="3581618" cy="2749193"/>
          </a:xfrm>
          <a:prstGeom prst="rect">
            <a:avLst/>
          </a:prstGeom>
        </p:spPr>
      </p:pic>
    </p:spTree>
    <p:extLst>
      <p:ext uri="{BB962C8B-B14F-4D97-AF65-F5344CB8AC3E}">
        <p14:creationId xmlns:p14="http://schemas.microsoft.com/office/powerpoint/2010/main" val="3460217604"/>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7891887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B9D369-E28F-428A-B6AA-3D4AA4ACAC2C}"/>
              </a:ext>
            </a:extLst>
          </p:cNvPr>
          <p:cNvSpPr>
            <a:spLocks noGrp="1"/>
          </p:cNvSpPr>
          <p:nvPr>
            <p:ph type="title"/>
          </p:nvPr>
        </p:nvSpPr>
        <p:spPr>
          <a:xfrm>
            <a:off x="274638" y="2125662"/>
            <a:ext cx="11887200" cy="1181862"/>
          </a:xfrm>
        </p:spPr>
        <p:txBody>
          <a:bodyPr/>
          <a:lstStyle/>
          <a:p>
            <a:r>
              <a:rPr lang="en-US" dirty="0"/>
              <a:t>Azure Provider</a:t>
            </a:r>
          </a:p>
        </p:txBody>
      </p:sp>
    </p:spTree>
    <p:extLst>
      <p:ext uri="{BB962C8B-B14F-4D97-AF65-F5344CB8AC3E}">
        <p14:creationId xmlns:p14="http://schemas.microsoft.com/office/powerpoint/2010/main" val="1427953778"/>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361439"/>
            <a:ext cx="11889564" cy="1181862"/>
          </a:xfrm>
        </p:spPr>
        <p:txBody>
          <a:bodyPr vert="horz" wrap="square" lIns="146304" tIns="91440" rIns="146304" bIns="91440" rtlCol="0" anchor="t">
            <a:spAutoFit/>
          </a:bodyPr>
          <a:lstStyle/>
          <a:p>
            <a:pPr marL="0" indent="0">
              <a:buNone/>
            </a:pPr>
            <a:r>
              <a:rPr lang="en-US" dirty="0"/>
              <a:t>The Azure Provider can be used to configure infrastructure in Microsoft Azure using the Azure Resource Manager API's. </a:t>
            </a:r>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Azure Provider</a:t>
            </a:r>
          </a:p>
        </p:txBody>
      </p:sp>
      <p:pic>
        <p:nvPicPr>
          <p:cNvPr id="7" name="Picture 6">
            <a:extLst>
              <a:ext uri="{FF2B5EF4-FFF2-40B4-BE49-F238E27FC236}">
                <a16:creationId xmlns:a16="http://schemas.microsoft.com/office/drawing/2014/main" id="{EC40C676-D1C9-93D3-F6B5-6FD6CF512E09}"/>
              </a:ext>
            </a:extLst>
          </p:cNvPr>
          <p:cNvPicPr>
            <a:picLocks noChangeAspect="1"/>
          </p:cNvPicPr>
          <p:nvPr/>
        </p:nvPicPr>
        <p:blipFill>
          <a:blip r:embed="rId3"/>
          <a:stretch>
            <a:fillRect/>
          </a:stretch>
        </p:blipFill>
        <p:spPr>
          <a:xfrm>
            <a:off x="4036094" y="3227267"/>
            <a:ext cx="4364286" cy="3209035"/>
          </a:xfrm>
          <a:prstGeom prst="rect">
            <a:avLst/>
          </a:prstGeom>
        </p:spPr>
      </p:pic>
    </p:spTree>
    <p:extLst>
      <p:ext uri="{BB962C8B-B14F-4D97-AF65-F5344CB8AC3E}">
        <p14:creationId xmlns:p14="http://schemas.microsoft.com/office/powerpoint/2010/main" val="108302116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361439"/>
            <a:ext cx="11889564" cy="1181862"/>
          </a:xfrm>
        </p:spPr>
        <p:txBody>
          <a:bodyPr vert="horz" wrap="square" lIns="146304" tIns="91440" rIns="146304" bIns="91440" rtlCol="0" anchor="t">
            <a:spAutoFit/>
          </a:bodyPr>
          <a:lstStyle/>
          <a:p>
            <a:pPr marL="0" indent="0">
              <a:buNone/>
            </a:pPr>
            <a:r>
              <a:rPr lang="en-US" dirty="0"/>
              <a:t>It's also possible to configure Terraform to use a specific configurations like Subscription, Tenant, </a:t>
            </a:r>
            <a:r>
              <a:rPr lang="en-US" dirty="0" err="1"/>
              <a:t>etc</a:t>
            </a:r>
            <a:endParaRPr lang="en-US" dirty="0"/>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Azure Provider - Configurations</a:t>
            </a:r>
          </a:p>
        </p:txBody>
      </p:sp>
      <p:pic>
        <p:nvPicPr>
          <p:cNvPr id="8" name="Picture 7">
            <a:extLst>
              <a:ext uri="{FF2B5EF4-FFF2-40B4-BE49-F238E27FC236}">
                <a16:creationId xmlns:a16="http://schemas.microsoft.com/office/drawing/2014/main" id="{D9C2CDCC-ADCB-C316-7D3C-FB4B0CAF6D3A}"/>
              </a:ext>
            </a:extLst>
          </p:cNvPr>
          <p:cNvPicPr>
            <a:picLocks noChangeAspect="1"/>
          </p:cNvPicPr>
          <p:nvPr/>
        </p:nvPicPr>
        <p:blipFill>
          <a:blip r:embed="rId3"/>
          <a:stretch>
            <a:fillRect/>
          </a:stretch>
        </p:blipFill>
        <p:spPr>
          <a:xfrm>
            <a:off x="3359054" y="2887950"/>
            <a:ext cx="5718366" cy="3592860"/>
          </a:xfrm>
          <a:prstGeom prst="rect">
            <a:avLst/>
          </a:prstGeom>
        </p:spPr>
      </p:pic>
    </p:spTree>
    <p:extLst>
      <p:ext uri="{BB962C8B-B14F-4D97-AF65-F5344CB8AC3E}">
        <p14:creationId xmlns:p14="http://schemas.microsoft.com/office/powerpoint/2010/main" val="17020734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361439"/>
            <a:ext cx="11889564" cy="3730252"/>
          </a:xfrm>
        </p:spPr>
        <p:txBody>
          <a:bodyPr vert="horz" wrap="square" lIns="146304" tIns="91440" rIns="146304" bIns="91440" rtlCol="0" anchor="t">
            <a:spAutoFit/>
          </a:bodyPr>
          <a:lstStyle/>
          <a:p>
            <a:pPr marL="0" indent="0">
              <a:buNone/>
            </a:pPr>
            <a:r>
              <a:rPr lang="en-US" dirty="0"/>
              <a:t>Azure CLI</a:t>
            </a:r>
          </a:p>
          <a:p>
            <a:pPr marL="0" indent="0">
              <a:buNone/>
            </a:pPr>
            <a:r>
              <a:rPr lang="en-US" dirty="0"/>
              <a:t>Managed Service Identity</a:t>
            </a:r>
          </a:p>
          <a:p>
            <a:pPr marL="0" indent="0">
              <a:buNone/>
            </a:pPr>
            <a:r>
              <a:rPr lang="en-US" dirty="0"/>
              <a:t>Service Principal and a Client Certificate</a:t>
            </a:r>
          </a:p>
          <a:p>
            <a:pPr marL="0" indent="0">
              <a:buNone/>
            </a:pPr>
            <a:r>
              <a:rPr lang="en-US" dirty="0"/>
              <a:t>Service Principal and a Client Secret</a:t>
            </a:r>
          </a:p>
          <a:p>
            <a:pPr marL="0" indent="0">
              <a:buNone/>
            </a:pPr>
            <a:r>
              <a:rPr lang="en-US" dirty="0"/>
              <a:t>OpenID Connect</a:t>
            </a:r>
          </a:p>
          <a:p>
            <a:pPr marL="0" indent="0">
              <a:buNone/>
            </a:pPr>
            <a:endParaRPr lang="en-US" dirty="0"/>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Authenticating</a:t>
            </a:r>
          </a:p>
        </p:txBody>
      </p:sp>
    </p:spTree>
    <p:extLst>
      <p:ext uri="{BB962C8B-B14F-4D97-AF65-F5344CB8AC3E}">
        <p14:creationId xmlns:p14="http://schemas.microsoft.com/office/powerpoint/2010/main" val="332622543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animEffect transition="in" filter="fade">
                                      <p:cBhvr>
                                        <p:cTn id="11" dur="500"/>
                                        <p:tgtEl>
                                          <p:spTgt spid="2">
                                            <p:txEl>
                                              <p:pRg st="1" end="1"/>
                                            </p:txEl>
                                          </p:spTgt>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2">
                                            <p:txEl>
                                              <p:pRg st="2" end="2"/>
                                            </p:txEl>
                                          </p:spTgt>
                                        </p:tgtEl>
                                        <p:attrNameLst>
                                          <p:attrName>style.visibility</p:attrName>
                                        </p:attrNameLst>
                                      </p:cBhvr>
                                      <p:to>
                                        <p:strVal val="visible"/>
                                      </p:to>
                                    </p:set>
                                    <p:animEffect transition="in" filter="fade">
                                      <p:cBhvr>
                                        <p:cTn id="16" dur="500"/>
                                        <p:tgtEl>
                                          <p:spTgt spid="2">
                                            <p:txEl>
                                              <p:pRg st="2" end="2"/>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2">
                                            <p:txEl>
                                              <p:pRg st="3" end="3"/>
                                            </p:txEl>
                                          </p:spTgt>
                                        </p:tgtEl>
                                        <p:attrNameLst>
                                          <p:attrName>style.visibility</p:attrName>
                                        </p:attrNameLst>
                                      </p:cBhvr>
                                      <p:to>
                                        <p:strVal val="visible"/>
                                      </p:to>
                                    </p:set>
                                    <p:animEffect transition="in" filter="fade">
                                      <p:cBhvr>
                                        <p:cTn id="21" dur="500"/>
                                        <p:tgtEl>
                                          <p:spTgt spid="2">
                                            <p:txEl>
                                              <p:pRg st="3" end="3"/>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
                                            <p:txEl>
                                              <p:pRg st="4" end="4"/>
                                            </p:txEl>
                                          </p:spTgt>
                                        </p:tgtEl>
                                        <p:attrNameLst>
                                          <p:attrName>style.visibility</p:attrName>
                                        </p:attrNameLst>
                                      </p:cBhvr>
                                      <p:to>
                                        <p:strVal val="visible"/>
                                      </p:to>
                                    </p:set>
                                    <p:animEffect transition="in" filter="fade">
                                      <p:cBhvr>
                                        <p:cTn id="26" dur="500"/>
                                        <p:tgtEl>
                                          <p:spTgt spid="2">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AB613524-40E7-4B4F-BB99-B2082745377C}"/>
              </a:ext>
            </a:extLst>
          </p:cNvPr>
          <p:cNvSpPr>
            <a:spLocks noGrp="1"/>
          </p:cNvSpPr>
          <p:nvPr>
            <p:ph type="body" sz="quarter" idx="10"/>
          </p:nvPr>
        </p:nvSpPr>
        <p:spPr>
          <a:xfrm>
            <a:off x="273455" y="1361439"/>
            <a:ext cx="11889564" cy="5232202"/>
          </a:xfrm>
        </p:spPr>
        <p:txBody>
          <a:bodyPr vert="horz" wrap="square" lIns="146304" tIns="91440" rIns="146304" bIns="91440" rtlCol="0" anchor="t">
            <a:spAutoFit/>
          </a:bodyPr>
          <a:lstStyle/>
          <a:p>
            <a:pPr marL="0" indent="0">
              <a:buNone/>
            </a:pPr>
            <a:r>
              <a:rPr lang="en-US" sz="3200" dirty="0"/>
              <a:t>API Management (</a:t>
            </a:r>
            <a:r>
              <a:rPr lang="en-US" sz="3200" dirty="0" err="1"/>
              <a:t>azurerm_api_management</a:t>
            </a:r>
            <a:r>
              <a:rPr lang="en-US" sz="3200" dirty="0"/>
              <a:t>)</a:t>
            </a:r>
          </a:p>
          <a:p>
            <a:pPr marL="0" indent="0">
              <a:buNone/>
            </a:pPr>
            <a:r>
              <a:rPr lang="en-US" sz="3200" dirty="0"/>
              <a:t>App Service - Web Apps (</a:t>
            </a:r>
            <a:r>
              <a:rPr lang="en-US" sz="3200" dirty="0" err="1"/>
              <a:t>azurerm_app_service</a:t>
            </a:r>
            <a:r>
              <a:rPr lang="en-US" sz="3200" dirty="0"/>
              <a:t>)</a:t>
            </a:r>
          </a:p>
          <a:p>
            <a:pPr marL="0" indent="0">
              <a:buNone/>
            </a:pPr>
            <a:r>
              <a:rPr lang="en-US" sz="3200" dirty="0"/>
              <a:t>Key Vault (</a:t>
            </a:r>
            <a:r>
              <a:rPr lang="en-US" sz="3200" dirty="0" err="1"/>
              <a:t>azurerm_key_vault</a:t>
            </a:r>
            <a:r>
              <a:rPr lang="en-US" sz="3200" dirty="0"/>
              <a:t>)</a:t>
            </a:r>
          </a:p>
          <a:p>
            <a:pPr marL="0" indent="0">
              <a:buNone/>
            </a:pPr>
            <a:r>
              <a:rPr lang="en-US" sz="3200" dirty="0"/>
              <a:t>Storage (</a:t>
            </a:r>
            <a:r>
              <a:rPr lang="en-US" sz="3200" dirty="0" err="1"/>
              <a:t>azurerm_storage_account</a:t>
            </a:r>
            <a:r>
              <a:rPr lang="en-US" sz="3200" dirty="0"/>
              <a:t>)</a:t>
            </a:r>
          </a:p>
          <a:p>
            <a:pPr marL="0" indent="0">
              <a:buNone/>
            </a:pPr>
            <a:r>
              <a:rPr lang="en-US" sz="3200" dirty="0"/>
              <a:t>SQL Database (</a:t>
            </a:r>
            <a:r>
              <a:rPr lang="en-US" sz="3200" dirty="0" err="1"/>
              <a:t>azurerm_mssql_server</a:t>
            </a:r>
            <a:r>
              <a:rPr lang="en-US" sz="3200" dirty="0"/>
              <a:t>,  </a:t>
            </a:r>
            <a:r>
              <a:rPr lang="en-US" sz="3200" dirty="0" err="1"/>
              <a:t>azurerm_mssql_database</a:t>
            </a:r>
            <a:r>
              <a:rPr lang="en-US" sz="3200" dirty="0"/>
              <a:t>)</a:t>
            </a:r>
          </a:p>
          <a:p>
            <a:pPr marL="0" indent="0">
              <a:buNone/>
            </a:pPr>
            <a:r>
              <a:rPr lang="en-US" dirty="0"/>
              <a:t>Kubernetes (</a:t>
            </a:r>
            <a:r>
              <a:rPr lang="en-US" dirty="0" err="1"/>
              <a:t>azurerm_kubernetes_cluster</a:t>
            </a:r>
            <a:r>
              <a:rPr lang="en-US" dirty="0"/>
              <a:t>)</a:t>
            </a:r>
          </a:p>
          <a:p>
            <a:pPr marL="0" indent="0">
              <a:buNone/>
            </a:pPr>
            <a:r>
              <a:rPr lang="en-US" dirty="0"/>
              <a:t>Registry (</a:t>
            </a:r>
            <a:r>
              <a:rPr lang="en-US" dirty="0" err="1"/>
              <a:t>azurerm_container_registry</a:t>
            </a:r>
            <a:r>
              <a:rPr lang="en-US" dirty="0"/>
              <a:t>)</a:t>
            </a:r>
          </a:p>
          <a:p>
            <a:pPr marL="0" indent="0">
              <a:buNone/>
            </a:pPr>
            <a:r>
              <a:rPr lang="en-US" dirty="0"/>
              <a:t>Etc..</a:t>
            </a:r>
          </a:p>
          <a:p>
            <a:pPr marL="0" indent="0">
              <a:buNone/>
            </a:pPr>
            <a:endParaRPr lang="en-US" dirty="0"/>
          </a:p>
        </p:txBody>
      </p:sp>
      <p:sp>
        <p:nvSpPr>
          <p:cNvPr id="3" name="Title 2">
            <a:extLst>
              <a:ext uri="{FF2B5EF4-FFF2-40B4-BE49-F238E27FC236}">
                <a16:creationId xmlns:a16="http://schemas.microsoft.com/office/drawing/2014/main" id="{CFB9236E-1AEF-4DB7-B28E-9748B1F7A8C4}"/>
              </a:ext>
            </a:extLst>
          </p:cNvPr>
          <p:cNvSpPr>
            <a:spLocks noGrp="1"/>
          </p:cNvSpPr>
          <p:nvPr>
            <p:ph type="title"/>
          </p:nvPr>
        </p:nvSpPr>
        <p:spPr/>
        <p:txBody>
          <a:bodyPr/>
          <a:lstStyle/>
          <a:p>
            <a:r>
              <a:rPr lang="en-US" dirty="0"/>
              <a:t>Provider List</a:t>
            </a:r>
          </a:p>
        </p:txBody>
      </p:sp>
    </p:spTree>
    <p:extLst>
      <p:ext uri="{BB962C8B-B14F-4D97-AF65-F5344CB8AC3E}">
        <p14:creationId xmlns:p14="http://schemas.microsoft.com/office/powerpoint/2010/main" val="2709809092"/>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fade">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fade">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fade">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fade">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fade">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fade">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fade">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fade">
                                      <p:cBhvr>
                                        <p:cTn id="42" dur="500"/>
                                        <p:tgtEl>
                                          <p:spTgt spid="2">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theme/theme1.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2.xml><?xml version="1.0" encoding="utf-8"?>
<a:theme xmlns:a="http://schemas.openxmlformats.org/drawingml/2006/main" name="COLOR TEMPLATE">
  <a:themeElements>
    <a:clrScheme name="MSVID Dark Blue">
      <a:dk1>
        <a:srgbClr val="505050"/>
      </a:dk1>
      <a:lt1>
        <a:srgbClr val="FFFFFF"/>
      </a:lt1>
      <a:dk2>
        <a:srgbClr val="002050"/>
      </a:dk2>
      <a:lt2>
        <a:srgbClr val="CDF4FF"/>
      </a:lt2>
      <a:accent1>
        <a:srgbClr val="107C10"/>
      </a:accent1>
      <a:accent2>
        <a:srgbClr val="B4009E"/>
      </a:accent2>
      <a:accent3>
        <a:srgbClr val="0078D7"/>
      </a:accent3>
      <a:accent4>
        <a:srgbClr val="5C2D91"/>
      </a:accent4>
      <a:accent5>
        <a:srgbClr val="008272"/>
      </a:accent5>
      <a:accent6>
        <a:srgbClr val="D83B01"/>
      </a:accent6>
      <a:hlink>
        <a:srgbClr val="CDF4FF"/>
      </a:hlink>
      <a:folHlink>
        <a:srgbClr val="CDF4FF"/>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1A6D54F3-F9C7-407A-9538-6F46E67083DB}"/>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9A62E282DDA434E979CD3E03185182E" ma:contentTypeVersion="31" ma:contentTypeDescription="Create a new document." ma:contentTypeScope="" ma:versionID="249d4e38c9bc1fd9070783c32e3df00c">
  <xsd:schema xmlns:xsd="http://www.w3.org/2001/XMLSchema" xmlns:xs="http://www.w3.org/2001/XMLSchema" xmlns:p="http://schemas.microsoft.com/office/2006/metadata/properties" xmlns:ns1="http://schemas.microsoft.com/sharepoint/v3" xmlns:ns2="cea7764e-6bf9-427d-be15-e74097e0a61c" xmlns:ns3="fb9ea31f-0ab8-44ff-80d1-5777f6d9d945" xmlns:ns4="230e9df3-be65-4c73-a93b-d1236ebd677e" targetNamespace="http://schemas.microsoft.com/office/2006/metadata/properties" ma:root="true" ma:fieldsID="66c0058c9b9ca1f299261281b1014520" ns1:_="" ns2:_="" ns3:_="" ns4:_="">
    <xsd:import namespace="http://schemas.microsoft.com/sharepoint/v3"/>
    <xsd:import namespace="cea7764e-6bf9-427d-be15-e74097e0a61c"/>
    <xsd:import namespace="fb9ea31f-0ab8-44ff-80d1-5777f6d9d945"/>
    <xsd:import namespace="230e9df3-be65-4c73-a93b-d1236ebd677e"/>
    <xsd:element name="properties">
      <xsd:complexType>
        <xsd:sequence>
          <xsd:element name="documentManagement">
            <xsd:complexType>
              <xsd:all>
                <xsd:element ref="ns2:Title_x0020_ID" minOccurs="0"/>
                <xsd:element ref="ns2:Title_x0020_URL" minOccurs="0"/>
                <xsd:element ref="ns2:Comments" minOccurs="0"/>
                <xsd:element ref="ns2:Sign_x002d_off_x0020_status" minOccurs="0"/>
                <xsd:element ref="ns2:Mail_x0020_Sent" minOccurs="0"/>
                <xsd:element ref="ns2:_Flow_SignoffStatus" minOccurs="0"/>
                <xsd:element ref="ns2:Lead_x0020_Signoff" minOccurs="0"/>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GenerationTime" minOccurs="0"/>
                <xsd:element ref="ns2:MediaServiceEventHashCode" minOccurs="0"/>
                <xsd:element ref="ns2:MediaServiceOCR" minOccurs="0"/>
                <xsd:element ref="ns1:_ip_UnifiedCompliancePolicyProperties" minOccurs="0"/>
                <xsd:element ref="ns1:_ip_UnifiedCompliancePolicyUIAction" minOccurs="0"/>
                <xsd:element ref="ns2:MediaServiceDateTaken" minOccurs="0"/>
                <xsd:element ref="ns2:MediaServiceLocation" minOccurs="0"/>
                <xsd:element ref="ns2:MediaLengthInSeconds" minOccurs="0"/>
                <xsd:element ref="ns2:lcf76f155ced4ddcb4097134ff3c332f" minOccurs="0"/>
                <xsd:element ref="ns4:TaxCatchAll" minOccurs="0"/>
                <xsd:element ref="ns2:State" minOccurs="0"/>
                <xsd:element ref="ns2:MediaServiceSearchProperties" minOccurs="0"/>
                <xsd:element ref="ns2:MediaServiceDoc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2" nillable="true" ma:displayName="Unified Compliance Policy Properties" ma:hidden="true" ma:internalName="_ip_UnifiedCompliancePolicyProperties" ma:readOnly="false">
      <xsd:simpleType>
        <xsd:restriction base="dms:Note"/>
      </xsd:simpleType>
    </xsd:element>
    <xsd:element name="_ip_UnifiedCompliancePolicyUIAction" ma:index="23"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cea7764e-6bf9-427d-be15-e74097e0a61c" elementFormDefault="qualified">
    <xsd:import namespace="http://schemas.microsoft.com/office/2006/documentManagement/types"/>
    <xsd:import namespace="http://schemas.microsoft.com/office/infopath/2007/PartnerControls"/>
    <xsd:element name="Title_x0020_ID" ma:index="2" nillable="true" ma:displayName="Title ID" ma:internalName="Title_x0020_ID" ma:readOnly="false">
      <xsd:simpleType>
        <xsd:restriction base="dms:Number"/>
      </xsd:simpleType>
    </xsd:element>
    <xsd:element name="Title_x0020_URL" ma:index="3" nillable="true" ma:displayName="Title URL" ma:format="Hyperlink" ma:internalName="Title_x0020_URL"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Comments" ma:index="4" nillable="true" ma:displayName="Comments" ma:internalName="Comments" ma:readOnly="false">
      <xsd:simpleType>
        <xsd:restriction base="dms:Note">
          <xsd:maxLength value="255"/>
        </xsd:restriction>
      </xsd:simpleType>
    </xsd:element>
    <xsd:element name="Sign_x002d_off_x0020_status" ma:index="5" nillable="true" ma:displayName="Sign-off status" ma:format="Dropdown" ma:internalName="Sign_x002d_off_x0020_status" ma:readOnly="false">
      <xsd:simpleType>
        <xsd:restriction base="dms:Choice">
          <xsd:enumeration value="Approve"/>
          <xsd:enumeration value="Approved with Comments"/>
          <xsd:enumeration value="Rejected with Comments"/>
        </xsd:restriction>
      </xsd:simpleType>
    </xsd:element>
    <xsd:element name="Mail_x0020_Sent" ma:index="6" nillable="true" ma:displayName="Mail Sent" ma:default="0" ma:internalName="Mail_x0020_Sent" ma:readOnly="false">
      <xsd:simpleType>
        <xsd:restriction base="dms:Boolean"/>
      </xsd:simpleType>
    </xsd:element>
    <xsd:element name="_Flow_SignoffStatus" ma:index="7" nillable="true" ma:displayName="Sign-off status" ma:internalName="Sign_x002d_off_x0020_status0" ma:readOnly="false">
      <xsd:simpleType>
        <xsd:restriction base="dms:Text"/>
      </xsd:simpleType>
    </xsd:element>
    <xsd:element name="Lead_x0020_Signoff" ma:index="8" nillable="true" ma:displayName="Lead Signoff" ma:default="0" ma:internalName="Lead_x0020_Signoff" ma:readOnly="false">
      <xsd:simpleType>
        <xsd:restriction base="dms:Boolean"/>
      </xsd:simpleType>
    </xsd:element>
    <xsd:element name="MediaServiceMetadata" ma:index="13" nillable="true" ma:displayName="MediaServiceMetadata" ma:hidden="true" ma:internalName="MediaServiceMetadata" ma:readOnly="true">
      <xsd:simpleType>
        <xsd:restriction base="dms:Note"/>
      </xsd:simpleType>
    </xsd:element>
    <xsd:element name="MediaServiceFastMetadata" ma:index="14"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hidden="true" ma:internalName="MediaServiceKeyPoints" ma:readOnly="true">
      <xsd:simpleType>
        <xsd:restriction base="dms:Note"/>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OCR" ma:index="21" nillable="true" ma:displayName="Extracted Text" ma:hidden="true" ma:internalName="MediaServiceOCR" ma:readOnly="true">
      <xsd:simpleType>
        <xsd:restriction base="dms:Note"/>
      </xsd:simpleType>
    </xsd:element>
    <xsd:element name="MediaServiceDateTaken" ma:index="25" nillable="true" ma:displayName="MediaServiceDateTaken" ma:hidden="true" ma:internalName="MediaServiceDateTaken" ma:readOnly="true">
      <xsd:simpleType>
        <xsd:restriction base="dms:Text"/>
      </xsd:simpleType>
    </xsd:element>
    <xsd:element name="MediaServiceLocation" ma:index="27" nillable="true" ma:displayName="Location" ma:hidden="true" ma:internalName="MediaServiceLocation" ma:readOnly="true">
      <xsd:simpleType>
        <xsd:restriction base="dms:Text"/>
      </xsd:simpleType>
    </xsd:element>
    <xsd:element name="MediaLengthInSeconds" ma:index="28" nillable="true" ma:displayName="Length (seconds)" ma:hidden="true" ma:internalName="MediaLengthInSeconds" ma:readOnly="true">
      <xsd:simpleType>
        <xsd:restriction base="dms:Unknown"/>
      </xsd:simpleType>
    </xsd:element>
    <xsd:element name="lcf76f155ced4ddcb4097134ff3c332f" ma:index="30"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State" ma:index="32" nillable="true" ma:displayName="State" ma:default="Open" ma:format="Dropdown" ma:internalName="State">
      <xsd:simpleType>
        <xsd:restriction base="dms:Choice">
          <xsd:enumeration value="Open"/>
          <xsd:enumeration value="Complete"/>
          <xsd:enumeration value="Waiting Ian's Review"/>
        </xsd:restriction>
      </xsd:simpleType>
    </xsd:element>
    <xsd:element name="MediaServiceSearchProperties" ma:index="33" nillable="true" ma:displayName="MediaServiceSearchProperties" ma:hidden="true" ma:internalName="MediaServiceSearchProperties" ma:readOnly="true">
      <xsd:simpleType>
        <xsd:restriction base="dms:Note"/>
      </xsd:simpleType>
    </xsd:element>
    <xsd:element name="MediaServiceDocTags" ma:index="34" nillable="true" ma:displayName="MediaServiceDocTags" ma:hidden="true" ma:internalName="MediaServiceDoc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fb9ea31f-0ab8-44ff-80d1-5777f6d9d945" elementFormDefault="qualified">
    <xsd:import namespace="http://schemas.microsoft.com/office/2006/documentManagement/types"/>
    <xsd:import namespace="http://schemas.microsoft.com/office/infopath/2007/PartnerControls"/>
    <xsd:element name="SharedWithUsers" ma:index="17"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31" nillable="true" ma:displayName="Taxonomy Catch All Column" ma:hidden="true" ma:list="{ae63ffbd-de59-4149-9433-57c64ddd7584}" ma:internalName="TaxCatchAll" ma:showField="CatchAllData" ma:web="fb9ea31f-0ab8-44ff-80d1-5777f6d9d945">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0"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cea7764e-6bf9-427d-be15-e74097e0a61c" xsi:nil="true"/>
    <Sign_x002d_off_x0020_status xmlns="cea7764e-6bf9-427d-be15-e74097e0a61c" xsi:nil="true"/>
    <Title_x0020_URL xmlns="cea7764e-6bf9-427d-be15-e74097e0a61c">
      <Url>https://sirona.visualstudio.com/_workitems/edit/41227</Url>
      <Description>https://sirona.visualstudio.com/_workitems/edit/41227</Description>
    </Title_x0020_URL>
    <Mail_x0020_Sent xmlns="cea7764e-6bf9-427d-be15-e74097e0a61c">false</Mail_x0020_Sent>
    <_Flow_SignoffStatus xmlns="cea7764e-6bf9-427d-be15-e74097e0a61c" xsi:nil="true"/>
    <Comments xmlns="cea7764e-6bf9-427d-be15-e74097e0a61c" xsi:nil="true"/>
    <Title_x0020_ID xmlns="cea7764e-6bf9-427d-be15-e74097e0a61c">41227</Title_x0020_ID>
    <Lead_x0020_Signoff xmlns="cea7764e-6bf9-427d-be15-e74097e0a61c">false</Lead_x0020_Signoff>
    <TaxCatchAll xmlns="230e9df3-be65-4c73-a93b-d1236ebd677e" xsi:nil="true"/>
    <lcf76f155ced4ddcb4097134ff3c332f xmlns="cea7764e-6bf9-427d-be15-e74097e0a61c">
      <Terms xmlns="http://schemas.microsoft.com/office/infopath/2007/PartnerControls"/>
    </lcf76f155ced4ddcb4097134ff3c332f>
    <State xmlns="cea7764e-6bf9-427d-be15-e74097e0a61c">Open</State>
  </documentManagement>
</p:properties>
</file>

<file path=customXml/itemProps1.xml><?xml version="1.0" encoding="utf-8"?>
<ds:datastoreItem xmlns:ds="http://schemas.openxmlformats.org/officeDocument/2006/customXml" ds:itemID="{758FDAC0-319D-4A54-8D8E-1D42CB1F8004}">
  <ds:schemaRefs>
    <ds:schemaRef ds:uri="http://schemas.microsoft.com/sharepoint/v3/contenttype/forms"/>
  </ds:schemaRefs>
</ds:datastoreItem>
</file>

<file path=customXml/itemProps2.xml><?xml version="1.0" encoding="utf-8"?>
<ds:datastoreItem xmlns:ds="http://schemas.openxmlformats.org/officeDocument/2006/customXml" ds:itemID="{6C6808C6-9E8C-4DE9-8594-1DAA842B9B0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cea7764e-6bf9-427d-be15-e74097e0a61c"/>
    <ds:schemaRef ds:uri="fb9ea31f-0ab8-44ff-80d1-5777f6d9d945"/>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F990F116-B58F-4255-B05B-DA3808E0E5C6}">
  <ds:schemaRefs>
    <ds:schemaRef ds:uri="http://purl.org/dc/terms/"/>
    <ds:schemaRef ds:uri="http://schemas.microsoft.com/sharepoint/v3"/>
    <ds:schemaRef ds:uri="http://www.w3.org/XML/1998/namespace"/>
    <ds:schemaRef ds:uri="http://schemas.microsoft.com/office/2006/documentManagement/types"/>
    <ds:schemaRef ds:uri="http://schemas.microsoft.com/office/infopath/2007/PartnerControls"/>
    <ds:schemaRef ds:uri="http://schemas.openxmlformats.org/package/2006/metadata/core-properties"/>
    <ds:schemaRef ds:uri="fb9ea31f-0ab8-44ff-80d1-5777f6d9d945"/>
    <ds:schemaRef ds:uri="http://purl.org/dc/elements/1.1/"/>
    <ds:schemaRef ds:uri="cea7764e-6bf9-427d-be15-e74097e0a61c"/>
    <ds:schemaRef ds:uri="http://schemas.microsoft.com/office/2006/metadata/properties"/>
    <ds:schemaRef ds:uri="http://purl.org/dc/dcmitype/"/>
    <ds:schemaRef ds:uri="230e9df3-be65-4c73-a93b-d1236ebd677e"/>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Lesson Template Advanced Services Delivery</Template>
  <TotalTime>1526</TotalTime>
  <Words>2506</Words>
  <Application>Microsoft Office PowerPoint</Application>
  <PresentationFormat>Custom</PresentationFormat>
  <Paragraphs>324</Paragraphs>
  <Slides>41</Slides>
  <Notes>41</Notes>
  <HiddenSlides>1</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41</vt:i4>
      </vt:variant>
    </vt:vector>
  </HeadingPairs>
  <TitlesOfParts>
    <vt:vector size="49" baseType="lpstr">
      <vt:lpstr>Arial</vt:lpstr>
      <vt:lpstr>Consolas</vt:lpstr>
      <vt:lpstr>Segoe UI</vt:lpstr>
      <vt:lpstr>Segoe UI Light</vt:lpstr>
      <vt:lpstr>SFMono-Regular</vt:lpstr>
      <vt:lpstr>Wingdings</vt:lpstr>
      <vt:lpstr>WHITE TEMPLATE</vt:lpstr>
      <vt:lpstr>COLOR TEMPLATE</vt:lpstr>
      <vt:lpstr>  Terraform for Azure</vt:lpstr>
      <vt:lpstr>PowerPoint Presentation</vt:lpstr>
      <vt:lpstr>Terraform to Azure  Module 03 - Terraform Basic</vt:lpstr>
      <vt:lpstr>Overview</vt:lpstr>
      <vt:lpstr>Azure Provider</vt:lpstr>
      <vt:lpstr>Azure Provider</vt:lpstr>
      <vt:lpstr>Azure Provider - Configurations</vt:lpstr>
      <vt:lpstr>Authenticating</vt:lpstr>
      <vt:lpstr>Provider List</vt:lpstr>
      <vt:lpstr>Provider List</vt:lpstr>
      <vt:lpstr>First Terraform Project</vt:lpstr>
      <vt:lpstr>First Configuration</vt:lpstr>
      <vt:lpstr>DEMO</vt:lpstr>
      <vt:lpstr>Basic Commands</vt:lpstr>
      <vt:lpstr>Terraform Commands</vt:lpstr>
      <vt:lpstr>Terraform Commands</vt:lpstr>
      <vt:lpstr>Terraform Commands</vt:lpstr>
      <vt:lpstr>Terraform Commands</vt:lpstr>
      <vt:lpstr>Terraform Commands</vt:lpstr>
      <vt:lpstr>Terraform Workflow</vt:lpstr>
      <vt:lpstr>Terraform Dependencies</vt:lpstr>
      <vt:lpstr>Terraform Data Sources &amp; Resources</vt:lpstr>
      <vt:lpstr>DEMO</vt:lpstr>
      <vt:lpstr>Store Terraform state in Azure</vt:lpstr>
      <vt:lpstr>Terraform State</vt:lpstr>
      <vt:lpstr>Terraform State – Storage Account</vt:lpstr>
      <vt:lpstr>Terraform State – Terraform backend </vt:lpstr>
      <vt:lpstr>Terraform State – Terraform backend </vt:lpstr>
      <vt:lpstr>DEMO</vt:lpstr>
      <vt:lpstr>Terraform State – Terraform backend </vt:lpstr>
      <vt:lpstr>DEMO</vt:lpstr>
      <vt:lpstr>HCL (HashiCorp Configuration Language)</vt:lpstr>
      <vt:lpstr>HCL Language</vt:lpstr>
      <vt:lpstr>Files</vt:lpstr>
      <vt:lpstr>Files</vt:lpstr>
      <vt:lpstr>Variables Types</vt:lpstr>
      <vt:lpstr>Variables Validation</vt:lpstr>
      <vt:lpstr>Operators</vt:lpstr>
      <vt:lpstr>Conditional Expressions</vt:lpstr>
      <vt:lpstr>DEMO</vt:lpstr>
      <vt:lpstr>PowerPoint Presentation</vt:lpstr>
    </vt:vector>
  </TitlesOfParts>
  <Manager/>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&lt;&lt;Product Name: Lesson Title&gt;&gt;  &lt;&lt;Lesson Description&gt;&gt;</dc:title>
  <dc:subject>&lt;Speech title here&gt;</dc:subject>
  <dc:creator>Mark Short</dc:creator>
  <cp:keywords>MSVID, Brand Guidelines, Branding, Visual Identity, grid</cp:keywords>
  <dc:description>Template: Maryfj_x000d_
Formatting: _x000d_
Audience Type:</dc:description>
  <cp:lastModifiedBy>Leandro Prado (Piá)</cp:lastModifiedBy>
  <cp:revision>170</cp:revision>
  <dcterms:created xsi:type="dcterms:W3CDTF">2016-06-21T22:22:39Z</dcterms:created>
  <dcterms:modified xsi:type="dcterms:W3CDTF">2025-01-14T20:36:52Z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0x01010039A62E282DDA434E979CD3E03185182E</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_dlc_DocIdItemGuid">
    <vt:lpwstr>cfd94941-4c3f-42c8-afe6-d601a90433e5</vt:lpwstr>
  </property>
  <property fmtid="{D5CDD505-2E9C-101B-9397-08002B2CF9AE}" pid="12" name="MSIP_Label_f42aa342-8706-4288-bd11-ebb85995028c_Enabled">
    <vt:lpwstr>True</vt:lpwstr>
  </property>
  <property fmtid="{D5CDD505-2E9C-101B-9397-08002B2CF9AE}" pid="13" name="MSIP_Label_f42aa342-8706-4288-bd11-ebb85995028c_SiteId">
    <vt:lpwstr>72f988bf-86f1-41af-91ab-2d7cd011db47</vt:lpwstr>
  </property>
  <property fmtid="{D5CDD505-2E9C-101B-9397-08002B2CF9AE}" pid="14" name="MSIP_Label_f42aa342-8706-4288-bd11-ebb85995028c_Owner">
    <vt:lpwstr>navander@microsoft.com</vt:lpwstr>
  </property>
  <property fmtid="{D5CDD505-2E9C-101B-9397-08002B2CF9AE}" pid="15" name="MSIP_Label_f42aa342-8706-4288-bd11-ebb85995028c_SetDate">
    <vt:lpwstr>2018-07-02T16:08:01.6432932Z</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y fmtid="{D5CDD505-2E9C-101B-9397-08002B2CF9AE}" pid="20" name="AuthorIds_UIVersion_1536">
    <vt:lpwstr>97</vt:lpwstr>
  </property>
  <property fmtid="{D5CDD505-2E9C-101B-9397-08002B2CF9AE}" pid="21" name="AuthorIds_UIVersion_2560">
    <vt:lpwstr>97</vt:lpwstr>
  </property>
  <property fmtid="{D5CDD505-2E9C-101B-9397-08002B2CF9AE}" pid="22" name="AuthorIds_UIVersion_5632">
    <vt:lpwstr>97</vt:lpwstr>
  </property>
  <property fmtid="{D5CDD505-2E9C-101B-9397-08002B2CF9AE}" pid="23" name="MediaServiceImageTags">
    <vt:lpwstr/>
  </property>
</Properties>
</file>