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37"/>
  </p:notesMasterIdLst>
  <p:handoutMasterIdLst>
    <p:handoutMasterId r:id="rId38"/>
  </p:handoutMasterIdLst>
  <p:sldIdLst>
    <p:sldId id="410" r:id="rId6"/>
    <p:sldId id="411" r:id="rId7"/>
    <p:sldId id="285" r:id="rId8"/>
    <p:sldId id="370" r:id="rId9"/>
    <p:sldId id="2076137970" r:id="rId10"/>
    <p:sldId id="2076138015" r:id="rId11"/>
    <p:sldId id="2076138016" r:id="rId12"/>
    <p:sldId id="2076138017" r:id="rId13"/>
    <p:sldId id="2076138014" r:id="rId14"/>
    <p:sldId id="2076137992" r:id="rId15"/>
    <p:sldId id="2076138018" r:id="rId16"/>
    <p:sldId id="2076138019" r:id="rId17"/>
    <p:sldId id="2076138020" r:id="rId18"/>
    <p:sldId id="2076138022" r:id="rId19"/>
    <p:sldId id="2076138002" r:id="rId20"/>
    <p:sldId id="2076138003" r:id="rId21"/>
    <p:sldId id="2076138004" r:id="rId22"/>
    <p:sldId id="2076137959" r:id="rId23"/>
    <p:sldId id="2076138023" r:id="rId24"/>
    <p:sldId id="2076138024" r:id="rId25"/>
    <p:sldId id="425" r:id="rId26"/>
    <p:sldId id="2076138025" r:id="rId27"/>
    <p:sldId id="2076138005" r:id="rId28"/>
    <p:sldId id="2076138026" r:id="rId29"/>
    <p:sldId id="2076138027" r:id="rId30"/>
    <p:sldId id="2076138028" r:id="rId31"/>
    <p:sldId id="2076138029" r:id="rId32"/>
    <p:sldId id="2076138031" r:id="rId33"/>
    <p:sldId id="2076138030" r:id="rId34"/>
    <p:sldId id="2076138032" r:id="rId35"/>
    <p:sldId id="268" r:id="rId3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05050"/>
    <a:srgbClr val="0078D7"/>
    <a:srgbClr val="00188F"/>
    <a:srgbClr val="107C10"/>
    <a:srgbClr val="008272"/>
    <a:srgbClr val="B4009E"/>
    <a:srgbClr val="002050"/>
    <a:srgbClr val="00BCF2"/>
    <a:srgbClr val="525252"/>
    <a:srgbClr val="7373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30DD3-249F-407A-9104-52BA8FD928A2}" v="1114" dt="2023-10-24T12:58:24.4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8667" autoAdjust="0"/>
  </p:normalViewPr>
  <p:slideViewPr>
    <p:cSldViewPr snapToGrid="0">
      <p:cViewPr varScale="1">
        <p:scale>
          <a:sx n="77" d="100"/>
          <a:sy n="77" d="100"/>
        </p:scale>
        <p:origin x="1818" y="29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ommentAuthors" Target="commentAuthor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Prado (Piá)" userId="051c760b-9769-4f0f-9828-09197ff28b7c" providerId="ADAL" clId="{686EA156-EBFA-46A2-9096-22F02E2D0209}"/>
    <pc:docChg chg="undo redo custSel addSld delSld modSld sldOrd">
      <pc:chgData name="Leandro Prado (Piá)" userId="051c760b-9769-4f0f-9828-09197ff28b7c" providerId="ADAL" clId="{686EA156-EBFA-46A2-9096-22F02E2D0209}" dt="2023-10-23T18:41:15.365" v="4136"/>
      <pc:docMkLst>
        <pc:docMk/>
      </pc:docMkLst>
      <pc:sldChg chg="modSp mod">
        <pc:chgData name="Leandro Prado (Piá)" userId="051c760b-9769-4f0f-9828-09197ff28b7c" providerId="ADAL" clId="{686EA156-EBFA-46A2-9096-22F02E2D0209}" dt="2023-10-23T14:09:24.681" v="32" actId="20577"/>
        <pc:sldMkLst>
          <pc:docMk/>
          <pc:sldMk cId="2715238886" sldId="285"/>
        </pc:sldMkLst>
        <pc:spChg chg="mod">
          <ac:chgData name="Leandro Prado (Piá)" userId="051c760b-9769-4f0f-9828-09197ff28b7c" providerId="ADAL" clId="{686EA156-EBFA-46A2-9096-22F02E2D0209}" dt="2023-10-23T14:09:24.681" v="32" actId="20577"/>
          <ac:spMkLst>
            <pc:docMk/>
            <pc:sldMk cId="2715238886" sldId="285"/>
            <ac:spMk id="6" creationId="{00000000-0000-0000-0000-000000000000}"/>
          </ac:spMkLst>
        </pc:spChg>
      </pc:sldChg>
      <pc:sldChg chg="del">
        <pc:chgData name="Leandro Prado (Piá)" userId="051c760b-9769-4f0f-9828-09197ff28b7c" providerId="ADAL" clId="{686EA156-EBFA-46A2-9096-22F02E2D0209}" dt="2023-10-23T17:03:45.696" v="575" actId="47"/>
        <pc:sldMkLst>
          <pc:docMk/>
          <pc:sldMk cId="531995540" sldId="357"/>
        </pc:sldMkLst>
      </pc:sldChg>
      <pc:sldChg chg="modSp mod">
        <pc:chgData name="Leandro Prado (Piá)" userId="051c760b-9769-4f0f-9828-09197ff28b7c" providerId="ADAL" clId="{686EA156-EBFA-46A2-9096-22F02E2D0209}" dt="2023-10-23T18:41:15.365" v="4136"/>
        <pc:sldMkLst>
          <pc:docMk/>
          <pc:sldMk cId="3235886601" sldId="370"/>
        </pc:sldMkLst>
        <pc:spChg chg="mod">
          <ac:chgData name="Leandro Prado (Piá)" userId="051c760b-9769-4f0f-9828-09197ff28b7c" providerId="ADAL" clId="{686EA156-EBFA-46A2-9096-22F02E2D0209}" dt="2023-10-23T18:41:15.365" v="4136"/>
          <ac:spMkLst>
            <pc:docMk/>
            <pc:sldMk cId="3235886601" sldId="370"/>
            <ac:spMk id="2" creationId="{00000000-0000-0000-0000-000000000000}"/>
          </ac:spMkLst>
        </pc:spChg>
      </pc:sldChg>
      <pc:sldChg chg="del">
        <pc:chgData name="Leandro Prado (Piá)" userId="051c760b-9769-4f0f-9828-09197ff28b7c" providerId="ADAL" clId="{686EA156-EBFA-46A2-9096-22F02E2D0209}" dt="2023-10-23T17:03:18.694" v="553" actId="47"/>
        <pc:sldMkLst>
          <pc:docMk/>
          <pc:sldMk cId="1463220666" sldId="412"/>
        </pc:sldMkLst>
      </pc:sldChg>
      <pc:sldChg chg="del">
        <pc:chgData name="Leandro Prado (Piá)" userId="051c760b-9769-4f0f-9828-09197ff28b7c" providerId="ADAL" clId="{686EA156-EBFA-46A2-9096-22F02E2D0209}" dt="2023-10-23T17:03:20.419" v="555" actId="47"/>
        <pc:sldMkLst>
          <pc:docMk/>
          <pc:sldMk cId="2885849797" sldId="413"/>
        </pc:sldMkLst>
      </pc:sldChg>
      <pc:sldChg chg="del">
        <pc:chgData name="Leandro Prado (Piá)" userId="051c760b-9769-4f0f-9828-09197ff28b7c" providerId="ADAL" clId="{686EA156-EBFA-46A2-9096-22F02E2D0209}" dt="2023-10-23T17:03:19.589" v="554" actId="47"/>
        <pc:sldMkLst>
          <pc:docMk/>
          <pc:sldMk cId="547859371" sldId="414"/>
        </pc:sldMkLst>
      </pc:sldChg>
      <pc:sldChg chg="del">
        <pc:chgData name="Leandro Prado (Piá)" userId="051c760b-9769-4f0f-9828-09197ff28b7c" providerId="ADAL" clId="{686EA156-EBFA-46A2-9096-22F02E2D0209}" dt="2023-10-23T17:03:17.548" v="552" actId="47"/>
        <pc:sldMkLst>
          <pc:docMk/>
          <pc:sldMk cId="1582034885" sldId="415"/>
        </pc:sldMkLst>
      </pc:sldChg>
      <pc:sldChg chg="del">
        <pc:chgData name="Leandro Prado (Piá)" userId="051c760b-9769-4f0f-9828-09197ff28b7c" providerId="ADAL" clId="{686EA156-EBFA-46A2-9096-22F02E2D0209}" dt="2023-10-23T17:03:22.616" v="557" actId="47"/>
        <pc:sldMkLst>
          <pc:docMk/>
          <pc:sldMk cId="611352908" sldId="416"/>
        </pc:sldMkLst>
      </pc:sldChg>
      <pc:sldChg chg="del">
        <pc:chgData name="Leandro Prado (Piá)" userId="051c760b-9769-4f0f-9828-09197ff28b7c" providerId="ADAL" clId="{686EA156-EBFA-46A2-9096-22F02E2D0209}" dt="2023-10-23T17:03:23.771" v="558" actId="47"/>
        <pc:sldMkLst>
          <pc:docMk/>
          <pc:sldMk cId="525162791" sldId="417"/>
        </pc:sldMkLst>
      </pc:sldChg>
      <pc:sldChg chg="del">
        <pc:chgData name="Leandro Prado (Piá)" userId="051c760b-9769-4f0f-9828-09197ff28b7c" providerId="ADAL" clId="{686EA156-EBFA-46A2-9096-22F02E2D0209}" dt="2023-10-23T17:03:28.711" v="563" actId="47"/>
        <pc:sldMkLst>
          <pc:docMk/>
          <pc:sldMk cId="3773654951" sldId="419"/>
        </pc:sldMkLst>
      </pc:sldChg>
      <pc:sldChg chg="del">
        <pc:chgData name="Leandro Prado (Piá)" userId="051c760b-9769-4f0f-9828-09197ff28b7c" providerId="ADAL" clId="{686EA156-EBFA-46A2-9096-22F02E2D0209}" dt="2023-10-23T17:03:41.204" v="571" actId="47"/>
        <pc:sldMkLst>
          <pc:docMk/>
          <pc:sldMk cId="3876388879" sldId="420"/>
        </pc:sldMkLst>
      </pc:sldChg>
      <pc:sldChg chg="del">
        <pc:chgData name="Leandro Prado (Piá)" userId="051c760b-9769-4f0f-9828-09197ff28b7c" providerId="ADAL" clId="{686EA156-EBFA-46A2-9096-22F02E2D0209}" dt="2023-10-23T17:03:30.357" v="564" actId="47"/>
        <pc:sldMkLst>
          <pc:docMk/>
          <pc:sldMk cId="2239228670" sldId="421"/>
        </pc:sldMkLst>
      </pc:sldChg>
      <pc:sldChg chg="del">
        <pc:chgData name="Leandro Prado (Piá)" userId="051c760b-9769-4f0f-9828-09197ff28b7c" providerId="ADAL" clId="{686EA156-EBFA-46A2-9096-22F02E2D0209}" dt="2023-10-23T17:03:31.328" v="565" actId="47"/>
        <pc:sldMkLst>
          <pc:docMk/>
          <pc:sldMk cId="280174612" sldId="422"/>
        </pc:sldMkLst>
      </pc:sldChg>
      <pc:sldChg chg="del">
        <pc:chgData name="Leandro Prado (Piá)" userId="051c760b-9769-4f0f-9828-09197ff28b7c" providerId="ADAL" clId="{686EA156-EBFA-46A2-9096-22F02E2D0209}" dt="2023-10-23T17:03:36.813" v="568" actId="47"/>
        <pc:sldMkLst>
          <pc:docMk/>
          <pc:sldMk cId="2027071960" sldId="423"/>
        </pc:sldMkLst>
      </pc:sldChg>
      <pc:sldChg chg="del">
        <pc:chgData name="Leandro Prado (Piá)" userId="051c760b-9769-4f0f-9828-09197ff28b7c" providerId="ADAL" clId="{686EA156-EBFA-46A2-9096-22F02E2D0209}" dt="2023-10-23T17:03:40.141" v="570" actId="47"/>
        <pc:sldMkLst>
          <pc:docMk/>
          <pc:sldMk cId="291796977" sldId="424"/>
        </pc:sldMkLst>
      </pc:sldChg>
      <pc:sldChg chg="addSp modSp mod modAnim">
        <pc:chgData name="Leandro Prado (Piá)" userId="051c760b-9769-4f0f-9828-09197ff28b7c" providerId="ADAL" clId="{686EA156-EBFA-46A2-9096-22F02E2D0209}" dt="2023-10-23T18:03:44.346" v="1931" actId="1076"/>
        <pc:sldMkLst>
          <pc:docMk/>
          <pc:sldMk cId="124617780" sldId="425"/>
        </pc:sldMkLst>
        <pc:spChg chg="mod">
          <ac:chgData name="Leandro Prado (Piá)" userId="051c760b-9769-4f0f-9828-09197ff28b7c" providerId="ADAL" clId="{686EA156-EBFA-46A2-9096-22F02E2D0209}" dt="2023-10-23T18:03:44.346" v="1931" actId="1076"/>
          <ac:spMkLst>
            <pc:docMk/>
            <pc:sldMk cId="124617780" sldId="425"/>
            <ac:spMk id="2" creationId="{AB613524-40E7-4B4F-BB99-B2082745377C}"/>
          </ac:spMkLst>
        </pc:spChg>
        <pc:spChg chg="mod">
          <ac:chgData name="Leandro Prado (Piá)" userId="051c760b-9769-4f0f-9828-09197ff28b7c" providerId="ADAL" clId="{686EA156-EBFA-46A2-9096-22F02E2D0209}" dt="2023-10-23T14:58:53.143" v="80" actId="20577"/>
          <ac:spMkLst>
            <pc:docMk/>
            <pc:sldMk cId="124617780" sldId="425"/>
            <ac:spMk id="3" creationId="{CFB9236E-1AEF-4DB7-B28E-9748B1F7A8C4}"/>
          </ac:spMkLst>
        </pc:spChg>
        <pc:picChg chg="add mod">
          <ac:chgData name="Leandro Prado (Piá)" userId="051c760b-9769-4f0f-9828-09197ff28b7c" providerId="ADAL" clId="{686EA156-EBFA-46A2-9096-22F02E2D0209}" dt="2023-10-23T18:03:40.503" v="1930" actId="14100"/>
          <ac:picMkLst>
            <pc:docMk/>
            <pc:sldMk cId="124617780" sldId="425"/>
            <ac:picMk id="4" creationId="{A7262AA5-8B4D-3605-4401-C87F1CC8899B}"/>
          </ac:picMkLst>
        </pc:picChg>
        <pc:picChg chg="add mod">
          <ac:chgData name="Leandro Prado (Piá)" userId="051c760b-9769-4f0f-9828-09197ff28b7c" providerId="ADAL" clId="{686EA156-EBFA-46A2-9096-22F02E2D0209}" dt="2023-10-23T18:03:38.550" v="1929" actId="1076"/>
          <ac:picMkLst>
            <pc:docMk/>
            <pc:sldMk cId="124617780" sldId="425"/>
            <ac:picMk id="5" creationId="{1722E6DE-449E-CD84-B4CD-DB5DFB6C21B1}"/>
          </ac:picMkLst>
        </pc:picChg>
      </pc:sldChg>
      <pc:sldChg chg="del">
        <pc:chgData name="Leandro Prado (Piá)" userId="051c760b-9769-4f0f-9828-09197ff28b7c" providerId="ADAL" clId="{686EA156-EBFA-46A2-9096-22F02E2D0209}" dt="2023-10-23T17:03:42.161" v="572" actId="47"/>
        <pc:sldMkLst>
          <pc:docMk/>
          <pc:sldMk cId="1994290473" sldId="426"/>
        </pc:sldMkLst>
      </pc:sldChg>
      <pc:sldChg chg="del">
        <pc:chgData name="Leandro Prado (Piá)" userId="051c760b-9769-4f0f-9828-09197ff28b7c" providerId="ADAL" clId="{686EA156-EBFA-46A2-9096-22F02E2D0209}" dt="2023-10-23T17:03:48.649" v="577" actId="47"/>
        <pc:sldMkLst>
          <pc:docMk/>
          <pc:sldMk cId="1184076748" sldId="427"/>
        </pc:sldMkLst>
      </pc:sldChg>
      <pc:sldChg chg="del">
        <pc:chgData name="Leandro Prado (Piá)" userId="051c760b-9769-4f0f-9828-09197ff28b7c" providerId="ADAL" clId="{686EA156-EBFA-46A2-9096-22F02E2D0209}" dt="2023-10-23T17:03:38.673" v="569" actId="47"/>
        <pc:sldMkLst>
          <pc:docMk/>
          <pc:sldMk cId="2620780687" sldId="430"/>
        </pc:sldMkLst>
      </pc:sldChg>
      <pc:sldChg chg="del">
        <pc:chgData name="Leandro Prado (Piá)" userId="051c760b-9769-4f0f-9828-09197ff28b7c" providerId="ADAL" clId="{686EA156-EBFA-46A2-9096-22F02E2D0209}" dt="2023-10-23T17:03:43.580" v="573" actId="47"/>
        <pc:sldMkLst>
          <pc:docMk/>
          <pc:sldMk cId="1372761990" sldId="431"/>
        </pc:sldMkLst>
      </pc:sldChg>
      <pc:sldChg chg="del">
        <pc:chgData name="Leandro Prado (Piá)" userId="051c760b-9769-4f0f-9828-09197ff28b7c" providerId="ADAL" clId="{686EA156-EBFA-46A2-9096-22F02E2D0209}" dt="2023-10-23T17:03:44.413" v="574" actId="47"/>
        <pc:sldMkLst>
          <pc:docMk/>
          <pc:sldMk cId="2920916544" sldId="432"/>
        </pc:sldMkLst>
      </pc:sldChg>
      <pc:sldChg chg="del">
        <pc:chgData name="Leandro Prado (Piá)" userId="051c760b-9769-4f0f-9828-09197ff28b7c" providerId="ADAL" clId="{686EA156-EBFA-46A2-9096-22F02E2D0209}" dt="2023-10-23T17:03:47.174" v="576" actId="47"/>
        <pc:sldMkLst>
          <pc:docMk/>
          <pc:sldMk cId="3517471400" sldId="433"/>
        </pc:sldMkLst>
      </pc:sldChg>
      <pc:sldChg chg="del">
        <pc:chgData name="Leandro Prado (Piá)" userId="051c760b-9769-4f0f-9828-09197ff28b7c" providerId="ADAL" clId="{686EA156-EBFA-46A2-9096-22F02E2D0209}" dt="2023-10-23T17:03:24.823" v="559" actId="47"/>
        <pc:sldMkLst>
          <pc:docMk/>
          <pc:sldMk cId="627967290" sldId="434"/>
        </pc:sldMkLst>
      </pc:sldChg>
      <pc:sldChg chg="del">
        <pc:chgData name="Leandro Prado (Piá)" userId="051c760b-9769-4f0f-9828-09197ff28b7c" providerId="ADAL" clId="{686EA156-EBFA-46A2-9096-22F02E2D0209}" dt="2023-10-23T17:03:26.854" v="561" actId="47"/>
        <pc:sldMkLst>
          <pc:docMk/>
          <pc:sldMk cId="535943338" sldId="3769"/>
        </pc:sldMkLst>
      </pc:sldChg>
      <pc:sldChg chg="del">
        <pc:chgData name="Leandro Prado (Piá)" userId="051c760b-9769-4f0f-9828-09197ff28b7c" providerId="ADAL" clId="{686EA156-EBFA-46A2-9096-22F02E2D0209}" dt="2023-10-23T17:03:26.006" v="560" actId="47"/>
        <pc:sldMkLst>
          <pc:docMk/>
          <pc:sldMk cId="4083903187" sldId="2076137956"/>
        </pc:sldMkLst>
      </pc:sldChg>
      <pc:sldChg chg="del">
        <pc:chgData name="Leandro Prado (Piá)" userId="051c760b-9769-4f0f-9828-09197ff28b7c" providerId="ADAL" clId="{686EA156-EBFA-46A2-9096-22F02E2D0209}" dt="2023-10-23T17:03:27.692" v="562" actId="47"/>
        <pc:sldMkLst>
          <pc:docMk/>
          <pc:sldMk cId="3565605510" sldId="2076137958"/>
        </pc:sldMkLst>
      </pc:sldChg>
      <pc:sldChg chg="modSp mod">
        <pc:chgData name="Leandro Prado (Piá)" userId="051c760b-9769-4f0f-9828-09197ff28b7c" providerId="ADAL" clId="{686EA156-EBFA-46A2-9096-22F02E2D0209}" dt="2023-10-23T14:58:42.208" v="67" actId="20577"/>
        <pc:sldMkLst>
          <pc:docMk/>
          <pc:sldMk cId="3288041738" sldId="2076137959"/>
        </pc:sldMkLst>
        <pc:spChg chg="mod">
          <ac:chgData name="Leandro Prado (Piá)" userId="051c760b-9769-4f0f-9828-09197ff28b7c" providerId="ADAL" clId="{686EA156-EBFA-46A2-9096-22F02E2D0209}" dt="2023-10-23T14:58:42.208" v="67" actId="20577"/>
          <ac:spMkLst>
            <pc:docMk/>
            <pc:sldMk cId="3288041738" sldId="2076137959"/>
            <ac:spMk id="2" creationId="{12B9D369-E28F-428A-B6AA-3D4AA4ACAC2C}"/>
          </ac:spMkLst>
        </pc:spChg>
      </pc:sldChg>
      <pc:sldChg chg="del">
        <pc:chgData name="Leandro Prado (Piá)" userId="051c760b-9769-4f0f-9828-09197ff28b7c" providerId="ADAL" clId="{686EA156-EBFA-46A2-9096-22F02E2D0209}" dt="2023-10-23T17:03:12.952" v="548" actId="47"/>
        <pc:sldMkLst>
          <pc:docMk/>
          <pc:sldMk cId="2167691982" sldId="2076137960"/>
        </pc:sldMkLst>
      </pc:sldChg>
      <pc:sldChg chg="del">
        <pc:chgData name="Leandro Prado (Piá)" userId="051c760b-9769-4f0f-9828-09197ff28b7c" providerId="ADAL" clId="{686EA156-EBFA-46A2-9096-22F02E2D0209}" dt="2023-10-23T17:03:13.918" v="549" actId="47"/>
        <pc:sldMkLst>
          <pc:docMk/>
          <pc:sldMk cId="4047479880" sldId="2076137961"/>
        </pc:sldMkLst>
      </pc:sldChg>
      <pc:sldChg chg="del">
        <pc:chgData name="Leandro Prado (Piá)" userId="051c760b-9769-4f0f-9828-09197ff28b7c" providerId="ADAL" clId="{686EA156-EBFA-46A2-9096-22F02E2D0209}" dt="2023-10-23T17:03:14.829" v="550" actId="47"/>
        <pc:sldMkLst>
          <pc:docMk/>
          <pc:sldMk cId="1432831395" sldId="2076137962"/>
        </pc:sldMkLst>
      </pc:sldChg>
      <pc:sldChg chg="del">
        <pc:chgData name="Leandro Prado (Piá)" userId="051c760b-9769-4f0f-9828-09197ff28b7c" providerId="ADAL" clId="{686EA156-EBFA-46A2-9096-22F02E2D0209}" dt="2023-10-23T17:03:16.666" v="551" actId="47"/>
        <pc:sldMkLst>
          <pc:docMk/>
          <pc:sldMk cId="3397148701" sldId="2076137963"/>
        </pc:sldMkLst>
      </pc:sldChg>
      <pc:sldChg chg="addSp new del ord">
        <pc:chgData name="Leandro Prado (Piá)" userId="051c760b-9769-4f0f-9828-09197ff28b7c" providerId="ADAL" clId="{686EA156-EBFA-46A2-9096-22F02E2D0209}" dt="2023-10-23T17:03:21.665" v="556" actId="47"/>
        <pc:sldMkLst>
          <pc:docMk/>
          <pc:sldMk cId="3484110612" sldId="2076137964"/>
        </pc:sldMkLst>
        <pc:picChg chg="add">
          <ac:chgData name="Leandro Prado (Piá)" userId="051c760b-9769-4f0f-9828-09197ff28b7c" providerId="ADAL" clId="{686EA156-EBFA-46A2-9096-22F02E2D0209}" dt="2023-10-23T14:08:52.821" v="5"/>
          <ac:picMkLst>
            <pc:docMk/>
            <pc:sldMk cId="3484110612" sldId="2076137964"/>
            <ac:picMk id="1026" creationId="{0241D482-56A5-FE27-C33F-45B81C946652}"/>
          </ac:picMkLst>
        </pc:picChg>
      </pc:sldChg>
      <pc:sldChg chg="addSp modSp add mod modAnim">
        <pc:chgData name="Leandro Prado (Piá)" userId="051c760b-9769-4f0f-9828-09197ff28b7c" providerId="ADAL" clId="{686EA156-EBFA-46A2-9096-22F02E2D0209}" dt="2023-10-23T18:06:19.067" v="1989" actId="1035"/>
        <pc:sldMkLst>
          <pc:docMk/>
          <pc:sldMk cId="1839463771" sldId="2076137965"/>
        </pc:sldMkLst>
        <pc:spChg chg="mod">
          <ac:chgData name="Leandro Prado (Piá)" userId="051c760b-9769-4f0f-9828-09197ff28b7c" providerId="ADAL" clId="{686EA156-EBFA-46A2-9096-22F02E2D0209}" dt="2023-10-23T18:06:19.067" v="1989" actId="1035"/>
          <ac:spMkLst>
            <pc:docMk/>
            <pc:sldMk cId="1839463771" sldId="2076137965"/>
            <ac:spMk id="2" creationId="{AB613524-40E7-4B4F-BB99-B2082745377C}"/>
          </ac:spMkLst>
        </pc:spChg>
        <pc:spChg chg="mod">
          <ac:chgData name="Leandro Prado (Piá)" userId="051c760b-9769-4f0f-9828-09197ff28b7c" providerId="ADAL" clId="{686EA156-EBFA-46A2-9096-22F02E2D0209}" dt="2023-10-23T15:00:40.037" v="127" actId="20577"/>
          <ac:spMkLst>
            <pc:docMk/>
            <pc:sldMk cId="1839463771" sldId="2076137965"/>
            <ac:spMk id="3" creationId="{CFB9236E-1AEF-4DB7-B28E-9748B1F7A8C4}"/>
          </ac:spMkLst>
        </pc:spChg>
        <pc:spChg chg="add mod">
          <ac:chgData name="Leandro Prado (Piá)" userId="051c760b-9769-4f0f-9828-09197ff28b7c" providerId="ADAL" clId="{686EA156-EBFA-46A2-9096-22F02E2D0209}" dt="2023-10-23T18:06:11.483" v="1982" actId="1035"/>
          <ac:spMkLst>
            <pc:docMk/>
            <pc:sldMk cId="1839463771" sldId="2076137965"/>
            <ac:spMk id="5" creationId="{F8B59FD1-1E71-6E3F-FEAC-AA9C1AA2B9F0}"/>
          </ac:spMkLst>
        </pc:spChg>
        <pc:picChg chg="add mod">
          <ac:chgData name="Leandro Prado (Piá)" userId="051c760b-9769-4f0f-9828-09197ff28b7c" providerId="ADAL" clId="{686EA156-EBFA-46A2-9096-22F02E2D0209}" dt="2023-10-23T15:01:42.143" v="135" actId="1076"/>
          <ac:picMkLst>
            <pc:docMk/>
            <pc:sldMk cId="1839463771" sldId="2076137965"/>
            <ac:picMk id="4" creationId="{19C671C5-295B-3271-8F4F-6028EDB1379B}"/>
          </ac:picMkLst>
        </pc:picChg>
      </pc:sldChg>
      <pc:sldChg chg="modSp add mod ord modAnim">
        <pc:chgData name="Leandro Prado (Piá)" userId="051c760b-9769-4f0f-9828-09197ff28b7c" providerId="ADAL" clId="{686EA156-EBFA-46A2-9096-22F02E2D0209}" dt="2023-10-23T15:08:47.989" v="543" actId="1035"/>
        <pc:sldMkLst>
          <pc:docMk/>
          <pc:sldMk cId="1809374539" sldId="2076137966"/>
        </pc:sldMkLst>
        <pc:spChg chg="mod">
          <ac:chgData name="Leandro Prado (Piá)" userId="051c760b-9769-4f0f-9828-09197ff28b7c" providerId="ADAL" clId="{686EA156-EBFA-46A2-9096-22F02E2D0209}" dt="2023-10-23T15:08:47.989" v="543" actId="1035"/>
          <ac:spMkLst>
            <pc:docMk/>
            <pc:sldMk cId="1809374539" sldId="2076137966"/>
            <ac:spMk id="2" creationId="{AB613524-40E7-4B4F-BB99-B2082745377C}"/>
          </ac:spMkLst>
        </pc:spChg>
        <pc:spChg chg="mod">
          <ac:chgData name="Leandro Prado (Piá)" userId="051c760b-9769-4f0f-9828-09197ff28b7c" providerId="ADAL" clId="{686EA156-EBFA-46A2-9096-22F02E2D0209}" dt="2023-10-23T15:03:17.810" v="149"/>
          <ac:spMkLst>
            <pc:docMk/>
            <pc:sldMk cId="1809374539" sldId="2076137966"/>
            <ac:spMk id="3" creationId="{CFB9236E-1AEF-4DB7-B28E-9748B1F7A8C4}"/>
          </ac:spMkLst>
        </pc:spChg>
      </pc:sldChg>
      <pc:sldChg chg="addSp delSp modSp add del mod delAnim">
        <pc:chgData name="Leandro Prado (Piá)" userId="051c760b-9769-4f0f-9828-09197ff28b7c" providerId="ADAL" clId="{686EA156-EBFA-46A2-9096-22F02E2D0209}" dt="2023-10-23T17:03:34.406" v="567" actId="47"/>
        <pc:sldMkLst>
          <pc:docMk/>
          <pc:sldMk cId="237727469" sldId="2076137967"/>
        </pc:sldMkLst>
        <pc:spChg chg="del">
          <ac:chgData name="Leandro Prado (Piá)" userId="051c760b-9769-4f0f-9828-09197ff28b7c" providerId="ADAL" clId="{686EA156-EBFA-46A2-9096-22F02E2D0209}" dt="2023-10-23T15:05:07.605" v="471" actId="478"/>
          <ac:spMkLst>
            <pc:docMk/>
            <pc:sldMk cId="237727469" sldId="2076137967"/>
            <ac:spMk id="2" creationId="{AB613524-40E7-4B4F-BB99-B2082745377C}"/>
          </ac:spMkLst>
        </pc:spChg>
        <pc:spChg chg="add del mod">
          <ac:chgData name="Leandro Prado (Piá)" userId="051c760b-9769-4f0f-9828-09197ff28b7c" providerId="ADAL" clId="{686EA156-EBFA-46A2-9096-22F02E2D0209}" dt="2023-10-23T15:05:09.629" v="472" actId="478"/>
          <ac:spMkLst>
            <pc:docMk/>
            <pc:sldMk cId="237727469" sldId="2076137967"/>
            <ac:spMk id="5" creationId="{C5C2CCF7-6E1D-991F-66E2-B8AE3E28EF96}"/>
          </ac:spMkLst>
        </pc:spChg>
        <pc:spChg chg="add del mod">
          <ac:chgData name="Leandro Prado (Piá)" userId="051c760b-9769-4f0f-9828-09197ff28b7c" providerId="ADAL" clId="{686EA156-EBFA-46A2-9096-22F02E2D0209}" dt="2023-10-23T15:09:16.444" v="544" actId="108"/>
          <ac:spMkLst>
            <pc:docMk/>
            <pc:sldMk cId="237727469" sldId="2076137967"/>
            <ac:spMk id="6" creationId="{A9E39D2F-000A-4EFB-292B-0FE43E036DB0}"/>
          </ac:spMkLst>
        </pc:spChg>
        <pc:spChg chg="add del mod">
          <ac:chgData name="Leandro Prado (Piá)" userId="051c760b-9769-4f0f-9828-09197ff28b7c" providerId="ADAL" clId="{686EA156-EBFA-46A2-9096-22F02E2D0209}" dt="2023-10-23T15:08:12.598" v="531" actId="1036"/>
          <ac:spMkLst>
            <pc:docMk/>
            <pc:sldMk cId="237727469" sldId="2076137967"/>
            <ac:spMk id="7" creationId="{0CE6909D-BF35-3521-19CA-096B6035C37C}"/>
          </ac:spMkLst>
        </pc:spChg>
        <pc:spChg chg="add del mod">
          <ac:chgData name="Leandro Prado (Piá)" userId="051c760b-9769-4f0f-9828-09197ff28b7c" providerId="ADAL" clId="{686EA156-EBFA-46A2-9096-22F02E2D0209}" dt="2023-10-23T15:09:23.586" v="545" actId="108"/>
          <ac:spMkLst>
            <pc:docMk/>
            <pc:sldMk cId="237727469" sldId="2076137967"/>
            <ac:spMk id="8" creationId="{B96EFB51-65B1-2796-3AA5-E6268D4CF71E}"/>
          </ac:spMkLst>
        </pc:spChg>
        <pc:spChg chg="add del mod">
          <ac:chgData name="Leandro Prado (Piá)" userId="051c760b-9769-4f0f-9828-09197ff28b7c" providerId="ADAL" clId="{686EA156-EBFA-46A2-9096-22F02E2D0209}" dt="2023-10-23T15:08:12.598" v="531" actId="1036"/>
          <ac:spMkLst>
            <pc:docMk/>
            <pc:sldMk cId="237727469" sldId="2076137967"/>
            <ac:spMk id="9" creationId="{C75DC02A-B374-2510-31B5-6A3208C64DC1}"/>
          </ac:spMkLst>
        </pc:spChg>
        <pc:spChg chg="add del mod">
          <ac:chgData name="Leandro Prado (Piá)" userId="051c760b-9769-4f0f-9828-09197ff28b7c" providerId="ADAL" clId="{686EA156-EBFA-46A2-9096-22F02E2D0209}" dt="2023-10-23T15:09:31.404" v="547" actId="14100"/>
          <ac:spMkLst>
            <pc:docMk/>
            <pc:sldMk cId="237727469" sldId="2076137967"/>
            <ac:spMk id="10" creationId="{D9BDCCE9-D31D-5325-284D-2C5131920D54}"/>
          </ac:spMkLst>
        </pc:spChg>
        <pc:spChg chg="add del mod">
          <ac:chgData name="Leandro Prado (Piá)" userId="051c760b-9769-4f0f-9828-09197ff28b7c" providerId="ADAL" clId="{686EA156-EBFA-46A2-9096-22F02E2D0209}" dt="2023-10-23T15:08:12.598" v="531" actId="1036"/>
          <ac:spMkLst>
            <pc:docMk/>
            <pc:sldMk cId="237727469" sldId="2076137967"/>
            <ac:spMk id="11" creationId="{1CEC3421-74D8-347A-3DF5-715CC6CAC946}"/>
          </ac:spMkLst>
        </pc:spChg>
        <pc:spChg chg="add del mod">
          <ac:chgData name="Leandro Prado (Piá)" userId="051c760b-9769-4f0f-9828-09197ff28b7c" providerId="ADAL" clId="{686EA156-EBFA-46A2-9096-22F02E2D0209}" dt="2023-10-23T15:07:21.636" v="507" actId="2711"/>
          <ac:spMkLst>
            <pc:docMk/>
            <pc:sldMk cId="237727469" sldId="2076137967"/>
            <ac:spMk id="12" creationId="{92053AF4-6598-91E2-7D6B-78B16AF6E728}"/>
          </ac:spMkLst>
        </pc:spChg>
      </pc:sldChg>
      <pc:sldChg chg="modSp add mod">
        <pc:chgData name="Leandro Prado (Piá)" userId="051c760b-9769-4f0f-9828-09197ff28b7c" providerId="ADAL" clId="{686EA156-EBFA-46A2-9096-22F02E2D0209}" dt="2023-10-23T17:05:01.265" v="615" actId="20577"/>
        <pc:sldMkLst>
          <pc:docMk/>
          <pc:sldMk cId="4045345284" sldId="2076137968"/>
        </pc:sldMkLst>
        <pc:spChg chg="mod">
          <ac:chgData name="Leandro Prado (Piá)" userId="051c760b-9769-4f0f-9828-09197ff28b7c" providerId="ADAL" clId="{686EA156-EBFA-46A2-9096-22F02E2D0209}" dt="2023-10-23T17:05:01.265" v="615" actId="20577"/>
          <ac:spMkLst>
            <pc:docMk/>
            <pc:sldMk cId="4045345284" sldId="2076137968"/>
            <ac:spMk id="2" creationId="{12B9D369-E28F-428A-B6AA-3D4AA4ACAC2C}"/>
          </ac:spMkLst>
        </pc:spChg>
      </pc:sldChg>
      <pc:sldChg chg="addSp delSp modSp add mod modAnim modNotesTx">
        <pc:chgData name="Leandro Prado (Piá)" userId="051c760b-9769-4f0f-9828-09197ff28b7c" providerId="ADAL" clId="{686EA156-EBFA-46A2-9096-22F02E2D0209}" dt="2023-10-23T17:12:05.539" v="1031" actId="20577"/>
        <pc:sldMkLst>
          <pc:docMk/>
          <pc:sldMk cId="3702152914" sldId="2076137969"/>
        </pc:sldMkLst>
        <pc:spChg chg="mod">
          <ac:chgData name="Leandro Prado (Piá)" userId="051c760b-9769-4f0f-9828-09197ff28b7c" providerId="ADAL" clId="{686EA156-EBFA-46A2-9096-22F02E2D0209}" dt="2023-10-23T17:11:04.822" v="1029" actId="20577"/>
          <ac:spMkLst>
            <pc:docMk/>
            <pc:sldMk cId="3702152914" sldId="2076137969"/>
            <ac:spMk id="2" creationId="{AB613524-40E7-4B4F-BB99-B2082745377C}"/>
          </ac:spMkLst>
        </pc:spChg>
        <pc:spChg chg="mod">
          <ac:chgData name="Leandro Prado (Piá)" userId="051c760b-9769-4f0f-9828-09197ff28b7c" providerId="ADAL" clId="{686EA156-EBFA-46A2-9096-22F02E2D0209}" dt="2023-10-23T17:07:27.982" v="685" actId="6549"/>
          <ac:spMkLst>
            <pc:docMk/>
            <pc:sldMk cId="3702152914" sldId="2076137969"/>
            <ac:spMk id="3" creationId="{CFB9236E-1AEF-4DB7-B28E-9748B1F7A8C4}"/>
          </ac:spMkLst>
        </pc:spChg>
        <pc:spChg chg="add del">
          <ac:chgData name="Leandro Prado (Piá)" userId="051c760b-9769-4f0f-9828-09197ff28b7c" providerId="ADAL" clId="{686EA156-EBFA-46A2-9096-22F02E2D0209}" dt="2023-10-23T17:10:46.064" v="1007" actId="478"/>
          <ac:spMkLst>
            <pc:docMk/>
            <pc:sldMk cId="3702152914" sldId="2076137969"/>
            <ac:spMk id="4" creationId="{602B8EC5-0A74-0B9E-FD34-993F03AE08DF}"/>
          </ac:spMkLst>
        </pc:spChg>
        <pc:spChg chg="add del mod">
          <ac:chgData name="Leandro Prado (Piá)" userId="051c760b-9769-4f0f-9828-09197ff28b7c" providerId="ADAL" clId="{686EA156-EBFA-46A2-9096-22F02E2D0209}" dt="2023-10-23T17:10:49.297" v="1008" actId="478"/>
          <ac:spMkLst>
            <pc:docMk/>
            <pc:sldMk cId="3702152914" sldId="2076137969"/>
            <ac:spMk id="5" creationId="{B8BA820E-EB86-705D-A9C2-D685445F48EA}"/>
          </ac:spMkLst>
        </pc:spChg>
        <pc:spChg chg="add del">
          <ac:chgData name="Leandro Prado (Piá)" userId="051c760b-9769-4f0f-9828-09197ff28b7c" providerId="ADAL" clId="{686EA156-EBFA-46A2-9096-22F02E2D0209}" dt="2023-10-23T17:10:52.937" v="1010"/>
          <ac:spMkLst>
            <pc:docMk/>
            <pc:sldMk cId="3702152914" sldId="2076137969"/>
            <ac:spMk id="6" creationId="{08BC8E7C-E63D-693B-2ACD-941EF237BBB5}"/>
          </ac:spMkLst>
        </pc:spChg>
      </pc:sldChg>
      <pc:sldChg chg="modSp add mod ord modNotesTx">
        <pc:chgData name="Leandro Prado (Piá)" userId="051c760b-9769-4f0f-9828-09197ff28b7c" providerId="ADAL" clId="{686EA156-EBFA-46A2-9096-22F02E2D0209}" dt="2023-10-23T17:31:38.600" v="1185"/>
        <pc:sldMkLst>
          <pc:docMk/>
          <pc:sldMk cId="1427953778" sldId="2076137970"/>
        </pc:sldMkLst>
        <pc:spChg chg="mod">
          <ac:chgData name="Leandro Prado (Piá)" userId="051c760b-9769-4f0f-9828-09197ff28b7c" providerId="ADAL" clId="{686EA156-EBFA-46A2-9096-22F02E2D0209}" dt="2023-10-23T17:15:43.550" v="1086" actId="20577"/>
          <ac:spMkLst>
            <pc:docMk/>
            <pc:sldMk cId="1427953778" sldId="2076137970"/>
            <ac:spMk id="2" creationId="{12B9D369-E28F-428A-B6AA-3D4AA4ACAC2C}"/>
          </ac:spMkLst>
        </pc:spChg>
      </pc:sldChg>
      <pc:sldChg chg="addSp delSp modSp add mod ord modAnim modNotesTx">
        <pc:chgData name="Leandro Prado (Piá)" userId="051c760b-9769-4f0f-9828-09197ff28b7c" providerId="ADAL" clId="{686EA156-EBFA-46A2-9096-22F02E2D0209}" dt="2023-10-23T18:40:02.416" v="4132" actId="113"/>
        <pc:sldMkLst>
          <pc:docMk/>
          <pc:sldMk cId="1796500200" sldId="2076137971"/>
        </pc:sldMkLst>
        <pc:spChg chg="mod">
          <ac:chgData name="Leandro Prado (Piá)" userId="051c760b-9769-4f0f-9828-09197ff28b7c" providerId="ADAL" clId="{686EA156-EBFA-46A2-9096-22F02E2D0209}" dt="2023-10-23T18:40:02.416" v="4132" actId="113"/>
          <ac:spMkLst>
            <pc:docMk/>
            <pc:sldMk cId="1796500200" sldId="2076137971"/>
            <ac:spMk id="2" creationId="{AB613524-40E7-4B4F-BB99-B2082745377C}"/>
          </ac:spMkLst>
        </pc:spChg>
        <pc:spChg chg="mod">
          <ac:chgData name="Leandro Prado (Piá)" userId="051c760b-9769-4f0f-9828-09197ff28b7c" providerId="ADAL" clId="{686EA156-EBFA-46A2-9096-22F02E2D0209}" dt="2023-10-23T17:34:44.933" v="1231" actId="6549"/>
          <ac:spMkLst>
            <pc:docMk/>
            <pc:sldMk cId="1796500200" sldId="2076137971"/>
            <ac:spMk id="3" creationId="{CFB9236E-1AEF-4DB7-B28E-9748B1F7A8C4}"/>
          </ac:spMkLst>
        </pc:spChg>
        <pc:spChg chg="add del">
          <ac:chgData name="Leandro Prado (Piá)" userId="051c760b-9769-4f0f-9828-09197ff28b7c" providerId="ADAL" clId="{686EA156-EBFA-46A2-9096-22F02E2D0209}" dt="2023-10-23T17:34:57.469" v="1233"/>
          <ac:spMkLst>
            <pc:docMk/>
            <pc:sldMk cId="1796500200" sldId="2076137971"/>
            <ac:spMk id="4" creationId="{FE2BC83D-7B60-45B4-A146-1FD4A17F7EFC}"/>
          </ac:spMkLst>
        </pc:spChg>
        <pc:spChg chg="add del">
          <ac:chgData name="Leandro Prado (Piá)" userId="051c760b-9769-4f0f-9828-09197ff28b7c" providerId="ADAL" clId="{686EA156-EBFA-46A2-9096-22F02E2D0209}" dt="2023-10-23T17:40:18.061" v="1431"/>
          <ac:spMkLst>
            <pc:docMk/>
            <pc:sldMk cId="1796500200" sldId="2076137971"/>
            <ac:spMk id="5" creationId="{0166D579-E2E7-67D1-5C94-8A65E190EF72}"/>
          </ac:spMkLst>
        </pc:spChg>
      </pc:sldChg>
      <pc:sldChg chg="addSp delSp modSp add del mod delAnim">
        <pc:chgData name="Leandro Prado (Piá)" userId="051c760b-9769-4f0f-9828-09197ff28b7c" providerId="ADAL" clId="{686EA156-EBFA-46A2-9096-22F02E2D0209}" dt="2023-10-23T17:30:37.444" v="1179" actId="47"/>
        <pc:sldMkLst>
          <pc:docMk/>
          <pc:sldMk cId="716567401" sldId="2076137972"/>
        </pc:sldMkLst>
        <pc:spChg chg="del">
          <ac:chgData name="Leandro Prado (Piá)" userId="051c760b-9769-4f0f-9828-09197ff28b7c" providerId="ADAL" clId="{686EA156-EBFA-46A2-9096-22F02E2D0209}" dt="2023-10-23T17:19:04.688" v="1118" actId="478"/>
          <ac:spMkLst>
            <pc:docMk/>
            <pc:sldMk cId="716567401" sldId="2076137972"/>
            <ac:spMk id="2" creationId="{AB613524-40E7-4B4F-BB99-B2082745377C}"/>
          </ac:spMkLst>
        </pc:spChg>
        <pc:spChg chg="mod">
          <ac:chgData name="Leandro Prado (Piá)" userId="051c760b-9769-4f0f-9828-09197ff28b7c" providerId="ADAL" clId="{686EA156-EBFA-46A2-9096-22F02E2D0209}" dt="2023-10-23T17:25:06.188" v="1150" actId="20577"/>
          <ac:spMkLst>
            <pc:docMk/>
            <pc:sldMk cId="716567401" sldId="2076137972"/>
            <ac:spMk id="3" creationId="{CFB9236E-1AEF-4DB7-B28E-9748B1F7A8C4}"/>
          </ac:spMkLst>
        </pc:spChg>
        <pc:spChg chg="del">
          <ac:chgData name="Leandro Prado (Piá)" userId="051c760b-9769-4f0f-9828-09197ff28b7c" providerId="ADAL" clId="{686EA156-EBFA-46A2-9096-22F02E2D0209}" dt="2023-10-23T17:19:09.200" v="1121" actId="478"/>
          <ac:spMkLst>
            <pc:docMk/>
            <pc:sldMk cId="716567401" sldId="2076137972"/>
            <ac:spMk id="5" creationId="{F8B59FD1-1E71-6E3F-FEAC-AA9C1AA2B9F0}"/>
          </ac:spMkLst>
        </pc:spChg>
        <pc:spChg chg="add del mod">
          <ac:chgData name="Leandro Prado (Piá)" userId="051c760b-9769-4f0f-9828-09197ff28b7c" providerId="ADAL" clId="{686EA156-EBFA-46A2-9096-22F02E2D0209}" dt="2023-10-23T17:19:06.912" v="1119" actId="478"/>
          <ac:spMkLst>
            <pc:docMk/>
            <pc:sldMk cId="716567401" sldId="2076137972"/>
            <ac:spMk id="7" creationId="{E29A0F02-7236-9D77-4B13-8B84CE7A25F3}"/>
          </ac:spMkLst>
        </pc:spChg>
        <pc:picChg chg="del">
          <ac:chgData name="Leandro Prado (Piá)" userId="051c760b-9769-4f0f-9828-09197ff28b7c" providerId="ADAL" clId="{686EA156-EBFA-46A2-9096-22F02E2D0209}" dt="2023-10-23T17:19:07.614" v="1120" actId="478"/>
          <ac:picMkLst>
            <pc:docMk/>
            <pc:sldMk cId="716567401" sldId="2076137972"/>
            <ac:picMk id="4" creationId="{19C671C5-295B-3271-8F4F-6028EDB1379B}"/>
          </ac:picMkLst>
        </pc:picChg>
        <pc:picChg chg="add mod">
          <ac:chgData name="Leandro Prado (Piá)" userId="051c760b-9769-4f0f-9828-09197ff28b7c" providerId="ADAL" clId="{686EA156-EBFA-46A2-9096-22F02E2D0209}" dt="2023-10-23T17:19:48.039" v="1124" actId="1076"/>
          <ac:picMkLst>
            <pc:docMk/>
            <pc:sldMk cId="716567401" sldId="2076137972"/>
            <ac:picMk id="2050" creationId="{EB4F7286-0A47-7603-480C-F561D2DAAB9F}"/>
          </ac:picMkLst>
        </pc:picChg>
        <pc:picChg chg="add mod">
          <ac:chgData name="Leandro Prado (Piá)" userId="051c760b-9769-4f0f-9828-09197ff28b7c" providerId="ADAL" clId="{686EA156-EBFA-46A2-9096-22F02E2D0209}" dt="2023-10-23T17:21:21.448" v="1134" actId="1076"/>
          <ac:picMkLst>
            <pc:docMk/>
            <pc:sldMk cId="716567401" sldId="2076137972"/>
            <ac:picMk id="2052" creationId="{51010FCB-1B9F-3BCB-5121-9F0E23FD6927}"/>
          </ac:picMkLst>
        </pc:picChg>
        <pc:picChg chg="add del">
          <ac:chgData name="Leandro Prado (Piá)" userId="051c760b-9769-4f0f-9828-09197ff28b7c" providerId="ADAL" clId="{686EA156-EBFA-46A2-9096-22F02E2D0209}" dt="2023-10-23T17:21:08.165" v="1129" actId="478"/>
          <ac:picMkLst>
            <pc:docMk/>
            <pc:sldMk cId="716567401" sldId="2076137972"/>
            <ac:picMk id="2054" creationId="{78F88F32-0AE3-F20A-C338-142A77F1B945}"/>
          </ac:picMkLst>
        </pc:picChg>
        <pc:picChg chg="add mod">
          <ac:chgData name="Leandro Prado (Piá)" userId="051c760b-9769-4f0f-9828-09197ff28b7c" providerId="ADAL" clId="{686EA156-EBFA-46A2-9096-22F02E2D0209}" dt="2023-10-23T17:21:26.815" v="1136" actId="1076"/>
          <ac:picMkLst>
            <pc:docMk/>
            <pc:sldMk cId="716567401" sldId="2076137972"/>
            <ac:picMk id="2056" creationId="{CBDEAAF2-A19A-C1DF-2F68-48A4694874C7}"/>
          </ac:picMkLst>
        </pc:picChg>
        <pc:picChg chg="add del mod">
          <ac:chgData name="Leandro Prado (Piá)" userId="051c760b-9769-4f0f-9828-09197ff28b7c" providerId="ADAL" clId="{686EA156-EBFA-46A2-9096-22F02E2D0209}" dt="2023-10-23T17:22:22.734" v="1139" actId="478"/>
          <ac:picMkLst>
            <pc:docMk/>
            <pc:sldMk cId="716567401" sldId="2076137972"/>
            <ac:picMk id="2058" creationId="{5C6E15A5-3ED6-7A75-50C5-AFEE8C9C02C3}"/>
          </ac:picMkLst>
        </pc:picChg>
        <pc:picChg chg="add del mod">
          <ac:chgData name="Leandro Prado (Piá)" userId="051c760b-9769-4f0f-9828-09197ff28b7c" providerId="ADAL" clId="{686EA156-EBFA-46A2-9096-22F02E2D0209}" dt="2023-10-23T17:25:13.524" v="1152" actId="478"/>
          <ac:picMkLst>
            <pc:docMk/>
            <pc:sldMk cId="716567401" sldId="2076137972"/>
            <ac:picMk id="2060" creationId="{86351B39-779E-90D6-69CE-B179B73F6F0C}"/>
          </ac:picMkLst>
        </pc:picChg>
      </pc:sldChg>
      <pc:sldChg chg="addSp delSp modSp add mod">
        <pc:chgData name="Leandro Prado (Piá)" userId="051c760b-9769-4f0f-9828-09197ff28b7c" providerId="ADAL" clId="{686EA156-EBFA-46A2-9096-22F02E2D0209}" dt="2023-10-23T17:29:33.383" v="1166" actId="1076"/>
        <pc:sldMkLst>
          <pc:docMk/>
          <pc:sldMk cId="4104684827" sldId="2076137973"/>
        </pc:sldMkLst>
        <pc:picChg chg="add del mod">
          <ac:chgData name="Leandro Prado (Piá)" userId="051c760b-9769-4f0f-9828-09197ff28b7c" providerId="ADAL" clId="{686EA156-EBFA-46A2-9096-22F02E2D0209}" dt="2023-10-23T17:29:27.253" v="1163" actId="478"/>
          <ac:picMkLst>
            <pc:docMk/>
            <pc:sldMk cId="4104684827" sldId="2076137973"/>
            <ac:picMk id="4" creationId="{E9BF76B9-1D50-F2C5-8BF0-AA789CC98A1F}"/>
          </ac:picMkLst>
        </pc:picChg>
        <pc:picChg chg="add del mod">
          <ac:chgData name="Leandro Prado (Piá)" userId="051c760b-9769-4f0f-9828-09197ff28b7c" providerId="ADAL" clId="{686EA156-EBFA-46A2-9096-22F02E2D0209}" dt="2023-10-23T17:26:07.431" v="1162" actId="478"/>
          <ac:picMkLst>
            <pc:docMk/>
            <pc:sldMk cId="4104684827" sldId="2076137973"/>
            <ac:picMk id="6" creationId="{069E9E5D-A15A-EB56-38A8-2C536DF3EC0B}"/>
          </ac:picMkLst>
        </pc:picChg>
        <pc:picChg chg="add mod">
          <ac:chgData name="Leandro Prado (Piá)" userId="051c760b-9769-4f0f-9828-09197ff28b7c" providerId="ADAL" clId="{686EA156-EBFA-46A2-9096-22F02E2D0209}" dt="2023-10-23T17:29:33.383" v="1166" actId="1076"/>
          <ac:picMkLst>
            <pc:docMk/>
            <pc:sldMk cId="4104684827" sldId="2076137973"/>
            <ac:picMk id="8" creationId="{2118633D-CDEF-238C-FB78-9C9DBF438815}"/>
          </ac:picMkLst>
        </pc:picChg>
        <pc:picChg chg="del">
          <ac:chgData name="Leandro Prado (Piá)" userId="051c760b-9769-4f0f-9828-09197ff28b7c" providerId="ADAL" clId="{686EA156-EBFA-46A2-9096-22F02E2D0209}" dt="2023-10-23T17:25:33.786" v="1154" actId="478"/>
          <ac:picMkLst>
            <pc:docMk/>
            <pc:sldMk cId="4104684827" sldId="2076137973"/>
            <ac:picMk id="2050" creationId="{EB4F7286-0A47-7603-480C-F561D2DAAB9F}"/>
          </ac:picMkLst>
        </pc:picChg>
        <pc:picChg chg="del">
          <ac:chgData name="Leandro Prado (Piá)" userId="051c760b-9769-4f0f-9828-09197ff28b7c" providerId="ADAL" clId="{686EA156-EBFA-46A2-9096-22F02E2D0209}" dt="2023-10-23T17:25:34.186" v="1155" actId="478"/>
          <ac:picMkLst>
            <pc:docMk/>
            <pc:sldMk cId="4104684827" sldId="2076137973"/>
            <ac:picMk id="2052" creationId="{51010FCB-1B9F-3BCB-5121-9F0E23FD6927}"/>
          </ac:picMkLst>
        </pc:picChg>
        <pc:picChg chg="del">
          <ac:chgData name="Leandro Prado (Piá)" userId="051c760b-9769-4f0f-9828-09197ff28b7c" providerId="ADAL" clId="{686EA156-EBFA-46A2-9096-22F02E2D0209}" dt="2023-10-23T17:25:34.752" v="1156" actId="478"/>
          <ac:picMkLst>
            <pc:docMk/>
            <pc:sldMk cId="4104684827" sldId="2076137973"/>
            <ac:picMk id="2056" creationId="{CBDEAAF2-A19A-C1DF-2F68-48A4694874C7}"/>
          </ac:picMkLst>
        </pc:picChg>
        <pc:picChg chg="del">
          <ac:chgData name="Leandro Prado (Piá)" userId="051c760b-9769-4f0f-9828-09197ff28b7c" providerId="ADAL" clId="{686EA156-EBFA-46A2-9096-22F02E2D0209}" dt="2023-10-23T17:25:35.225" v="1157" actId="478"/>
          <ac:picMkLst>
            <pc:docMk/>
            <pc:sldMk cId="4104684827" sldId="2076137973"/>
            <ac:picMk id="2060" creationId="{86351B39-779E-90D6-69CE-B179B73F6F0C}"/>
          </ac:picMkLst>
        </pc:picChg>
      </pc:sldChg>
      <pc:sldChg chg="addSp delSp modSp add mod">
        <pc:chgData name="Leandro Prado (Piá)" userId="051c760b-9769-4f0f-9828-09197ff28b7c" providerId="ADAL" clId="{686EA156-EBFA-46A2-9096-22F02E2D0209}" dt="2023-10-23T17:30:33.389" v="1178" actId="20577"/>
        <pc:sldMkLst>
          <pc:docMk/>
          <pc:sldMk cId="257611062" sldId="2076137974"/>
        </pc:sldMkLst>
        <pc:spChg chg="mod">
          <ac:chgData name="Leandro Prado (Piá)" userId="051c760b-9769-4f0f-9828-09197ff28b7c" providerId="ADAL" clId="{686EA156-EBFA-46A2-9096-22F02E2D0209}" dt="2023-10-23T17:30:33.389" v="1178" actId="20577"/>
          <ac:spMkLst>
            <pc:docMk/>
            <pc:sldMk cId="257611062" sldId="2076137974"/>
            <ac:spMk id="3" creationId="{CFB9236E-1AEF-4DB7-B28E-9748B1F7A8C4}"/>
          </ac:spMkLst>
        </pc:spChg>
        <pc:picChg chg="add mod">
          <ac:chgData name="Leandro Prado (Piá)" userId="051c760b-9769-4f0f-9828-09197ff28b7c" providerId="ADAL" clId="{686EA156-EBFA-46A2-9096-22F02E2D0209}" dt="2023-10-23T17:30:25.371" v="1171" actId="1076"/>
          <ac:picMkLst>
            <pc:docMk/>
            <pc:sldMk cId="257611062" sldId="2076137974"/>
            <ac:picMk id="4" creationId="{718B844E-0524-2076-E021-D580E79D7FE7}"/>
          </ac:picMkLst>
        </pc:picChg>
        <pc:picChg chg="del">
          <ac:chgData name="Leandro Prado (Piá)" userId="051c760b-9769-4f0f-9828-09197ff28b7c" providerId="ADAL" clId="{686EA156-EBFA-46A2-9096-22F02E2D0209}" dt="2023-10-23T17:30:18.303" v="1168" actId="478"/>
          <ac:picMkLst>
            <pc:docMk/>
            <pc:sldMk cId="257611062" sldId="2076137974"/>
            <ac:picMk id="8" creationId="{2118633D-CDEF-238C-FB78-9C9DBF438815}"/>
          </ac:picMkLst>
        </pc:picChg>
      </pc:sldChg>
      <pc:sldChg chg="addSp delSp modSp add mod">
        <pc:chgData name="Leandro Prado (Piá)" userId="051c760b-9769-4f0f-9828-09197ff28b7c" providerId="ADAL" clId="{686EA156-EBFA-46A2-9096-22F02E2D0209}" dt="2023-10-23T17:31:27.777" v="1184" actId="1076"/>
        <pc:sldMkLst>
          <pc:docMk/>
          <pc:sldMk cId="819522095" sldId="2076137975"/>
        </pc:sldMkLst>
        <pc:picChg chg="del">
          <ac:chgData name="Leandro Prado (Piá)" userId="051c760b-9769-4f0f-9828-09197ff28b7c" providerId="ADAL" clId="{686EA156-EBFA-46A2-9096-22F02E2D0209}" dt="2023-10-23T17:31:07.170" v="1181" actId="478"/>
          <ac:picMkLst>
            <pc:docMk/>
            <pc:sldMk cId="819522095" sldId="2076137975"/>
            <ac:picMk id="4" creationId="{718B844E-0524-2076-E021-D580E79D7FE7}"/>
          </ac:picMkLst>
        </pc:picChg>
        <pc:picChg chg="add mod">
          <ac:chgData name="Leandro Prado (Piá)" userId="051c760b-9769-4f0f-9828-09197ff28b7c" providerId="ADAL" clId="{686EA156-EBFA-46A2-9096-22F02E2D0209}" dt="2023-10-23T17:31:27.777" v="1184" actId="1076"/>
          <ac:picMkLst>
            <pc:docMk/>
            <pc:sldMk cId="819522095" sldId="2076137975"/>
            <ac:picMk id="5" creationId="{C5838BB7-B57A-8BDC-BE6E-FA522E719129}"/>
          </ac:picMkLst>
        </pc:picChg>
      </pc:sldChg>
      <pc:sldChg chg="modSp add mod modNotesTx">
        <pc:chgData name="Leandro Prado (Piá)" userId="051c760b-9769-4f0f-9828-09197ff28b7c" providerId="ADAL" clId="{686EA156-EBFA-46A2-9096-22F02E2D0209}" dt="2023-10-23T17:37:56.766" v="1424" actId="6549"/>
        <pc:sldMkLst>
          <pc:docMk/>
          <pc:sldMk cId="2791640659" sldId="2076137976"/>
        </pc:sldMkLst>
        <pc:spChg chg="mod">
          <ac:chgData name="Leandro Prado (Piá)" userId="051c760b-9769-4f0f-9828-09197ff28b7c" providerId="ADAL" clId="{686EA156-EBFA-46A2-9096-22F02E2D0209}" dt="2023-10-23T17:34:32.816" v="1207" actId="20577"/>
          <ac:spMkLst>
            <pc:docMk/>
            <pc:sldMk cId="2791640659" sldId="2076137976"/>
            <ac:spMk id="2" creationId="{12B9D369-E28F-428A-B6AA-3D4AA4ACAC2C}"/>
          </ac:spMkLst>
        </pc:spChg>
      </pc:sldChg>
      <pc:sldChg chg="addSp modSp add del mod modAnim modNotesTx">
        <pc:chgData name="Leandro Prado (Piá)" userId="051c760b-9769-4f0f-9828-09197ff28b7c" providerId="ADAL" clId="{686EA156-EBFA-46A2-9096-22F02E2D0209}" dt="2023-10-23T18:40:21.547" v="4133" actId="47"/>
        <pc:sldMkLst>
          <pc:docMk/>
          <pc:sldMk cId="95833437" sldId="2076137977"/>
        </pc:sldMkLst>
        <pc:spChg chg="mod">
          <ac:chgData name="Leandro Prado (Piá)" userId="051c760b-9769-4f0f-9828-09197ff28b7c" providerId="ADAL" clId="{686EA156-EBFA-46A2-9096-22F02E2D0209}" dt="2023-10-23T17:46:53.862" v="1458" actId="1076"/>
          <ac:spMkLst>
            <pc:docMk/>
            <pc:sldMk cId="95833437" sldId="2076137977"/>
            <ac:spMk id="2" creationId="{AB613524-40E7-4B4F-BB99-B2082745377C}"/>
          </ac:spMkLst>
        </pc:spChg>
        <pc:spChg chg="mod">
          <ac:chgData name="Leandro Prado (Piá)" userId="051c760b-9769-4f0f-9828-09197ff28b7c" providerId="ADAL" clId="{686EA156-EBFA-46A2-9096-22F02E2D0209}" dt="2023-10-23T17:36:53.235" v="1415" actId="6549"/>
          <ac:spMkLst>
            <pc:docMk/>
            <pc:sldMk cId="95833437" sldId="2076137977"/>
            <ac:spMk id="3" creationId="{CFB9236E-1AEF-4DB7-B28E-9748B1F7A8C4}"/>
          </ac:spMkLst>
        </pc:spChg>
        <pc:spChg chg="add mod">
          <ac:chgData name="Leandro Prado (Piá)" userId="051c760b-9769-4f0f-9828-09197ff28b7c" providerId="ADAL" clId="{686EA156-EBFA-46A2-9096-22F02E2D0209}" dt="2023-10-23T17:50:40.407" v="1500"/>
          <ac:spMkLst>
            <pc:docMk/>
            <pc:sldMk cId="95833437" sldId="2076137977"/>
            <ac:spMk id="11" creationId="{AECA58E4-3BDA-8835-2F33-3243009C29EA}"/>
          </ac:spMkLst>
        </pc:spChg>
        <pc:spChg chg="add mod">
          <ac:chgData name="Leandro Prado (Piá)" userId="051c760b-9769-4f0f-9828-09197ff28b7c" providerId="ADAL" clId="{686EA156-EBFA-46A2-9096-22F02E2D0209}" dt="2023-10-23T17:51:24.618" v="1520" actId="20577"/>
          <ac:spMkLst>
            <pc:docMk/>
            <pc:sldMk cId="95833437" sldId="2076137977"/>
            <ac:spMk id="12" creationId="{69F2DB59-FDB2-B74D-35F5-C93711CA3712}"/>
          </ac:spMkLst>
        </pc:spChg>
        <pc:spChg chg="add mod">
          <ac:chgData name="Leandro Prado (Piá)" userId="051c760b-9769-4f0f-9828-09197ff28b7c" providerId="ADAL" clId="{686EA156-EBFA-46A2-9096-22F02E2D0209}" dt="2023-10-23T17:51:12.631" v="1504" actId="1076"/>
          <ac:spMkLst>
            <pc:docMk/>
            <pc:sldMk cId="95833437" sldId="2076137977"/>
            <ac:spMk id="13" creationId="{0F7F7493-647A-90DD-263D-D58C75633543}"/>
          </ac:spMkLst>
        </pc:spChg>
        <pc:picChg chg="add mod">
          <ac:chgData name="Leandro Prado (Piá)" userId="051c760b-9769-4f0f-9828-09197ff28b7c" providerId="ADAL" clId="{686EA156-EBFA-46A2-9096-22F02E2D0209}" dt="2023-10-23T17:51:14.610" v="1508" actId="1036"/>
          <ac:picMkLst>
            <pc:docMk/>
            <pc:sldMk cId="95833437" sldId="2076137977"/>
            <ac:picMk id="5" creationId="{4A1EEFF1-9DE6-E638-E040-3F71C8011FE8}"/>
          </ac:picMkLst>
        </pc:picChg>
        <pc:picChg chg="add mod">
          <ac:chgData name="Leandro Prado (Piá)" userId="051c760b-9769-4f0f-9828-09197ff28b7c" providerId="ADAL" clId="{686EA156-EBFA-46A2-9096-22F02E2D0209}" dt="2023-10-23T17:49:07.080" v="1468" actId="1076"/>
          <ac:picMkLst>
            <pc:docMk/>
            <pc:sldMk cId="95833437" sldId="2076137977"/>
            <ac:picMk id="7" creationId="{ECAA0C5C-7979-A678-0BB8-2BCE0067E4C0}"/>
          </ac:picMkLst>
        </pc:picChg>
        <pc:picChg chg="add mod">
          <ac:chgData name="Leandro Prado (Piá)" userId="051c760b-9769-4f0f-9828-09197ff28b7c" providerId="ADAL" clId="{686EA156-EBFA-46A2-9096-22F02E2D0209}" dt="2023-10-23T17:51:17.274" v="1511" actId="1036"/>
          <ac:picMkLst>
            <pc:docMk/>
            <pc:sldMk cId="95833437" sldId="2076137977"/>
            <ac:picMk id="9" creationId="{5B5CB2B4-6DCD-FB3D-2D1F-126BAD3B4345}"/>
          </ac:picMkLst>
        </pc:picChg>
      </pc:sldChg>
      <pc:sldChg chg="addSp delSp modSp add mod delAnim modAnim modNotesTx">
        <pc:chgData name="Leandro Prado (Piá)" userId="051c760b-9769-4f0f-9828-09197ff28b7c" providerId="ADAL" clId="{686EA156-EBFA-46A2-9096-22F02E2D0209}" dt="2023-10-23T17:56:02.630" v="1897" actId="33524"/>
        <pc:sldMkLst>
          <pc:docMk/>
          <pc:sldMk cId="996981066" sldId="2076137978"/>
        </pc:sldMkLst>
        <pc:spChg chg="mod">
          <ac:chgData name="Leandro Prado (Piá)" userId="051c760b-9769-4f0f-9828-09197ff28b7c" providerId="ADAL" clId="{686EA156-EBFA-46A2-9096-22F02E2D0209}" dt="2023-10-23T17:56:02.630" v="1897" actId="33524"/>
          <ac:spMkLst>
            <pc:docMk/>
            <pc:sldMk cId="996981066" sldId="2076137978"/>
            <ac:spMk id="2" creationId="{AB613524-40E7-4B4F-BB99-B2082745377C}"/>
          </ac:spMkLst>
        </pc:spChg>
        <pc:spChg chg="mod">
          <ac:chgData name="Leandro Prado (Piá)" userId="051c760b-9769-4f0f-9828-09197ff28b7c" providerId="ADAL" clId="{686EA156-EBFA-46A2-9096-22F02E2D0209}" dt="2023-10-23T17:53:29.316" v="1589" actId="6549"/>
          <ac:spMkLst>
            <pc:docMk/>
            <pc:sldMk cId="996981066" sldId="2076137978"/>
            <ac:spMk id="3" creationId="{CFB9236E-1AEF-4DB7-B28E-9748B1F7A8C4}"/>
          </ac:spMkLst>
        </pc:spChg>
        <pc:spChg chg="add del">
          <ac:chgData name="Leandro Prado (Piá)" userId="051c760b-9769-4f0f-9828-09197ff28b7c" providerId="ADAL" clId="{686EA156-EBFA-46A2-9096-22F02E2D0209}" dt="2023-10-23T17:54:18.469" v="1740"/>
          <ac:spMkLst>
            <pc:docMk/>
            <pc:sldMk cId="996981066" sldId="2076137978"/>
            <ac:spMk id="4" creationId="{81F28EC2-E3AD-84C1-B2A4-AE184A905821}"/>
          </ac:spMkLst>
        </pc:spChg>
        <pc:spChg chg="add del mod">
          <ac:chgData name="Leandro Prado (Piá)" userId="051c760b-9769-4f0f-9828-09197ff28b7c" providerId="ADAL" clId="{686EA156-EBFA-46A2-9096-22F02E2D0209}" dt="2023-10-23T17:54:18.104" v="1739"/>
          <ac:spMkLst>
            <pc:docMk/>
            <pc:sldMk cId="996981066" sldId="2076137978"/>
            <ac:spMk id="6" creationId="{4F0E7DFD-4C6D-6588-EC87-092C90CCE9FC}"/>
          </ac:spMkLst>
        </pc:spChg>
        <pc:spChg chg="add del">
          <ac:chgData name="Leandro Prado (Piá)" userId="051c760b-9769-4f0f-9828-09197ff28b7c" providerId="ADAL" clId="{686EA156-EBFA-46A2-9096-22F02E2D0209}" dt="2023-10-23T17:55:06.789" v="1747"/>
          <ac:spMkLst>
            <pc:docMk/>
            <pc:sldMk cId="996981066" sldId="2076137978"/>
            <ac:spMk id="8" creationId="{7139347C-CF12-866D-A3D2-0C9451E29230}"/>
          </ac:spMkLst>
        </pc:spChg>
        <pc:spChg chg="del">
          <ac:chgData name="Leandro Prado (Piá)" userId="051c760b-9769-4f0f-9828-09197ff28b7c" providerId="ADAL" clId="{686EA156-EBFA-46A2-9096-22F02E2D0209}" dt="2023-10-23T17:52:34.755" v="1565" actId="478"/>
          <ac:spMkLst>
            <pc:docMk/>
            <pc:sldMk cId="996981066" sldId="2076137978"/>
            <ac:spMk id="11" creationId="{AECA58E4-3BDA-8835-2F33-3243009C29EA}"/>
          </ac:spMkLst>
        </pc:spChg>
        <pc:spChg chg="del mod">
          <ac:chgData name="Leandro Prado (Piá)" userId="051c760b-9769-4f0f-9828-09197ff28b7c" providerId="ADAL" clId="{686EA156-EBFA-46A2-9096-22F02E2D0209}" dt="2023-10-23T17:52:36.193" v="1566" actId="478"/>
          <ac:spMkLst>
            <pc:docMk/>
            <pc:sldMk cId="996981066" sldId="2076137978"/>
            <ac:spMk id="12" creationId="{69F2DB59-FDB2-B74D-35F5-C93711CA3712}"/>
          </ac:spMkLst>
        </pc:spChg>
        <pc:spChg chg="del">
          <ac:chgData name="Leandro Prado (Piá)" userId="051c760b-9769-4f0f-9828-09197ff28b7c" providerId="ADAL" clId="{686EA156-EBFA-46A2-9096-22F02E2D0209}" dt="2023-10-23T17:52:31.727" v="1562" actId="478"/>
          <ac:spMkLst>
            <pc:docMk/>
            <pc:sldMk cId="996981066" sldId="2076137978"/>
            <ac:spMk id="13" creationId="{0F7F7493-647A-90DD-263D-D58C75633543}"/>
          </ac:spMkLst>
        </pc:spChg>
        <pc:picChg chg="del">
          <ac:chgData name="Leandro Prado (Piá)" userId="051c760b-9769-4f0f-9828-09197ff28b7c" providerId="ADAL" clId="{686EA156-EBFA-46A2-9096-22F02E2D0209}" dt="2023-10-23T17:52:30.257" v="1560" actId="478"/>
          <ac:picMkLst>
            <pc:docMk/>
            <pc:sldMk cId="996981066" sldId="2076137978"/>
            <ac:picMk id="5" creationId="{4A1EEFF1-9DE6-E638-E040-3F71C8011FE8}"/>
          </ac:picMkLst>
        </pc:picChg>
        <pc:picChg chg="del">
          <ac:chgData name="Leandro Prado (Piá)" userId="051c760b-9769-4f0f-9828-09197ff28b7c" providerId="ADAL" clId="{686EA156-EBFA-46A2-9096-22F02E2D0209}" dt="2023-10-23T17:52:33.398" v="1564" actId="478"/>
          <ac:picMkLst>
            <pc:docMk/>
            <pc:sldMk cId="996981066" sldId="2076137978"/>
            <ac:picMk id="7" creationId="{ECAA0C5C-7979-A678-0BB8-2BCE0067E4C0}"/>
          </ac:picMkLst>
        </pc:picChg>
        <pc:picChg chg="del">
          <ac:chgData name="Leandro Prado (Piá)" userId="051c760b-9769-4f0f-9828-09197ff28b7c" providerId="ADAL" clId="{686EA156-EBFA-46A2-9096-22F02E2D0209}" dt="2023-10-23T17:52:30.772" v="1561" actId="478"/>
          <ac:picMkLst>
            <pc:docMk/>
            <pc:sldMk cId="996981066" sldId="2076137978"/>
            <ac:picMk id="9" creationId="{5B5CB2B4-6DCD-FB3D-2D1F-126BAD3B4345}"/>
          </ac:picMkLst>
        </pc:picChg>
      </pc:sldChg>
      <pc:sldChg chg="delSp modSp add mod delAnim modAnim">
        <pc:chgData name="Leandro Prado (Piá)" userId="051c760b-9769-4f0f-9828-09197ff28b7c" providerId="ADAL" clId="{686EA156-EBFA-46A2-9096-22F02E2D0209}" dt="2023-10-23T18:05:50.771" v="1976" actId="14100"/>
        <pc:sldMkLst>
          <pc:docMk/>
          <pc:sldMk cId="3438352733" sldId="2076137979"/>
        </pc:sldMkLst>
        <pc:spChg chg="mod">
          <ac:chgData name="Leandro Prado (Piá)" userId="051c760b-9769-4f0f-9828-09197ff28b7c" providerId="ADAL" clId="{686EA156-EBFA-46A2-9096-22F02E2D0209}" dt="2023-10-23T18:05:50.771" v="1976" actId="14100"/>
          <ac:spMkLst>
            <pc:docMk/>
            <pc:sldMk cId="3438352733" sldId="2076137979"/>
            <ac:spMk id="2" creationId="{AB613524-40E7-4B4F-BB99-B2082745377C}"/>
          </ac:spMkLst>
        </pc:spChg>
        <pc:spChg chg="mod">
          <ac:chgData name="Leandro Prado (Piá)" userId="051c760b-9769-4f0f-9828-09197ff28b7c" providerId="ADAL" clId="{686EA156-EBFA-46A2-9096-22F02E2D0209}" dt="2023-10-23T18:05:23.036" v="1974" actId="20577"/>
          <ac:spMkLst>
            <pc:docMk/>
            <pc:sldMk cId="3438352733" sldId="2076137979"/>
            <ac:spMk id="3" creationId="{CFB9236E-1AEF-4DB7-B28E-9748B1F7A8C4}"/>
          </ac:spMkLst>
        </pc:spChg>
        <pc:spChg chg="del">
          <ac:chgData name="Leandro Prado (Piá)" userId="051c760b-9769-4f0f-9828-09197ff28b7c" providerId="ADAL" clId="{686EA156-EBFA-46A2-9096-22F02E2D0209}" dt="2023-10-23T18:05:13.048" v="1972" actId="478"/>
          <ac:spMkLst>
            <pc:docMk/>
            <pc:sldMk cId="3438352733" sldId="2076137979"/>
            <ac:spMk id="5" creationId="{F8B59FD1-1E71-6E3F-FEAC-AA9C1AA2B9F0}"/>
          </ac:spMkLst>
        </pc:spChg>
        <pc:picChg chg="del">
          <ac:chgData name="Leandro Prado (Piá)" userId="051c760b-9769-4f0f-9828-09197ff28b7c" providerId="ADAL" clId="{686EA156-EBFA-46A2-9096-22F02E2D0209}" dt="2023-10-23T18:04:43.476" v="1953" actId="478"/>
          <ac:picMkLst>
            <pc:docMk/>
            <pc:sldMk cId="3438352733" sldId="2076137979"/>
            <ac:picMk id="4" creationId="{19C671C5-295B-3271-8F4F-6028EDB1379B}"/>
          </ac:picMkLst>
        </pc:picChg>
      </pc:sldChg>
      <pc:sldChg chg="addSp delSp modSp add mod delAnim modAnim modNotesTx">
        <pc:chgData name="Leandro Prado (Piá)" userId="051c760b-9769-4f0f-9828-09197ff28b7c" providerId="ADAL" clId="{686EA156-EBFA-46A2-9096-22F02E2D0209}" dt="2023-10-23T18:11:04.042" v="2844" actId="1076"/>
        <pc:sldMkLst>
          <pc:docMk/>
          <pc:sldMk cId="3612271981" sldId="2076137980"/>
        </pc:sldMkLst>
        <pc:spChg chg="del">
          <ac:chgData name="Leandro Prado (Piá)" userId="051c760b-9769-4f0f-9828-09197ff28b7c" providerId="ADAL" clId="{686EA156-EBFA-46A2-9096-22F02E2D0209}" dt="2023-10-23T18:07:43.770" v="2031" actId="478"/>
          <ac:spMkLst>
            <pc:docMk/>
            <pc:sldMk cId="3612271981" sldId="2076137980"/>
            <ac:spMk id="2" creationId="{AB613524-40E7-4B4F-BB99-B2082745377C}"/>
          </ac:spMkLst>
        </pc:spChg>
        <pc:spChg chg="mod">
          <ac:chgData name="Leandro Prado (Piá)" userId="051c760b-9769-4f0f-9828-09197ff28b7c" providerId="ADAL" clId="{686EA156-EBFA-46A2-9096-22F02E2D0209}" dt="2023-10-23T18:07:40.525" v="2030" actId="6549"/>
          <ac:spMkLst>
            <pc:docMk/>
            <pc:sldMk cId="3612271981" sldId="2076137980"/>
            <ac:spMk id="3" creationId="{CFB9236E-1AEF-4DB7-B28E-9748B1F7A8C4}"/>
          </ac:spMkLst>
        </pc:spChg>
        <pc:spChg chg="add del mod">
          <ac:chgData name="Leandro Prado (Piá)" userId="051c760b-9769-4f0f-9828-09197ff28b7c" providerId="ADAL" clId="{686EA156-EBFA-46A2-9096-22F02E2D0209}" dt="2023-10-23T18:08:40.822" v="2033" actId="478"/>
          <ac:spMkLst>
            <pc:docMk/>
            <pc:sldMk cId="3612271981" sldId="2076137980"/>
            <ac:spMk id="5" creationId="{C2F4C5BB-35A9-08EF-69DA-CE3616284C20}"/>
          </ac:spMkLst>
        </pc:spChg>
        <pc:spChg chg="add mod">
          <ac:chgData name="Leandro Prado (Piá)" userId="051c760b-9769-4f0f-9828-09197ff28b7c" providerId="ADAL" clId="{686EA156-EBFA-46A2-9096-22F02E2D0209}" dt="2023-10-23T18:11:01.222" v="2843" actId="6549"/>
          <ac:spMkLst>
            <pc:docMk/>
            <pc:sldMk cId="3612271981" sldId="2076137980"/>
            <ac:spMk id="8" creationId="{DB7D43EE-3905-38F6-C03F-81B2A2D59247}"/>
          </ac:spMkLst>
        </pc:spChg>
        <pc:spChg chg="add del">
          <ac:chgData name="Leandro Prado (Piá)" userId="051c760b-9769-4f0f-9828-09197ff28b7c" providerId="ADAL" clId="{686EA156-EBFA-46A2-9096-22F02E2D0209}" dt="2023-10-23T18:09:33.625" v="2079"/>
          <ac:spMkLst>
            <pc:docMk/>
            <pc:sldMk cId="3612271981" sldId="2076137980"/>
            <ac:spMk id="9" creationId="{50090172-EF63-0FA8-9B34-FDDBDD23159D}"/>
          </ac:spMkLst>
        </pc:spChg>
        <pc:picChg chg="add mod">
          <ac:chgData name="Leandro Prado (Piá)" userId="051c760b-9769-4f0f-9828-09197ff28b7c" providerId="ADAL" clId="{686EA156-EBFA-46A2-9096-22F02E2D0209}" dt="2023-10-23T18:11:04.042" v="2844" actId="1076"/>
          <ac:picMkLst>
            <pc:docMk/>
            <pc:sldMk cId="3612271981" sldId="2076137980"/>
            <ac:picMk id="7" creationId="{6798D34B-A69D-0C48-63F6-15B06F453A31}"/>
          </ac:picMkLst>
        </pc:picChg>
      </pc:sldChg>
      <pc:sldChg chg="modSp add mod">
        <pc:chgData name="Leandro Prado (Piá)" userId="051c760b-9769-4f0f-9828-09197ff28b7c" providerId="ADAL" clId="{686EA156-EBFA-46A2-9096-22F02E2D0209}" dt="2023-10-23T18:12:28.615" v="2867" actId="6549"/>
        <pc:sldMkLst>
          <pc:docMk/>
          <pc:sldMk cId="828222082" sldId="2076137981"/>
        </pc:sldMkLst>
        <pc:spChg chg="mod">
          <ac:chgData name="Leandro Prado (Piá)" userId="051c760b-9769-4f0f-9828-09197ff28b7c" providerId="ADAL" clId="{686EA156-EBFA-46A2-9096-22F02E2D0209}" dt="2023-10-23T18:12:28.615" v="2867" actId="6549"/>
          <ac:spMkLst>
            <pc:docMk/>
            <pc:sldMk cId="828222082" sldId="2076137981"/>
            <ac:spMk id="2" creationId="{12B9D369-E28F-428A-B6AA-3D4AA4ACAC2C}"/>
          </ac:spMkLst>
        </pc:spChg>
      </pc:sldChg>
      <pc:sldChg chg="addSp modSp new mod">
        <pc:chgData name="Leandro Prado (Piá)" userId="051c760b-9769-4f0f-9828-09197ff28b7c" providerId="ADAL" clId="{686EA156-EBFA-46A2-9096-22F02E2D0209}" dt="2023-10-23T18:14:34.738" v="2992" actId="313"/>
        <pc:sldMkLst>
          <pc:docMk/>
          <pc:sldMk cId="3988515350" sldId="2076137982"/>
        </pc:sldMkLst>
        <pc:spChg chg="mod">
          <ac:chgData name="Leandro Prado (Piá)" userId="051c760b-9769-4f0f-9828-09197ff28b7c" providerId="ADAL" clId="{686EA156-EBFA-46A2-9096-22F02E2D0209}" dt="2023-10-23T18:13:55.705" v="2885" actId="20577"/>
          <ac:spMkLst>
            <pc:docMk/>
            <pc:sldMk cId="3988515350" sldId="2076137982"/>
            <ac:spMk id="2" creationId="{97EA97E6-0EA3-8933-AAB6-8F6665F9F6BF}"/>
          </ac:spMkLst>
        </pc:spChg>
        <pc:spChg chg="mod">
          <ac:chgData name="Leandro Prado (Piá)" userId="051c760b-9769-4f0f-9828-09197ff28b7c" providerId="ADAL" clId="{686EA156-EBFA-46A2-9096-22F02E2D0209}" dt="2023-10-23T18:14:34.738" v="2992" actId="313"/>
          <ac:spMkLst>
            <pc:docMk/>
            <pc:sldMk cId="3988515350" sldId="2076137982"/>
            <ac:spMk id="3" creationId="{E07117D1-43B7-E449-0E92-F08F9355309A}"/>
          </ac:spMkLst>
        </pc:spChg>
        <pc:picChg chg="add mod">
          <ac:chgData name="Leandro Prado (Piá)" userId="051c760b-9769-4f0f-9828-09197ff28b7c" providerId="ADAL" clId="{686EA156-EBFA-46A2-9096-22F02E2D0209}" dt="2023-10-23T18:13:09.595" v="2870" actId="1076"/>
          <ac:picMkLst>
            <pc:docMk/>
            <pc:sldMk cId="3988515350" sldId="2076137982"/>
            <ac:picMk id="4" creationId="{EB13BED9-B1C1-3E79-44D6-04167D7A69F3}"/>
          </ac:picMkLst>
        </pc:picChg>
      </pc:sldChg>
      <pc:sldChg chg="addSp delSp modSp add del mod">
        <pc:chgData name="Leandro Prado (Piá)" userId="051c760b-9769-4f0f-9828-09197ff28b7c" providerId="ADAL" clId="{686EA156-EBFA-46A2-9096-22F02E2D0209}" dt="2023-10-23T18:19:38.498" v="3408" actId="47"/>
        <pc:sldMkLst>
          <pc:docMk/>
          <pc:sldMk cId="2887243630" sldId="2076137983"/>
        </pc:sldMkLst>
        <pc:spChg chg="mod">
          <ac:chgData name="Leandro Prado (Piá)" userId="051c760b-9769-4f0f-9828-09197ff28b7c" providerId="ADAL" clId="{686EA156-EBFA-46A2-9096-22F02E2D0209}" dt="2023-10-23T18:17:06.930" v="3020" actId="6549"/>
          <ac:spMkLst>
            <pc:docMk/>
            <pc:sldMk cId="2887243630" sldId="2076137983"/>
            <ac:spMk id="2" creationId="{97EA97E6-0EA3-8933-AAB6-8F6665F9F6BF}"/>
          </ac:spMkLst>
        </pc:spChg>
        <pc:spChg chg="del">
          <ac:chgData name="Leandro Prado (Piá)" userId="051c760b-9769-4f0f-9828-09197ff28b7c" providerId="ADAL" clId="{686EA156-EBFA-46A2-9096-22F02E2D0209}" dt="2023-10-23T18:17:20.793" v="3021" actId="478"/>
          <ac:spMkLst>
            <pc:docMk/>
            <pc:sldMk cId="2887243630" sldId="2076137983"/>
            <ac:spMk id="3" creationId="{E07117D1-43B7-E449-0E92-F08F9355309A}"/>
          </ac:spMkLst>
        </pc:spChg>
        <pc:spChg chg="add mod">
          <ac:chgData name="Leandro Prado (Piá)" userId="051c760b-9769-4f0f-9828-09197ff28b7c" providerId="ADAL" clId="{686EA156-EBFA-46A2-9096-22F02E2D0209}" dt="2023-10-23T18:18:02.683" v="3095" actId="12"/>
          <ac:spMkLst>
            <pc:docMk/>
            <pc:sldMk cId="2887243630" sldId="2076137983"/>
            <ac:spMk id="6" creationId="{0F789535-7E4B-1BFB-0C2C-9783DEAD075B}"/>
          </ac:spMkLst>
        </pc:spChg>
        <pc:picChg chg="del">
          <ac:chgData name="Leandro Prado (Piá)" userId="051c760b-9769-4f0f-9828-09197ff28b7c" providerId="ADAL" clId="{686EA156-EBFA-46A2-9096-22F02E2D0209}" dt="2023-10-23T18:17:22.760" v="3022" actId="478"/>
          <ac:picMkLst>
            <pc:docMk/>
            <pc:sldMk cId="2887243630" sldId="2076137983"/>
            <ac:picMk id="4" creationId="{EB13BED9-B1C1-3E79-44D6-04167D7A69F3}"/>
          </ac:picMkLst>
        </pc:picChg>
      </pc:sldChg>
      <pc:sldChg chg="modSp add mod modAnim modNotesTx">
        <pc:chgData name="Leandro Prado (Piá)" userId="051c760b-9769-4f0f-9828-09197ff28b7c" providerId="ADAL" clId="{686EA156-EBFA-46A2-9096-22F02E2D0209}" dt="2023-10-23T18:25:23.015" v="3444" actId="20577"/>
        <pc:sldMkLst>
          <pc:docMk/>
          <pc:sldMk cId="1337619853" sldId="2076137984"/>
        </pc:sldMkLst>
        <pc:spChg chg="mod">
          <ac:chgData name="Leandro Prado (Piá)" userId="051c760b-9769-4f0f-9828-09197ff28b7c" providerId="ADAL" clId="{686EA156-EBFA-46A2-9096-22F02E2D0209}" dt="2023-10-23T18:25:23.015" v="3444" actId="20577"/>
          <ac:spMkLst>
            <pc:docMk/>
            <pc:sldMk cId="1337619853" sldId="2076137984"/>
            <ac:spMk id="2" creationId="{AB613524-40E7-4B4F-BB99-B2082745377C}"/>
          </ac:spMkLst>
        </pc:spChg>
        <pc:spChg chg="mod">
          <ac:chgData name="Leandro Prado (Piá)" userId="051c760b-9769-4f0f-9828-09197ff28b7c" providerId="ADAL" clId="{686EA156-EBFA-46A2-9096-22F02E2D0209}" dt="2023-10-23T18:19:35.757" v="3407" actId="20577"/>
          <ac:spMkLst>
            <pc:docMk/>
            <pc:sldMk cId="1337619853" sldId="2076137984"/>
            <ac:spMk id="3" creationId="{CFB9236E-1AEF-4DB7-B28E-9748B1F7A8C4}"/>
          </ac:spMkLst>
        </pc:spChg>
      </pc:sldChg>
      <pc:sldChg chg="addSp delSp modSp add mod delAnim modNotesTx">
        <pc:chgData name="Leandro Prado (Piá)" userId="051c760b-9769-4f0f-9828-09197ff28b7c" providerId="ADAL" clId="{686EA156-EBFA-46A2-9096-22F02E2D0209}" dt="2023-10-23T18:23:55.772" v="3438"/>
        <pc:sldMkLst>
          <pc:docMk/>
          <pc:sldMk cId="2528887103" sldId="2076137985"/>
        </pc:sldMkLst>
        <pc:spChg chg="del">
          <ac:chgData name="Leandro Prado (Piá)" userId="051c760b-9769-4f0f-9828-09197ff28b7c" providerId="ADAL" clId="{686EA156-EBFA-46A2-9096-22F02E2D0209}" dt="2023-10-23T18:23:24.071" v="3431" actId="478"/>
          <ac:spMkLst>
            <pc:docMk/>
            <pc:sldMk cId="2528887103" sldId="2076137985"/>
            <ac:spMk id="2" creationId="{AB613524-40E7-4B4F-BB99-B2082745377C}"/>
          </ac:spMkLst>
        </pc:spChg>
        <pc:spChg chg="mod">
          <ac:chgData name="Leandro Prado (Piá)" userId="051c760b-9769-4f0f-9828-09197ff28b7c" providerId="ADAL" clId="{686EA156-EBFA-46A2-9096-22F02E2D0209}" dt="2023-10-23T18:20:40.620" v="3428" actId="6549"/>
          <ac:spMkLst>
            <pc:docMk/>
            <pc:sldMk cId="2528887103" sldId="2076137985"/>
            <ac:spMk id="3" creationId="{CFB9236E-1AEF-4DB7-B28E-9748B1F7A8C4}"/>
          </ac:spMkLst>
        </pc:spChg>
        <pc:spChg chg="add del mod">
          <ac:chgData name="Leandro Prado (Piá)" userId="051c760b-9769-4f0f-9828-09197ff28b7c" providerId="ADAL" clId="{686EA156-EBFA-46A2-9096-22F02E2D0209}" dt="2023-10-23T18:23:55.772" v="3438"/>
          <ac:spMkLst>
            <pc:docMk/>
            <pc:sldMk cId="2528887103" sldId="2076137985"/>
            <ac:spMk id="5" creationId="{D0BBB811-6954-B4C1-9FE5-029486B19A76}"/>
          </ac:spMkLst>
        </pc:spChg>
        <pc:spChg chg="add del mod">
          <ac:chgData name="Leandro Prado (Piá)" userId="051c760b-9769-4f0f-9828-09197ff28b7c" providerId="ADAL" clId="{686EA156-EBFA-46A2-9096-22F02E2D0209}" dt="2023-10-23T18:23:55.772" v="3436"/>
          <ac:spMkLst>
            <pc:docMk/>
            <pc:sldMk cId="2528887103" sldId="2076137985"/>
            <ac:spMk id="8" creationId="{46083CDC-D2B1-3434-51E2-E24A31FFD241}"/>
          </ac:spMkLst>
        </pc:spChg>
        <pc:picChg chg="add mod">
          <ac:chgData name="Leandro Prado (Piá)" userId="051c760b-9769-4f0f-9828-09197ff28b7c" providerId="ADAL" clId="{686EA156-EBFA-46A2-9096-22F02E2D0209}" dt="2023-10-23T18:23:29.144" v="3434" actId="1076"/>
          <ac:picMkLst>
            <pc:docMk/>
            <pc:sldMk cId="2528887103" sldId="2076137985"/>
            <ac:picMk id="7" creationId="{C97AD9B7-1CEF-D608-6B4B-11A2BD386704}"/>
          </ac:picMkLst>
        </pc:picChg>
      </pc:sldChg>
      <pc:sldChg chg="addSp modSp add mod ord modAnim">
        <pc:chgData name="Leandro Prado (Piá)" userId="051c760b-9769-4f0f-9828-09197ff28b7c" providerId="ADAL" clId="{686EA156-EBFA-46A2-9096-22F02E2D0209}" dt="2023-10-23T18:40:32.442" v="4134" actId="20577"/>
        <pc:sldMkLst>
          <pc:docMk/>
          <pc:sldMk cId="2943145175" sldId="2076137986"/>
        </pc:sldMkLst>
        <pc:spChg chg="mod">
          <ac:chgData name="Leandro Prado (Piá)" userId="051c760b-9769-4f0f-9828-09197ff28b7c" providerId="ADAL" clId="{686EA156-EBFA-46A2-9096-22F02E2D0209}" dt="2023-10-23T18:40:32.442" v="4134" actId="20577"/>
          <ac:spMkLst>
            <pc:docMk/>
            <pc:sldMk cId="2943145175" sldId="2076137986"/>
            <ac:spMk id="2" creationId="{AB613524-40E7-4B4F-BB99-B2082745377C}"/>
          </ac:spMkLst>
        </pc:spChg>
        <pc:spChg chg="mod">
          <ac:chgData name="Leandro Prado (Piá)" userId="051c760b-9769-4f0f-9828-09197ff28b7c" providerId="ADAL" clId="{686EA156-EBFA-46A2-9096-22F02E2D0209}" dt="2023-10-23T18:36:02.834" v="3998" actId="20577"/>
          <ac:spMkLst>
            <pc:docMk/>
            <pc:sldMk cId="2943145175" sldId="2076137986"/>
            <ac:spMk id="3" creationId="{CFB9236E-1AEF-4DB7-B28E-9748B1F7A8C4}"/>
          </ac:spMkLst>
        </pc:spChg>
        <pc:spChg chg="add mod">
          <ac:chgData name="Leandro Prado (Piá)" userId="051c760b-9769-4f0f-9828-09197ff28b7c" providerId="ADAL" clId="{686EA156-EBFA-46A2-9096-22F02E2D0209}" dt="2023-10-23T18:36:19.163" v="3999" actId="20577"/>
          <ac:spMkLst>
            <pc:docMk/>
            <pc:sldMk cId="2943145175" sldId="2076137986"/>
            <ac:spMk id="4" creationId="{ADA12808-0E1D-688C-76A3-EA8E34932CEA}"/>
          </ac:spMkLst>
        </pc:spChg>
      </pc:sldChg>
      <pc:sldChg chg="addSp delSp modSp add mod ord">
        <pc:chgData name="Leandro Prado (Piá)" userId="051c760b-9769-4f0f-9828-09197ff28b7c" providerId="ADAL" clId="{686EA156-EBFA-46A2-9096-22F02E2D0209}" dt="2023-10-23T18:38:49.106" v="4127" actId="1076"/>
        <pc:sldMkLst>
          <pc:docMk/>
          <pc:sldMk cId="1217174990" sldId="2076137987"/>
        </pc:sldMkLst>
        <pc:spChg chg="mod">
          <ac:chgData name="Leandro Prado (Piá)" userId="051c760b-9769-4f0f-9828-09197ff28b7c" providerId="ADAL" clId="{686EA156-EBFA-46A2-9096-22F02E2D0209}" dt="2023-10-23T18:36:58.244" v="4025" actId="6549"/>
          <ac:spMkLst>
            <pc:docMk/>
            <pc:sldMk cId="1217174990" sldId="2076137987"/>
            <ac:spMk id="3" creationId="{CFB9236E-1AEF-4DB7-B28E-9748B1F7A8C4}"/>
          </ac:spMkLst>
        </pc:spChg>
        <pc:spChg chg="mod">
          <ac:chgData name="Leandro Prado (Piá)" userId="051c760b-9769-4f0f-9828-09197ff28b7c" providerId="ADAL" clId="{686EA156-EBFA-46A2-9096-22F02E2D0209}" dt="2023-10-23T18:37:13.815" v="4122" actId="6549"/>
          <ac:spMkLst>
            <pc:docMk/>
            <pc:sldMk cId="1217174990" sldId="2076137987"/>
            <ac:spMk id="5" creationId="{D0BBB811-6954-B4C1-9FE5-029486B19A76}"/>
          </ac:spMkLst>
        </pc:spChg>
        <pc:picChg chg="add mod">
          <ac:chgData name="Leandro Prado (Piá)" userId="051c760b-9769-4f0f-9828-09197ff28b7c" providerId="ADAL" clId="{686EA156-EBFA-46A2-9096-22F02E2D0209}" dt="2023-10-23T18:38:49.106" v="4127" actId="1076"/>
          <ac:picMkLst>
            <pc:docMk/>
            <pc:sldMk cId="1217174990" sldId="2076137987"/>
            <ac:picMk id="4" creationId="{AF74AB80-2644-7675-F345-04FB033C40BA}"/>
          </ac:picMkLst>
        </pc:picChg>
        <pc:picChg chg="del">
          <ac:chgData name="Leandro Prado (Piá)" userId="051c760b-9769-4f0f-9828-09197ff28b7c" providerId="ADAL" clId="{686EA156-EBFA-46A2-9096-22F02E2D0209}" dt="2023-10-23T18:37:36.713" v="4123" actId="478"/>
          <ac:picMkLst>
            <pc:docMk/>
            <pc:sldMk cId="1217174990" sldId="2076137987"/>
            <ac:picMk id="7" creationId="{C97AD9B7-1CEF-D608-6B4B-11A2BD386704}"/>
          </ac:picMkLst>
        </pc:picChg>
      </pc:sldChg>
      <pc:sldMasterChg chg="delSldLayout">
        <pc:chgData name="Leandro Prado (Piá)" userId="051c760b-9769-4f0f-9828-09197ff28b7c" providerId="ADAL" clId="{686EA156-EBFA-46A2-9096-22F02E2D0209}" dt="2023-10-23T17:03:45.696" v="575" actId="47"/>
        <pc:sldMasterMkLst>
          <pc:docMk/>
          <pc:sldMasterMk cId="1790270825" sldId="2147484082"/>
        </pc:sldMasterMkLst>
        <pc:sldLayoutChg chg="del">
          <pc:chgData name="Leandro Prado (Piá)" userId="051c760b-9769-4f0f-9828-09197ff28b7c" providerId="ADAL" clId="{686EA156-EBFA-46A2-9096-22F02E2D0209}" dt="2023-10-23T17:03:45.696" v="575" actId="47"/>
          <pc:sldLayoutMkLst>
            <pc:docMk/>
            <pc:sldMasterMk cId="1790270825" sldId="2147484082"/>
            <pc:sldLayoutMk cId="3934234398" sldId="2147484272"/>
          </pc:sldLayoutMkLst>
        </pc:sldLayoutChg>
        <pc:sldLayoutChg chg="del">
          <pc:chgData name="Leandro Prado (Piá)" userId="051c760b-9769-4f0f-9828-09197ff28b7c" providerId="ADAL" clId="{686EA156-EBFA-46A2-9096-22F02E2D0209}" dt="2023-10-23T17:03:26.854" v="561" actId="47"/>
          <pc:sldLayoutMkLst>
            <pc:docMk/>
            <pc:sldMasterMk cId="1790270825" sldId="2147484082"/>
            <pc:sldLayoutMk cId="1539189118" sldId="2147484273"/>
          </pc:sldLayoutMkLst>
        </pc:sldLayoutChg>
      </pc:sldMasterChg>
    </pc:docChg>
  </pc:docChgLst>
  <pc:docChgLst>
    <pc:chgData name="Leandro Prado (Piá)" userId="051c760b-9769-4f0f-9828-09197ff28b7c" providerId="ADAL" clId="{068B60E2-94F4-4DD5-A628-1AC590D14E1B}"/>
    <pc:docChg chg="undo redo custSel addSld delSld modSld sldOrd">
      <pc:chgData name="Leandro Prado (Piá)" userId="051c760b-9769-4f0f-9828-09197ff28b7c" providerId="ADAL" clId="{068B60E2-94F4-4DD5-A628-1AC590D14E1B}" dt="2023-10-23T21:32:43.743" v="3639" actId="1076"/>
      <pc:docMkLst>
        <pc:docMk/>
      </pc:docMkLst>
      <pc:sldChg chg="modSp mod">
        <pc:chgData name="Leandro Prado (Piá)" userId="051c760b-9769-4f0f-9828-09197ff28b7c" providerId="ADAL" clId="{068B60E2-94F4-4DD5-A628-1AC590D14E1B}" dt="2023-10-23T18:42:44.576" v="18" actId="6549"/>
        <pc:sldMkLst>
          <pc:docMk/>
          <pc:sldMk cId="2715238886" sldId="285"/>
        </pc:sldMkLst>
        <pc:spChg chg="mod">
          <ac:chgData name="Leandro Prado (Piá)" userId="051c760b-9769-4f0f-9828-09197ff28b7c" providerId="ADAL" clId="{068B60E2-94F4-4DD5-A628-1AC590D14E1B}" dt="2023-10-23T18:42:44.576" v="18" actId="6549"/>
          <ac:spMkLst>
            <pc:docMk/>
            <pc:sldMk cId="2715238886" sldId="285"/>
            <ac:spMk id="6" creationId="{00000000-0000-0000-0000-000000000000}"/>
          </ac:spMkLst>
        </pc:spChg>
      </pc:sldChg>
      <pc:sldChg chg="modSp mod">
        <pc:chgData name="Leandro Prado (Piá)" userId="051c760b-9769-4f0f-9828-09197ff28b7c" providerId="ADAL" clId="{068B60E2-94F4-4DD5-A628-1AC590D14E1B}" dt="2023-10-23T20:34:05.475" v="3311" actId="20577"/>
        <pc:sldMkLst>
          <pc:docMk/>
          <pc:sldMk cId="3235886601" sldId="370"/>
        </pc:sldMkLst>
        <pc:spChg chg="mod">
          <ac:chgData name="Leandro Prado (Piá)" userId="051c760b-9769-4f0f-9828-09197ff28b7c" providerId="ADAL" clId="{068B60E2-94F4-4DD5-A628-1AC590D14E1B}" dt="2023-10-23T20:34:05.475" v="3311" actId="20577"/>
          <ac:spMkLst>
            <pc:docMk/>
            <pc:sldMk cId="3235886601" sldId="370"/>
            <ac:spMk id="2" creationId="{00000000-0000-0000-0000-000000000000}"/>
          </ac:spMkLst>
        </pc:spChg>
      </pc:sldChg>
      <pc:sldChg chg="addSp delSp modSp mod ord modAnim">
        <pc:chgData name="Leandro Prado (Piá)" userId="051c760b-9769-4f0f-9828-09197ff28b7c" providerId="ADAL" clId="{068B60E2-94F4-4DD5-A628-1AC590D14E1B}" dt="2023-10-23T20:33:05.852" v="3270"/>
        <pc:sldMkLst>
          <pc:docMk/>
          <pc:sldMk cId="124617780" sldId="425"/>
        </pc:sldMkLst>
        <pc:spChg chg="mod">
          <ac:chgData name="Leandro Prado (Piá)" userId="051c760b-9769-4f0f-9828-09197ff28b7c" providerId="ADAL" clId="{068B60E2-94F4-4DD5-A628-1AC590D14E1B}" dt="2023-10-23T19:04:15.088" v="1558" actId="20577"/>
          <ac:spMkLst>
            <pc:docMk/>
            <pc:sldMk cId="124617780" sldId="425"/>
            <ac:spMk id="2" creationId="{AB613524-40E7-4B4F-BB99-B2082745377C}"/>
          </ac:spMkLst>
        </pc:spChg>
        <pc:spChg chg="mod">
          <ac:chgData name="Leandro Prado (Piá)" userId="051c760b-9769-4f0f-9828-09197ff28b7c" providerId="ADAL" clId="{068B60E2-94F4-4DD5-A628-1AC590D14E1B}" dt="2023-10-23T18:44:50.391" v="294" actId="6549"/>
          <ac:spMkLst>
            <pc:docMk/>
            <pc:sldMk cId="124617780" sldId="425"/>
            <ac:spMk id="3" creationId="{CFB9236E-1AEF-4DB7-B28E-9748B1F7A8C4}"/>
          </ac:spMkLst>
        </pc:spChg>
        <pc:picChg chg="del">
          <ac:chgData name="Leandro Prado (Piá)" userId="051c760b-9769-4f0f-9828-09197ff28b7c" providerId="ADAL" clId="{068B60E2-94F4-4DD5-A628-1AC590D14E1B}" dt="2023-10-23T18:44:53.797" v="296" actId="478"/>
          <ac:picMkLst>
            <pc:docMk/>
            <pc:sldMk cId="124617780" sldId="425"/>
            <ac:picMk id="4" creationId="{A7262AA5-8B4D-3605-4401-C87F1CC8899B}"/>
          </ac:picMkLst>
        </pc:picChg>
        <pc:picChg chg="del">
          <ac:chgData name="Leandro Prado (Piá)" userId="051c760b-9769-4f0f-9828-09197ff28b7c" providerId="ADAL" clId="{068B60E2-94F4-4DD5-A628-1AC590D14E1B}" dt="2023-10-23T18:44:53.225" v="295" actId="478"/>
          <ac:picMkLst>
            <pc:docMk/>
            <pc:sldMk cId="124617780" sldId="425"/>
            <ac:picMk id="5" creationId="{1722E6DE-449E-CD84-B4CD-DB5DFB6C21B1}"/>
          </ac:picMkLst>
        </pc:picChg>
        <pc:picChg chg="add mod">
          <ac:chgData name="Leandro Prado (Piá)" userId="051c760b-9769-4f0f-9828-09197ff28b7c" providerId="ADAL" clId="{068B60E2-94F4-4DD5-A628-1AC590D14E1B}" dt="2023-10-23T19:04:22.075" v="1561" actId="1076"/>
          <ac:picMkLst>
            <pc:docMk/>
            <pc:sldMk cId="124617780" sldId="425"/>
            <ac:picMk id="7" creationId="{6ED24F5D-80EB-50DF-30E4-BE5F29D3054A}"/>
          </ac:picMkLst>
        </pc:picChg>
      </pc:sldChg>
      <pc:sldChg chg="modSp mod ord modNotesTx">
        <pc:chgData name="Leandro Prado (Piá)" userId="051c760b-9769-4f0f-9828-09197ff28b7c" providerId="ADAL" clId="{068B60E2-94F4-4DD5-A628-1AC590D14E1B}" dt="2023-10-23T20:33:05.852" v="3270"/>
        <pc:sldMkLst>
          <pc:docMk/>
          <pc:sldMk cId="3288041738" sldId="2076137959"/>
        </pc:sldMkLst>
        <pc:spChg chg="mod">
          <ac:chgData name="Leandro Prado (Piá)" userId="051c760b-9769-4f0f-9828-09197ff28b7c" providerId="ADAL" clId="{068B60E2-94F4-4DD5-A628-1AC590D14E1B}" dt="2023-10-23T18:43:37.062" v="50" actId="6549"/>
          <ac:spMkLst>
            <pc:docMk/>
            <pc:sldMk cId="3288041738" sldId="2076137959"/>
            <ac:spMk id="2" creationId="{12B9D369-E28F-428A-B6AA-3D4AA4ACAC2C}"/>
          </ac:spMkLst>
        </pc:spChg>
      </pc:sldChg>
      <pc:sldChg chg="modSp del mod">
        <pc:chgData name="Leandro Prado (Piá)" userId="051c760b-9769-4f0f-9828-09197ff28b7c" providerId="ADAL" clId="{068B60E2-94F4-4DD5-A628-1AC590D14E1B}" dt="2023-10-23T18:45:27.914" v="588" actId="47"/>
        <pc:sldMkLst>
          <pc:docMk/>
          <pc:sldMk cId="1839463771" sldId="2076137965"/>
        </pc:sldMkLst>
        <pc:spChg chg="mod">
          <ac:chgData name="Leandro Prado (Piá)" userId="051c760b-9769-4f0f-9828-09197ff28b7c" providerId="ADAL" clId="{068B60E2-94F4-4DD5-A628-1AC590D14E1B}" dt="2023-10-23T18:44:21.149" v="262" actId="20577"/>
          <ac:spMkLst>
            <pc:docMk/>
            <pc:sldMk cId="1839463771" sldId="2076137965"/>
            <ac:spMk id="3" creationId="{CFB9236E-1AEF-4DB7-B28E-9748B1F7A8C4}"/>
          </ac:spMkLst>
        </pc:spChg>
      </pc:sldChg>
      <pc:sldChg chg="del">
        <pc:chgData name="Leandro Prado (Piá)" userId="051c760b-9769-4f0f-9828-09197ff28b7c" providerId="ADAL" clId="{068B60E2-94F4-4DD5-A628-1AC590D14E1B}" dt="2023-10-23T18:45:33.396" v="592" actId="47"/>
        <pc:sldMkLst>
          <pc:docMk/>
          <pc:sldMk cId="1809374539" sldId="2076137966"/>
        </pc:sldMkLst>
      </pc:sldChg>
      <pc:sldChg chg="del">
        <pc:chgData name="Leandro Prado (Piá)" userId="051c760b-9769-4f0f-9828-09197ff28b7c" providerId="ADAL" clId="{068B60E2-94F4-4DD5-A628-1AC590D14E1B}" dt="2023-10-23T18:45:37.609" v="593" actId="47"/>
        <pc:sldMkLst>
          <pc:docMk/>
          <pc:sldMk cId="237727469" sldId="2076137967"/>
        </pc:sldMkLst>
      </pc:sldChg>
      <pc:sldChg chg="del">
        <pc:chgData name="Leandro Prado (Piá)" userId="051c760b-9769-4f0f-9828-09197ff28b7c" providerId="ADAL" clId="{068B60E2-94F4-4DD5-A628-1AC590D14E1B}" dt="2023-10-23T19:24:53.262" v="1751" actId="47"/>
        <pc:sldMkLst>
          <pc:docMk/>
          <pc:sldMk cId="4045345284" sldId="2076137968"/>
        </pc:sldMkLst>
      </pc:sldChg>
      <pc:sldChg chg="del">
        <pc:chgData name="Leandro Prado (Piá)" userId="051c760b-9769-4f0f-9828-09197ff28b7c" providerId="ADAL" clId="{068B60E2-94F4-4DD5-A628-1AC590D14E1B}" dt="2023-10-23T19:24:52.208" v="1750" actId="47"/>
        <pc:sldMkLst>
          <pc:docMk/>
          <pc:sldMk cId="3702152914" sldId="2076137969"/>
        </pc:sldMkLst>
      </pc:sldChg>
      <pc:sldChg chg="modSp mod">
        <pc:chgData name="Leandro Prado (Piá)" userId="051c760b-9769-4f0f-9828-09197ff28b7c" providerId="ADAL" clId="{068B60E2-94F4-4DD5-A628-1AC590D14E1B}" dt="2023-10-23T19:24:48.890" v="1748" actId="20577"/>
        <pc:sldMkLst>
          <pc:docMk/>
          <pc:sldMk cId="1427953778" sldId="2076137970"/>
        </pc:sldMkLst>
        <pc:spChg chg="mod">
          <ac:chgData name="Leandro Prado (Piá)" userId="051c760b-9769-4f0f-9828-09197ff28b7c" providerId="ADAL" clId="{068B60E2-94F4-4DD5-A628-1AC590D14E1B}" dt="2023-10-23T19:24:48.890" v="1748" actId="20577"/>
          <ac:spMkLst>
            <pc:docMk/>
            <pc:sldMk cId="1427953778" sldId="2076137970"/>
            <ac:spMk id="2" creationId="{12B9D369-E28F-428A-B6AA-3D4AA4ACAC2C}"/>
          </ac:spMkLst>
        </pc:spChg>
      </pc:sldChg>
      <pc:sldChg chg="del">
        <pc:chgData name="Leandro Prado (Piá)" userId="051c760b-9769-4f0f-9828-09197ff28b7c" providerId="ADAL" clId="{068B60E2-94F4-4DD5-A628-1AC590D14E1B}" dt="2023-10-23T19:25:01.045" v="1756" actId="47"/>
        <pc:sldMkLst>
          <pc:docMk/>
          <pc:sldMk cId="1796500200" sldId="2076137971"/>
        </pc:sldMkLst>
      </pc:sldChg>
      <pc:sldChg chg="del">
        <pc:chgData name="Leandro Prado (Piá)" userId="051c760b-9769-4f0f-9828-09197ff28b7c" providerId="ADAL" clId="{068B60E2-94F4-4DD5-A628-1AC590D14E1B}" dt="2023-10-23T19:24:56.197" v="1752" actId="47"/>
        <pc:sldMkLst>
          <pc:docMk/>
          <pc:sldMk cId="4104684827" sldId="2076137973"/>
        </pc:sldMkLst>
      </pc:sldChg>
      <pc:sldChg chg="del">
        <pc:chgData name="Leandro Prado (Piá)" userId="051c760b-9769-4f0f-9828-09197ff28b7c" providerId="ADAL" clId="{068B60E2-94F4-4DD5-A628-1AC590D14E1B}" dt="2023-10-23T19:24:57.080" v="1753" actId="47"/>
        <pc:sldMkLst>
          <pc:docMk/>
          <pc:sldMk cId="257611062" sldId="2076137974"/>
        </pc:sldMkLst>
      </pc:sldChg>
      <pc:sldChg chg="del">
        <pc:chgData name="Leandro Prado (Piá)" userId="051c760b-9769-4f0f-9828-09197ff28b7c" providerId="ADAL" clId="{068B60E2-94F4-4DD5-A628-1AC590D14E1B}" dt="2023-10-23T19:24:58.232" v="1754" actId="47"/>
        <pc:sldMkLst>
          <pc:docMk/>
          <pc:sldMk cId="819522095" sldId="2076137975"/>
        </pc:sldMkLst>
      </pc:sldChg>
      <pc:sldChg chg="del">
        <pc:chgData name="Leandro Prado (Piá)" userId="051c760b-9769-4f0f-9828-09197ff28b7c" providerId="ADAL" clId="{068B60E2-94F4-4DD5-A628-1AC590D14E1B}" dt="2023-10-23T19:24:59.354" v="1755" actId="47"/>
        <pc:sldMkLst>
          <pc:docMk/>
          <pc:sldMk cId="2791640659" sldId="2076137976"/>
        </pc:sldMkLst>
      </pc:sldChg>
      <pc:sldChg chg="del">
        <pc:chgData name="Leandro Prado (Piá)" userId="051c760b-9769-4f0f-9828-09197ff28b7c" providerId="ADAL" clId="{068B60E2-94F4-4DD5-A628-1AC590D14E1B}" dt="2023-10-23T19:25:02.029" v="1757" actId="47"/>
        <pc:sldMkLst>
          <pc:docMk/>
          <pc:sldMk cId="996981066" sldId="2076137978"/>
        </pc:sldMkLst>
      </pc:sldChg>
      <pc:sldChg chg="del">
        <pc:chgData name="Leandro Prado (Piá)" userId="051c760b-9769-4f0f-9828-09197ff28b7c" providerId="ADAL" clId="{068B60E2-94F4-4DD5-A628-1AC590D14E1B}" dt="2023-10-23T18:45:32.073" v="591" actId="47"/>
        <pc:sldMkLst>
          <pc:docMk/>
          <pc:sldMk cId="3438352733" sldId="2076137979"/>
        </pc:sldMkLst>
      </pc:sldChg>
      <pc:sldChg chg="del">
        <pc:chgData name="Leandro Prado (Piá)" userId="051c760b-9769-4f0f-9828-09197ff28b7c" providerId="ADAL" clId="{068B60E2-94F4-4DD5-A628-1AC590D14E1B}" dt="2023-10-23T19:24:51.211" v="1749" actId="47"/>
        <pc:sldMkLst>
          <pc:docMk/>
          <pc:sldMk cId="3612271981" sldId="2076137980"/>
        </pc:sldMkLst>
      </pc:sldChg>
      <pc:sldChg chg="add del">
        <pc:chgData name="Leandro Prado (Piá)" userId="051c760b-9769-4f0f-9828-09197ff28b7c" providerId="ADAL" clId="{068B60E2-94F4-4DD5-A628-1AC590D14E1B}" dt="2023-10-23T21:00:06.602" v="3445"/>
        <pc:sldMkLst>
          <pc:docMk/>
          <pc:sldMk cId="828222082" sldId="2076137981"/>
        </pc:sldMkLst>
      </pc:sldChg>
      <pc:sldChg chg="add del ord">
        <pc:chgData name="Leandro Prado (Piá)" userId="051c760b-9769-4f0f-9828-09197ff28b7c" providerId="ADAL" clId="{068B60E2-94F4-4DD5-A628-1AC590D14E1B}" dt="2023-10-23T21:00:43.819" v="3451"/>
        <pc:sldMkLst>
          <pc:docMk/>
          <pc:sldMk cId="3988515350" sldId="2076137982"/>
        </pc:sldMkLst>
      </pc:sldChg>
      <pc:sldChg chg="add del">
        <pc:chgData name="Leandro Prado (Piá)" userId="051c760b-9769-4f0f-9828-09197ff28b7c" providerId="ADAL" clId="{068B60E2-94F4-4DD5-A628-1AC590D14E1B}" dt="2023-10-23T21:00:06.602" v="3445"/>
        <pc:sldMkLst>
          <pc:docMk/>
          <pc:sldMk cId="1337619853" sldId="2076137984"/>
        </pc:sldMkLst>
      </pc:sldChg>
      <pc:sldChg chg="add del">
        <pc:chgData name="Leandro Prado (Piá)" userId="051c760b-9769-4f0f-9828-09197ff28b7c" providerId="ADAL" clId="{068B60E2-94F4-4DD5-A628-1AC590D14E1B}" dt="2023-10-23T21:00:06.602" v="3445"/>
        <pc:sldMkLst>
          <pc:docMk/>
          <pc:sldMk cId="2528887103" sldId="2076137985"/>
        </pc:sldMkLst>
      </pc:sldChg>
      <pc:sldChg chg="add del">
        <pc:chgData name="Leandro Prado (Piá)" userId="051c760b-9769-4f0f-9828-09197ff28b7c" providerId="ADAL" clId="{068B60E2-94F4-4DD5-A628-1AC590D14E1B}" dt="2023-10-23T21:00:06.602" v="3445"/>
        <pc:sldMkLst>
          <pc:docMk/>
          <pc:sldMk cId="2943145175" sldId="2076137986"/>
        </pc:sldMkLst>
      </pc:sldChg>
      <pc:sldChg chg="add del">
        <pc:chgData name="Leandro Prado (Piá)" userId="051c760b-9769-4f0f-9828-09197ff28b7c" providerId="ADAL" clId="{068B60E2-94F4-4DD5-A628-1AC590D14E1B}" dt="2023-10-23T21:00:06.602" v="3445"/>
        <pc:sldMkLst>
          <pc:docMk/>
          <pc:sldMk cId="1217174990" sldId="2076137987"/>
        </pc:sldMkLst>
      </pc:sldChg>
      <pc:sldChg chg="modSp add del mod">
        <pc:chgData name="Leandro Prado (Piá)" userId="051c760b-9769-4f0f-9828-09197ff28b7c" providerId="ADAL" clId="{068B60E2-94F4-4DD5-A628-1AC590D14E1B}" dt="2023-10-23T18:45:28.748" v="589" actId="47"/>
        <pc:sldMkLst>
          <pc:docMk/>
          <pc:sldMk cId="932456665" sldId="2076137988"/>
        </pc:sldMkLst>
        <pc:spChg chg="mod">
          <ac:chgData name="Leandro Prado (Piá)" userId="051c760b-9769-4f0f-9828-09197ff28b7c" providerId="ADAL" clId="{068B60E2-94F4-4DD5-A628-1AC590D14E1B}" dt="2023-10-23T18:44:29.213" v="275" actId="6549"/>
          <ac:spMkLst>
            <pc:docMk/>
            <pc:sldMk cId="932456665" sldId="2076137988"/>
            <ac:spMk id="3" creationId="{CFB9236E-1AEF-4DB7-B28E-9748B1F7A8C4}"/>
          </ac:spMkLst>
        </pc:spChg>
      </pc:sldChg>
      <pc:sldChg chg="addSp delSp modSp add mod ord modAnim">
        <pc:chgData name="Leandro Prado (Piá)" userId="051c760b-9769-4f0f-9828-09197ff28b7c" providerId="ADAL" clId="{068B60E2-94F4-4DD5-A628-1AC590D14E1B}" dt="2023-10-23T20:33:05.852" v="3270"/>
        <pc:sldMkLst>
          <pc:docMk/>
          <pc:sldMk cId="3168530243" sldId="2076137988"/>
        </pc:sldMkLst>
        <pc:spChg chg="mod">
          <ac:chgData name="Leandro Prado (Piá)" userId="051c760b-9769-4f0f-9828-09197ff28b7c" providerId="ADAL" clId="{068B60E2-94F4-4DD5-A628-1AC590D14E1B}" dt="2023-10-23T19:11:47.484" v="1673" actId="20577"/>
          <ac:spMkLst>
            <pc:docMk/>
            <pc:sldMk cId="3168530243" sldId="2076137988"/>
            <ac:spMk id="2" creationId="{AB613524-40E7-4B4F-BB99-B2082745377C}"/>
          </ac:spMkLst>
        </pc:spChg>
        <pc:picChg chg="add del mod">
          <ac:chgData name="Leandro Prado (Piá)" userId="051c760b-9769-4f0f-9828-09197ff28b7c" providerId="ADAL" clId="{068B60E2-94F4-4DD5-A628-1AC590D14E1B}" dt="2023-10-23T19:18:36.917" v="1733" actId="478"/>
          <ac:picMkLst>
            <pc:docMk/>
            <pc:sldMk cId="3168530243" sldId="2076137988"/>
            <ac:picMk id="5" creationId="{A4084ED7-2FF8-9022-D2C0-DD0EDA6A490E}"/>
          </ac:picMkLst>
        </pc:picChg>
        <pc:picChg chg="add mod">
          <ac:chgData name="Leandro Prado (Piá)" userId="051c760b-9769-4f0f-9828-09197ff28b7c" providerId="ADAL" clId="{068B60E2-94F4-4DD5-A628-1AC590D14E1B}" dt="2023-10-23T19:18:40.518" v="1735" actId="1076"/>
          <ac:picMkLst>
            <pc:docMk/>
            <pc:sldMk cId="3168530243" sldId="2076137988"/>
            <ac:picMk id="7" creationId="{56B5FFF8-5212-7FFA-E44A-8EAE79FAFB39}"/>
          </ac:picMkLst>
        </pc:picChg>
      </pc:sldChg>
      <pc:sldChg chg="modSp add del mod">
        <pc:chgData name="Leandro Prado (Piá)" userId="051c760b-9769-4f0f-9828-09197ff28b7c" providerId="ADAL" clId="{068B60E2-94F4-4DD5-A628-1AC590D14E1B}" dt="2023-10-23T18:45:30.528" v="590" actId="47"/>
        <pc:sldMkLst>
          <pc:docMk/>
          <pc:sldMk cId="449021699" sldId="2076137989"/>
        </pc:sldMkLst>
        <pc:spChg chg="mod">
          <ac:chgData name="Leandro Prado (Piá)" userId="051c760b-9769-4f0f-9828-09197ff28b7c" providerId="ADAL" clId="{068B60E2-94F4-4DD5-A628-1AC590D14E1B}" dt="2023-10-23T18:44:41.356" v="280" actId="20577"/>
          <ac:spMkLst>
            <pc:docMk/>
            <pc:sldMk cId="449021699" sldId="2076137989"/>
            <ac:spMk id="3" creationId="{CFB9236E-1AEF-4DB7-B28E-9748B1F7A8C4}"/>
          </ac:spMkLst>
        </pc:spChg>
      </pc:sldChg>
      <pc:sldChg chg="addSp delSp modSp add mod ord modAnim">
        <pc:chgData name="Leandro Prado (Piá)" userId="051c760b-9769-4f0f-9828-09197ff28b7c" providerId="ADAL" clId="{068B60E2-94F4-4DD5-A628-1AC590D14E1B}" dt="2023-10-23T20:33:05.852" v="3270"/>
        <pc:sldMkLst>
          <pc:docMk/>
          <pc:sldMk cId="4059694081" sldId="2076137989"/>
        </pc:sldMkLst>
        <pc:spChg chg="mod">
          <ac:chgData name="Leandro Prado (Piá)" userId="051c760b-9769-4f0f-9828-09197ff28b7c" providerId="ADAL" clId="{068B60E2-94F4-4DD5-A628-1AC590D14E1B}" dt="2023-10-23T19:11:54.742" v="1730" actId="6549"/>
          <ac:spMkLst>
            <pc:docMk/>
            <pc:sldMk cId="4059694081" sldId="2076137989"/>
            <ac:spMk id="2" creationId="{AB613524-40E7-4B4F-BB99-B2082745377C}"/>
          </ac:spMkLst>
        </pc:spChg>
        <pc:picChg chg="add del mod">
          <ac:chgData name="Leandro Prado (Piá)" userId="051c760b-9769-4f0f-9828-09197ff28b7c" providerId="ADAL" clId="{068B60E2-94F4-4DD5-A628-1AC590D14E1B}" dt="2023-10-23T19:23:48.947" v="1738" actId="478"/>
          <ac:picMkLst>
            <pc:docMk/>
            <pc:sldMk cId="4059694081" sldId="2076137989"/>
            <ac:picMk id="5" creationId="{3018092C-DCFD-1C63-B849-8E8A2A96E37D}"/>
          </ac:picMkLst>
        </pc:picChg>
        <pc:picChg chg="add mod">
          <ac:chgData name="Leandro Prado (Piá)" userId="051c760b-9769-4f0f-9828-09197ff28b7c" providerId="ADAL" clId="{068B60E2-94F4-4DD5-A628-1AC590D14E1B}" dt="2023-10-23T19:23:56.414" v="1741" actId="1076"/>
          <ac:picMkLst>
            <pc:docMk/>
            <pc:sldMk cId="4059694081" sldId="2076137989"/>
            <ac:picMk id="7" creationId="{18C31243-6015-A282-7C06-227BBE0C0625}"/>
          </ac:picMkLst>
        </pc:picChg>
      </pc:sldChg>
      <pc:sldChg chg="addSp delSp modSp add mod ord modAnim">
        <pc:chgData name="Leandro Prado (Piá)" userId="051c760b-9769-4f0f-9828-09197ff28b7c" providerId="ADAL" clId="{068B60E2-94F4-4DD5-A628-1AC590D14E1B}" dt="2023-10-23T20:33:05.852" v="3270"/>
        <pc:sldMkLst>
          <pc:docMk/>
          <pc:sldMk cId="552858956" sldId="2076137990"/>
        </pc:sldMkLst>
        <pc:spChg chg="mod">
          <ac:chgData name="Leandro Prado (Piá)" userId="051c760b-9769-4f0f-9828-09197ff28b7c" providerId="ADAL" clId="{068B60E2-94F4-4DD5-A628-1AC590D14E1B}" dt="2023-10-23T19:03:15.070" v="1384" actId="6549"/>
          <ac:spMkLst>
            <pc:docMk/>
            <pc:sldMk cId="552858956" sldId="2076137990"/>
            <ac:spMk id="2" creationId="{AB613524-40E7-4B4F-BB99-B2082745377C}"/>
          </ac:spMkLst>
        </pc:spChg>
        <pc:picChg chg="add mod">
          <ac:chgData name="Leandro Prado (Piá)" userId="051c760b-9769-4f0f-9828-09197ff28b7c" providerId="ADAL" clId="{068B60E2-94F4-4DD5-A628-1AC590D14E1B}" dt="2023-10-23T19:06:42.884" v="1563" actId="1076"/>
          <ac:picMkLst>
            <pc:docMk/>
            <pc:sldMk cId="552858956" sldId="2076137990"/>
            <ac:picMk id="5" creationId="{91FDB08A-2C7B-F599-5BBC-68752AB93B3F}"/>
          </ac:picMkLst>
        </pc:picChg>
        <pc:picChg chg="del">
          <ac:chgData name="Leandro Prado (Piá)" userId="051c760b-9769-4f0f-9828-09197ff28b7c" providerId="ADAL" clId="{068B60E2-94F4-4DD5-A628-1AC590D14E1B}" dt="2023-10-23T19:02:49.960" v="1113" actId="478"/>
          <ac:picMkLst>
            <pc:docMk/>
            <pc:sldMk cId="552858956" sldId="2076137990"/>
            <ac:picMk id="7" creationId="{6ED24F5D-80EB-50DF-30E4-BE5F29D3054A}"/>
          </ac:picMkLst>
        </pc:picChg>
      </pc:sldChg>
      <pc:sldChg chg="addSp modSp add mod ord modAnim">
        <pc:chgData name="Leandro Prado (Piá)" userId="051c760b-9769-4f0f-9828-09197ff28b7c" providerId="ADAL" clId="{068B60E2-94F4-4DD5-A628-1AC590D14E1B}" dt="2023-10-23T20:33:05.852" v="3270"/>
        <pc:sldMkLst>
          <pc:docMk/>
          <pc:sldMk cId="3958646956" sldId="2076137991"/>
        </pc:sldMkLst>
        <pc:spChg chg="mod">
          <ac:chgData name="Leandro Prado (Piá)" userId="051c760b-9769-4f0f-9828-09197ff28b7c" providerId="ADAL" clId="{068B60E2-94F4-4DD5-A628-1AC590D14E1B}" dt="2023-10-23T19:03:24.580" v="1443" actId="6549"/>
          <ac:spMkLst>
            <pc:docMk/>
            <pc:sldMk cId="3958646956" sldId="2076137991"/>
            <ac:spMk id="2" creationId="{AB613524-40E7-4B4F-BB99-B2082745377C}"/>
          </ac:spMkLst>
        </pc:spChg>
        <pc:picChg chg="add mod">
          <ac:chgData name="Leandro Prado (Piá)" userId="051c760b-9769-4f0f-9828-09197ff28b7c" providerId="ADAL" clId="{068B60E2-94F4-4DD5-A628-1AC590D14E1B}" dt="2023-10-23T19:11:21.865" v="1569" actId="1076"/>
          <ac:picMkLst>
            <pc:docMk/>
            <pc:sldMk cId="3958646956" sldId="2076137991"/>
            <ac:picMk id="5" creationId="{51DAB932-5767-FEDC-EBFD-6CFD0097B515}"/>
          </ac:picMkLst>
        </pc:picChg>
      </pc:sldChg>
      <pc:sldChg chg="addSp delSp modSp add mod modAnim">
        <pc:chgData name="Leandro Prado (Piá)" userId="051c760b-9769-4f0f-9828-09197ff28b7c" providerId="ADAL" clId="{068B60E2-94F4-4DD5-A628-1AC590D14E1B}" dt="2023-10-23T19:43:15.924" v="2111" actId="1076"/>
        <pc:sldMkLst>
          <pc:docMk/>
          <pc:sldMk cId="1083021161" sldId="2076137992"/>
        </pc:sldMkLst>
        <pc:spChg chg="mod">
          <ac:chgData name="Leandro Prado (Piá)" userId="051c760b-9769-4f0f-9828-09197ff28b7c" providerId="ADAL" clId="{068B60E2-94F4-4DD5-A628-1AC590D14E1B}" dt="2023-10-23T19:27:29.369" v="1822" actId="6549"/>
          <ac:spMkLst>
            <pc:docMk/>
            <pc:sldMk cId="1083021161" sldId="2076137992"/>
            <ac:spMk id="2" creationId="{AB613524-40E7-4B4F-BB99-B2082745377C}"/>
          </ac:spMkLst>
        </pc:spChg>
        <pc:spChg chg="mod">
          <ac:chgData name="Leandro Prado (Piá)" userId="051c760b-9769-4f0f-9828-09197ff28b7c" providerId="ADAL" clId="{068B60E2-94F4-4DD5-A628-1AC590D14E1B}" dt="2023-10-23T19:25:34.111" v="1813" actId="6549"/>
          <ac:spMkLst>
            <pc:docMk/>
            <pc:sldMk cId="1083021161" sldId="2076137992"/>
            <ac:spMk id="3" creationId="{CFB9236E-1AEF-4DB7-B28E-9748B1F7A8C4}"/>
          </ac:spMkLst>
        </pc:spChg>
        <pc:picChg chg="add del mod">
          <ac:chgData name="Leandro Prado (Piá)" userId="051c760b-9769-4f0f-9828-09197ff28b7c" providerId="ADAL" clId="{068B60E2-94F4-4DD5-A628-1AC590D14E1B}" dt="2023-10-23T19:42:54.933" v="2107" actId="478"/>
          <ac:picMkLst>
            <pc:docMk/>
            <pc:sldMk cId="1083021161" sldId="2076137992"/>
            <ac:picMk id="5" creationId="{3C7F94BC-A0EB-5A1D-5C77-7E7D810DEF02}"/>
          </ac:picMkLst>
        </pc:picChg>
        <pc:picChg chg="del">
          <ac:chgData name="Leandro Prado (Piá)" userId="051c760b-9769-4f0f-9828-09197ff28b7c" providerId="ADAL" clId="{068B60E2-94F4-4DD5-A628-1AC590D14E1B}" dt="2023-10-23T19:25:36.556" v="1814" actId="478"/>
          <ac:picMkLst>
            <pc:docMk/>
            <pc:sldMk cId="1083021161" sldId="2076137992"/>
            <ac:picMk id="5" creationId="{51DAB932-5767-FEDC-EBFD-6CFD0097B515}"/>
          </ac:picMkLst>
        </pc:picChg>
        <pc:picChg chg="add mod">
          <ac:chgData name="Leandro Prado (Piá)" userId="051c760b-9769-4f0f-9828-09197ff28b7c" providerId="ADAL" clId="{068B60E2-94F4-4DD5-A628-1AC590D14E1B}" dt="2023-10-23T19:43:15.924" v="2111" actId="1076"/>
          <ac:picMkLst>
            <pc:docMk/>
            <pc:sldMk cId="1083021161" sldId="2076137992"/>
            <ac:picMk id="7" creationId="{EC40C676-D1C9-93D3-F6B5-6FD6CF512E09}"/>
          </ac:picMkLst>
        </pc:picChg>
      </pc:sldChg>
      <pc:sldChg chg="delSp modSp add mod ord modAnim modNotesTx">
        <pc:chgData name="Leandro Prado (Piá)" userId="051c760b-9769-4f0f-9828-09197ff28b7c" providerId="ADAL" clId="{068B60E2-94F4-4DD5-A628-1AC590D14E1B}" dt="2023-10-23T19:55:33.907" v="2340"/>
        <pc:sldMkLst>
          <pc:docMk/>
          <pc:sldMk cId="3326225435" sldId="2076137993"/>
        </pc:sldMkLst>
        <pc:spChg chg="mod">
          <ac:chgData name="Leandro Prado (Piá)" userId="051c760b-9769-4f0f-9828-09197ff28b7c" providerId="ADAL" clId="{068B60E2-94F4-4DD5-A628-1AC590D14E1B}" dt="2023-10-23T19:39:45.429" v="2011"/>
          <ac:spMkLst>
            <pc:docMk/>
            <pc:sldMk cId="3326225435" sldId="2076137993"/>
            <ac:spMk id="2" creationId="{AB613524-40E7-4B4F-BB99-B2082745377C}"/>
          </ac:spMkLst>
        </pc:spChg>
        <pc:spChg chg="mod">
          <ac:chgData name="Leandro Prado (Piá)" userId="051c760b-9769-4f0f-9828-09197ff28b7c" providerId="ADAL" clId="{068B60E2-94F4-4DD5-A628-1AC590D14E1B}" dt="2023-10-23T19:38:42.462" v="1861" actId="6549"/>
          <ac:spMkLst>
            <pc:docMk/>
            <pc:sldMk cId="3326225435" sldId="2076137993"/>
            <ac:spMk id="3" creationId="{CFB9236E-1AEF-4DB7-B28E-9748B1F7A8C4}"/>
          </ac:spMkLst>
        </pc:spChg>
        <pc:picChg chg="del">
          <ac:chgData name="Leandro Prado (Piá)" userId="051c760b-9769-4f0f-9828-09197ff28b7c" providerId="ADAL" clId="{068B60E2-94F4-4DD5-A628-1AC590D14E1B}" dt="2023-10-23T19:39:09.397" v="1994" actId="478"/>
          <ac:picMkLst>
            <pc:docMk/>
            <pc:sldMk cId="3326225435" sldId="2076137993"/>
            <ac:picMk id="5" creationId="{3C7F94BC-A0EB-5A1D-5C77-7E7D810DEF02}"/>
          </ac:picMkLst>
        </pc:picChg>
      </pc:sldChg>
      <pc:sldChg chg="addSp delSp modSp add mod modAnim">
        <pc:chgData name="Leandro Prado (Piá)" userId="051c760b-9769-4f0f-9828-09197ff28b7c" providerId="ADAL" clId="{068B60E2-94F4-4DD5-A628-1AC590D14E1B}" dt="2023-10-23T19:42:50.708" v="2106" actId="1076"/>
        <pc:sldMkLst>
          <pc:docMk/>
          <pc:sldMk cId="1702073497" sldId="2076137994"/>
        </pc:sldMkLst>
        <pc:spChg chg="mod">
          <ac:chgData name="Leandro Prado (Piá)" userId="051c760b-9769-4f0f-9828-09197ff28b7c" providerId="ADAL" clId="{068B60E2-94F4-4DD5-A628-1AC590D14E1B}" dt="2023-10-23T19:41:45.879" v="2097" actId="6549"/>
          <ac:spMkLst>
            <pc:docMk/>
            <pc:sldMk cId="1702073497" sldId="2076137994"/>
            <ac:spMk id="2" creationId="{AB613524-40E7-4B4F-BB99-B2082745377C}"/>
          </ac:spMkLst>
        </pc:spChg>
        <pc:spChg chg="mod">
          <ac:chgData name="Leandro Prado (Piá)" userId="051c760b-9769-4f0f-9828-09197ff28b7c" providerId="ADAL" clId="{068B60E2-94F4-4DD5-A628-1AC590D14E1B}" dt="2023-10-23T19:41:08.395" v="2033" actId="20577"/>
          <ac:spMkLst>
            <pc:docMk/>
            <pc:sldMk cId="1702073497" sldId="2076137994"/>
            <ac:spMk id="3" creationId="{CFB9236E-1AEF-4DB7-B28E-9748B1F7A8C4}"/>
          </ac:spMkLst>
        </pc:spChg>
        <pc:picChg chg="del">
          <ac:chgData name="Leandro Prado (Piá)" userId="051c760b-9769-4f0f-9828-09197ff28b7c" providerId="ADAL" clId="{068B60E2-94F4-4DD5-A628-1AC590D14E1B}" dt="2023-10-23T19:42:13.615" v="2098" actId="478"/>
          <ac:picMkLst>
            <pc:docMk/>
            <pc:sldMk cId="1702073497" sldId="2076137994"/>
            <ac:picMk id="5" creationId="{3C7F94BC-A0EB-5A1D-5C77-7E7D810DEF02}"/>
          </ac:picMkLst>
        </pc:picChg>
        <pc:picChg chg="add del mod">
          <ac:chgData name="Leandro Prado (Piá)" userId="051c760b-9769-4f0f-9828-09197ff28b7c" providerId="ADAL" clId="{068B60E2-94F4-4DD5-A628-1AC590D14E1B}" dt="2023-10-23T19:42:44.091" v="2102" actId="478"/>
          <ac:picMkLst>
            <pc:docMk/>
            <pc:sldMk cId="1702073497" sldId="2076137994"/>
            <ac:picMk id="6" creationId="{6F1466B8-642D-8E38-1AF5-31C0B5770994}"/>
          </ac:picMkLst>
        </pc:picChg>
        <pc:picChg chg="add mod">
          <ac:chgData name="Leandro Prado (Piá)" userId="051c760b-9769-4f0f-9828-09197ff28b7c" providerId="ADAL" clId="{068B60E2-94F4-4DD5-A628-1AC590D14E1B}" dt="2023-10-23T19:42:50.708" v="2106" actId="1076"/>
          <ac:picMkLst>
            <pc:docMk/>
            <pc:sldMk cId="1702073497" sldId="2076137994"/>
            <ac:picMk id="8" creationId="{D9C2CDCC-ADCB-C316-7D3C-FB4B0CAF6D3A}"/>
          </ac:picMkLst>
        </pc:picChg>
      </pc:sldChg>
      <pc:sldChg chg="addSp delSp modSp add mod modAnim modNotesTx">
        <pc:chgData name="Leandro Prado (Piá)" userId="051c760b-9769-4f0f-9828-09197ff28b7c" providerId="ADAL" clId="{068B60E2-94F4-4DD5-A628-1AC590D14E1B}" dt="2023-10-23T19:52:44.607" v="2310" actId="20577"/>
        <pc:sldMkLst>
          <pc:docMk/>
          <pc:sldMk cId="2709809092" sldId="2076137995"/>
        </pc:sldMkLst>
        <pc:spChg chg="mod">
          <ac:chgData name="Leandro Prado (Piá)" userId="051c760b-9769-4f0f-9828-09197ff28b7c" providerId="ADAL" clId="{068B60E2-94F4-4DD5-A628-1AC590D14E1B}" dt="2023-10-23T19:52:44.607" v="2310" actId="20577"/>
          <ac:spMkLst>
            <pc:docMk/>
            <pc:sldMk cId="2709809092" sldId="2076137995"/>
            <ac:spMk id="2" creationId="{AB613524-40E7-4B4F-BB99-B2082745377C}"/>
          </ac:spMkLst>
        </pc:spChg>
        <pc:spChg chg="mod">
          <ac:chgData name="Leandro Prado (Piá)" userId="051c760b-9769-4f0f-9828-09197ff28b7c" providerId="ADAL" clId="{068B60E2-94F4-4DD5-A628-1AC590D14E1B}" dt="2023-10-23T19:44:17.407" v="2139" actId="6549"/>
          <ac:spMkLst>
            <pc:docMk/>
            <pc:sldMk cId="2709809092" sldId="2076137995"/>
            <ac:spMk id="3" creationId="{CFB9236E-1AEF-4DB7-B28E-9748B1F7A8C4}"/>
          </ac:spMkLst>
        </pc:spChg>
        <pc:spChg chg="add del">
          <ac:chgData name="Leandro Prado (Piá)" userId="051c760b-9769-4f0f-9828-09197ff28b7c" providerId="ADAL" clId="{068B60E2-94F4-4DD5-A628-1AC590D14E1B}" dt="2023-10-23T19:46:47.227" v="2195"/>
          <ac:spMkLst>
            <pc:docMk/>
            <pc:sldMk cId="2709809092" sldId="2076137995"/>
            <ac:spMk id="4" creationId="{A1AC54B6-4182-23E1-494B-CAF3084D84EA}"/>
          </ac:spMkLst>
        </pc:spChg>
        <pc:spChg chg="add del">
          <ac:chgData name="Leandro Prado (Piá)" userId="051c760b-9769-4f0f-9828-09197ff28b7c" providerId="ADAL" clId="{068B60E2-94F4-4DD5-A628-1AC590D14E1B}" dt="2023-10-23T19:49:24.944" v="2260"/>
          <ac:spMkLst>
            <pc:docMk/>
            <pc:sldMk cId="2709809092" sldId="2076137995"/>
            <ac:spMk id="5" creationId="{A0EFEEB8-B1B3-8232-5D47-DB5686E3A08D}"/>
          </ac:spMkLst>
        </pc:spChg>
        <pc:spChg chg="add del">
          <ac:chgData name="Leandro Prado (Piá)" userId="051c760b-9769-4f0f-9828-09197ff28b7c" providerId="ADAL" clId="{068B60E2-94F4-4DD5-A628-1AC590D14E1B}" dt="2023-10-23T19:49:28.832" v="2263"/>
          <ac:spMkLst>
            <pc:docMk/>
            <pc:sldMk cId="2709809092" sldId="2076137995"/>
            <ac:spMk id="6" creationId="{70C79720-EE30-C28E-1822-DD77CB854600}"/>
          </ac:spMkLst>
        </pc:spChg>
      </pc:sldChg>
      <pc:sldChg chg="addSp delSp modSp add mod delAnim">
        <pc:chgData name="Leandro Prado (Piá)" userId="051c760b-9769-4f0f-9828-09197ff28b7c" providerId="ADAL" clId="{068B60E2-94F4-4DD5-A628-1AC590D14E1B}" dt="2023-10-23T19:54:46.767" v="2336" actId="1076"/>
        <pc:sldMkLst>
          <pc:docMk/>
          <pc:sldMk cId="477285467" sldId="2076137996"/>
        </pc:sldMkLst>
        <pc:spChg chg="del">
          <ac:chgData name="Leandro Prado (Piá)" userId="051c760b-9769-4f0f-9828-09197ff28b7c" providerId="ADAL" clId="{068B60E2-94F4-4DD5-A628-1AC590D14E1B}" dt="2023-10-23T19:52:31.209" v="2307" actId="478"/>
          <ac:spMkLst>
            <pc:docMk/>
            <pc:sldMk cId="477285467" sldId="2076137996"/>
            <ac:spMk id="2" creationId="{AB613524-40E7-4B4F-BB99-B2082745377C}"/>
          </ac:spMkLst>
        </pc:spChg>
        <pc:spChg chg="add del mod">
          <ac:chgData name="Leandro Prado (Piá)" userId="051c760b-9769-4f0f-9828-09197ff28b7c" providerId="ADAL" clId="{068B60E2-94F4-4DD5-A628-1AC590D14E1B}" dt="2023-10-23T19:53:05.318" v="2316" actId="478"/>
          <ac:spMkLst>
            <pc:docMk/>
            <pc:sldMk cId="477285467" sldId="2076137996"/>
            <ac:spMk id="5" creationId="{290CF238-1AB6-1A37-983F-022BCDE4B7B9}"/>
          </ac:spMkLst>
        </pc:spChg>
        <pc:spChg chg="add del">
          <ac:chgData name="Leandro Prado (Piá)" userId="051c760b-9769-4f0f-9828-09197ff28b7c" providerId="ADAL" clId="{068B60E2-94F4-4DD5-A628-1AC590D14E1B}" dt="2023-10-23T19:54:27.343" v="2330" actId="22"/>
          <ac:spMkLst>
            <pc:docMk/>
            <pc:sldMk cId="477285467" sldId="2076137996"/>
            <ac:spMk id="13" creationId="{9BF6C00A-E355-1A4F-06A5-EC1AB627EABC}"/>
          </ac:spMkLst>
        </pc:spChg>
        <pc:spChg chg="add mod">
          <ac:chgData name="Leandro Prado (Piá)" userId="051c760b-9769-4f0f-9828-09197ff28b7c" providerId="ADAL" clId="{068B60E2-94F4-4DD5-A628-1AC590D14E1B}" dt="2023-10-23T19:54:46.767" v="2336" actId="1076"/>
          <ac:spMkLst>
            <pc:docMk/>
            <pc:sldMk cId="477285467" sldId="2076137996"/>
            <ac:spMk id="15" creationId="{2EAA1131-795C-F9E2-48BD-E8ED010C4985}"/>
          </ac:spMkLst>
        </pc:spChg>
        <pc:picChg chg="add mod">
          <ac:chgData name="Leandro Prado (Piá)" userId="051c760b-9769-4f0f-9828-09197ff28b7c" providerId="ADAL" clId="{068B60E2-94F4-4DD5-A628-1AC590D14E1B}" dt="2023-10-23T19:53:08.405" v="2317" actId="1076"/>
          <ac:picMkLst>
            <pc:docMk/>
            <pc:sldMk cId="477285467" sldId="2076137996"/>
            <ac:picMk id="7" creationId="{1B12D08A-3950-3FDB-77CF-798DE80CE317}"/>
          </ac:picMkLst>
        </pc:picChg>
        <pc:picChg chg="add mod">
          <ac:chgData name="Leandro Prado (Piá)" userId="051c760b-9769-4f0f-9828-09197ff28b7c" providerId="ADAL" clId="{068B60E2-94F4-4DD5-A628-1AC590D14E1B}" dt="2023-10-23T19:54:09.513" v="2326" actId="1076"/>
          <ac:picMkLst>
            <pc:docMk/>
            <pc:sldMk cId="477285467" sldId="2076137996"/>
            <ac:picMk id="9" creationId="{0AA8B398-FB7B-E08E-74F0-592DE8E4D36E}"/>
          </ac:picMkLst>
        </pc:picChg>
        <pc:picChg chg="add mod">
          <ac:chgData name="Leandro Prado (Piá)" userId="051c760b-9769-4f0f-9828-09197ff28b7c" providerId="ADAL" clId="{068B60E2-94F4-4DD5-A628-1AC590D14E1B}" dt="2023-10-23T19:54:07.004" v="2325" actId="1076"/>
          <ac:picMkLst>
            <pc:docMk/>
            <pc:sldMk cId="477285467" sldId="2076137996"/>
            <ac:picMk id="11" creationId="{1F8F7CD6-ACEE-111A-A02F-1C6675731BFB}"/>
          </ac:picMkLst>
        </pc:picChg>
      </pc:sldChg>
      <pc:sldChg chg="add del">
        <pc:chgData name="Leandro Prado (Piá)" userId="051c760b-9769-4f0f-9828-09197ff28b7c" providerId="ADAL" clId="{068B60E2-94F4-4DD5-A628-1AC590D14E1B}" dt="2023-10-23T19:56:09.618" v="2342"/>
        <pc:sldMkLst>
          <pc:docMk/>
          <pc:sldMk cId="564595017" sldId="2076137997"/>
        </pc:sldMkLst>
      </pc:sldChg>
      <pc:sldChg chg="modSp add mod">
        <pc:chgData name="Leandro Prado (Piá)" userId="051c760b-9769-4f0f-9828-09197ff28b7c" providerId="ADAL" clId="{068B60E2-94F4-4DD5-A628-1AC590D14E1B}" dt="2023-10-23T19:56:26.401" v="2366" actId="20577"/>
        <pc:sldMkLst>
          <pc:docMk/>
          <pc:sldMk cId="2008598087" sldId="2076137997"/>
        </pc:sldMkLst>
        <pc:spChg chg="mod">
          <ac:chgData name="Leandro Prado (Piá)" userId="051c760b-9769-4f0f-9828-09197ff28b7c" providerId="ADAL" clId="{068B60E2-94F4-4DD5-A628-1AC590D14E1B}" dt="2023-10-23T19:56:26.401" v="2366" actId="20577"/>
          <ac:spMkLst>
            <pc:docMk/>
            <pc:sldMk cId="2008598087" sldId="2076137997"/>
            <ac:spMk id="2" creationId="{12B9D369-E28F-428A-B6AA-3D4AA4ACAC2C}"/>
          </ac:spMkLst>
        </pc:spChg>
      </pc:sldChg>
      <pc:sldChg chg="add del">
        <pc:chgData name="Leandro Prado (Piá)" userId="051c760b-9769-4f0f-9828-09197ff28b7c" providerId="ADAL" clId="{068B60E2-94F4-4DD5-A628-1AC590D14E1B}" dt="2023-10-23T19:52:48.367" v="2312"/>
        <pc:sldMkLst>
          <pc:docMk/>
          <pc:sldMk cId="2925104748" sldId="2076137997"/>
        </pc:sldMkLst>
      </pc:sldChg>
      <pc:sldChg chg="modSp add mod modAnim modNotesTx">
        <pc:chgData name="Leandro Prado (Piá)" userId="051c760b-9769-4f0f-9828-09197ff28b7c" providerId="ADAL" clId="{068B60E2-94F4-4DD5-A628-1AC590D14E1B}" dt="2023-10-23T19:59:35.301" v="2407"/>
        <pc:sldMkLst>
          <pc:docMk/>
          <pc:sldMk cId="2583820408" sldId="2076137998"/>
        </pc:sldMkLst>
        <pc:spChg chg="mod">
          <ac:chgData name="Leandro Prado (Piá)" userId="051c760b-9769-4f0f-9828-09197ff28b7c" providerId="ADAL" clId="{068B60E2-94F4-4DD5-A628-1AC590D14E1B}" dt="2023-10-23T19:59:27.173" v="2405" actId="15"/>
          <ac:spMkLst>
            <pc:docMk/>
            <pc:sldMk cId="2583820408" sldId="2076137998"/>
            <ac:spMk id="2" creationId="{AB613524-40E7-4B4F-BB99-B2082745377C}"/>
          </ac:spMkLst>
        </pc:spChg>
        <pc:spChg chg="mod">
          <ac:chgData name="Leandro Prado (Piá)" userId="051c760b-9769-4f0f-9828-09197ff28b7c" providerId="ADAL" clId="{068B60E2-94F4-4DD5-A628-1AC590D14E1B}" dt="2023-10-23T19:58:57.979" v="2401" actId="20577"/>
          <ac:spMkLst>
            <pc:docMk/>
            <pc:sldMk cId="2583820408" sldId="2076137998"/>
            <ac:spMk id="3" creationId="{CFB9236E-1AEF-4DB7-B28E-9748B1F7A8C4}"/>
          </ac:spMkLst>
        </pc:spChg>
      </pc:sldChg>
      <pc:sldChg chg="addSp modSp add mod modAnim">
        <pc:chgData name="Leandro Prado (Piá)" userId="051c760b-9769-4f0f-9828-09197ff28b7c" providerId="ADAL" clId="{068B60E2-94F4-4DD5-A628-1AC590D14E1B}" dt="2023-10-23T20:11:56.169" v="2464" actId="6549"/>
        <pc:sldMkLst>
          <pc:docMk/>
          <pc:sldMk cId="4038171809" sldId="2076137999"/>
        </pc:sldMkLst>
        <pc:spChg chg="mod">
          <ac:chgData name="Leandro Prado (Piá)" userId="051c760b-9769-4f0f-9828-09197ff28b7c" providerId="ADAL" clId="{068B60E2-94F4-4DD5-A628-1AC590D14E1B}" dt="2023-10-23T20:09:07.730" v="2430" actId="6549"/>
          <ac:spMkLst>
            <pc:docMk/>
            <pc:sldMk cId="4038171809" sldId="2076137999"/>
            <ac:spMk id="2" creationId="{AB613524-40E7-4B4F-BB99-B2082745377C}"/>
          </ac:spMkLst>
        </pc:spChg>
        <pc:spChg chg="mod">
          <ac:chgData name="Leandro Prado (Piá)" userId="051c760b-9769-4f0f-9828-09197ff28b7c" providerId="ADAL" clId="{068B60E2-94F4-4DD5-A628-1AC590D14E1B}" dt="2023-10-23T20:08:47.739" v="2427" actId="20577"/>
          <ac:spMkLst>
            <pc:docMk/>
            <pc:sldMk cId="4038171809" sldId="2076137999"/>
            <ac:spMk id="3" creationId="{CFB9236E-1AEF-4DB7-B28E-9748B1F7A8C4}"/>
          </ac:spMkLst>
        </pc:spChg>
        <pc:spChg chg="add mod">
          <ac:chgData name="Leandro Prado (Piá)" userId="051c760b-9769-4f0f-9828-09197ff28b7c" providerId="ADAL" clId="{068B60E2-94F4-4DD5-A628-1AC590D14E1B}" dt="2023-10-23T20:11:56.169" v="2464" actId="6549"/>
          <ac:spMkLst>
            <pc:docMk/>
            <pc:sldMk cId="4038171809" sldId="2076137999"/>
            <ac:spMk id="5" creationId="{7E41FE9B-6362-453D-CE95-67BC745E13A5}"/>
          </ac:spMkLst>
        </pc:spChg>
      </pc:sldChg>
      <pc:sldChg chg="addSp delSp modSp add mod modAnim">
        <pc:chgData name="Leandro Prado (Piá)" userId="051c760b-9769-4f0f-9828-09197ff28b7c" providerId="ADAL" clId="{068B60E2-94F4-4DD5-A628-1AC590D14E1B}" dt="2023-10-23T20:25:10.139" v="3111" actId="1076"/>
        <pc:sldMkLst>
          <pc:docMk/>
          <pc:sldMk cId="176075828" sldId="2076138000"/>
        </pc:sldMkLst>
        <pc:spChg chg="mod">
          <ac:chgData name="Leandro Prado (Piá)" userId="051c760b-9769-4f0f-9828-09197ff28b7c" providerId="ADAL" clId="{068B60E2-94F4-4DD5-A628-1AC590D14E1B}" dt="2023-10-23T20:24:20.556" v="3064" actId="6549"/>
          <ac:spMkLst>
            <pc:docMk/>
            <pc:sldMk cId="176075828" sldId="2076138000"/>
            <ac:spMk id="2" creationId="{AB613524-40E7-4B4F-BB99-B2082745377C}"/>
          </ac:spMkLst>
        </pc:spChg>
        <pc:spChg chg="mod">
          <ac:chgData name="Leandro Prado (Piá)" userId="051c760b-9769-4f0f-9828-09197ff28b7c" providerId="ADAL" clId="{068B60E2-94F4-4DD5-A628-1AC590D14E1B}" dt="2023-10-23T20:13:09.477" v="2505" actId="20577"/>
          <ac:spMkLst>
            <pc:docMk/>
            <pc:sldMk cId="176075828" sldId="2076138000"/>
            <ac:spMk id="3" creationId="{CFB9236E-1AEF-4DB7-B28E-9748B1F7A8C4}"/>
          </ac:spMkLst>
        </pc:spChg>
        <pc:spChg chg="del">
          <ac:chgData name="Leandro Prado (Piá)" userId="051c760b-9769-4f0f-9828-09197ff28b7c" providerId="ADAL" clId="{068B60E2-94F4-4DD5-A628-1AC590D14E1B}" dt="2023-10-23T20:13:33.793" v="2509" actId="478"/>
          <ac:spMkLst>
            <pc:docMk/>
            <pc:sldMk cId="176075828" sldId="2076138000"/>
            <ac:spMk id="5" creationId="{7E41FE9B-6362-453D-CE95-67BC745E13A5}"/>
          </ac:spMkLst>
        </pc:spChg>
        <pc:spChg chg="add mod">
          <ac:chgData name="Leandro Prado (Piá)" userId="051c760b-9769-4f0f-9828-09197ff28b7c" providerId="ADAL" clId="{068B60E2-94F4-4DD5-A628-1AC590D14E1B}" dt="2023-10-23T20:24:58.382" v="3109" actId="20577"/>
          <ac:spMkLst>
            <pc:docMk/>
            <pc:sldMk cId="176075828" sldId="2076138000"/>
            <ac:spMk id="7" creationId="{865BBDF2-BAAA-DFDD-32A5-6B10388DCF15}"/>
          </ac:spMkLst>
        </pc:spChg>
        <pc:picChg chg="add mod">
          <ac:chgData name="Leandro Prado (Piá)" userId="051c760b-9769-4f0f-9828-09197ff28b7c" providerId="ADAL" clId="{068B60E2-94F4-4DD5-A628-1AC590D14E1B}" dt="2023-10-23T20:25:10.139" v="3111" actId="1076"/>
          <ac:picMkLst>
            <pc:docMk/>
            <pc:sldMk cId="176075828" sldId="2076138000"/>
            <ac:picMk id="6" creationId="{36CC7B72-16CA-8E24-416E-A805A2536124}"/>
          </ac:picMkLst>
        </pc:picChg>
      </pc:sldChg>
      <pc:sldChg chg="addSp delSp modSp add mod modAnim">
        <pc:chgData name="Leandro Prado (Piá)" userId="051c760b-9769-4f0f-9828-09197ff28b7c" providerId="ADAL" clId="{068B60E2-94F4-4DD5-A628-1AC590D14E1B}" dt="2023-10-23T20:23:10.838" v="2726" actId="20577"/>
        <pc:sldMkLst>
          <pc:docMk/>
          <pc:sldMk cId="3145767207" sldId="2076138001"/>
        </pc:sldMkLst>
        <pc:spChg chg="mod">
          <ac:chgData name="Leandro Prado (Piá)" userId="051c760b-9769-4f0f-9828-09197ff28b7c" providerId="ADAL" clId="{068B60E2-94F4-4DD5-A628-1AC590D14E1B}" dt="2023-10-23T20:22:26.555" v="2718" actId="6549"/>
          <ac:spMkLst>
            <pc:docMk/>
            <pc:sldMk cId="3145767207" sldId="2076138001"/>
            <ac:spMk id="2" creationId="{AB613524-40E7-4B4F-BB99-B2082745377C}"/>
          </ac:spMkLst>
        </pc:spChg>
        <pc:spChg chg="add del">
          <ac:chgData name="Leandro Prado (Piá)" userId="051c760b-9769-4f0f-9828-09197ff28b7c" providerId="ADAL" clId="{068B60E2-94F4-4DD5-A628-1AC590D14E1B}" dt="2023-10-23T20:22:12.299" v="2628"/>
          <ac:spMkLst>
            <pc:docMk/>
            <pc:sldMk cId="3145767207" sldId="2076138001"/>
            <ac:spMk id="4" creationId="{DDCC3026-1D86-C92E-534B-0ECFFDD3ADB3}"/>
          </ac:spMkLst>
        </pc:spChg>
        <pc:spChg chg="add mod">
          <ac:chgData name="Leandro Prado (Piá)" userId="051c760b-9769-4f0f-9828-09197ff28b7c" providerId="ADAL" clId="{068B60E2-94F4-4DD5-A628-1AC590D14E1B}" dt="2023-10-23T20:23:10.838" v="2726" actId="20577"/>
          <ac:spMkLst>
            <pc:docMk/>
            <pc:sldMk cId="3145767207" sldId="2076138001"/>
            <ac:spMk id="6" creationId="{002853B4-6F85-60E9-DA0E-52DF3733D4A3}"/>
          </ac:spMkLst>
        </pc:spChg>
      </pc:sldChg>
      <pc:sldChg chg="modSp add mod">
        <pc:chgData name="Leandro Prado (Piá)" userId="051c760b-9769-4f0f-9828-09197ff28b7c" providerId="ADAL" clId="{068B60E2-94F4-4DD5-A628-1AC590D14E1B}" dt="2023-10-23T20:31:07.679" v="3149" actId="6549"/>
        <pc:sldMkLst>
          <pc:docMk/>
          <pc:sldMk cId="2636432195" sldId="2076138002"/>
        </pc:sldMkLst>
        <pc:spChg chg="mod">
          <ac:chgData name="Leandro Prado (Piá)" userId="051c760b-9769-4f0f-9828-09197ff28b7c" providerId="ADAL" clId="{068B60E2-94F4-4DD5-A628-1AC590D14E1B}" dt="2023-10-23T20:31:07.679" v="3149" actId="6549"/>
          <ac:spMkLst>
            <pc:docMk/>
            <pc:sldMk cId="2636432195" sldId="2076138002"/>
            <ac:spMk id="2" creationId="{12B9D369-E28F-428A-B6AA-3D4AA4ACAC2C}"/>
          </ac:spMkLst>
        </pc:spChg>
      </pc:sldChg>
      <pc:sldChg chg="modSp add mod modAnim">
        <pc:chgData name="Leandro Prado (Piá)" userId="051c760b-9769-4f0f-9828-09197ff28b7c" providerId="ADAL" clId="{068B60E2-94F4-4DD5-A628-1AC590D14E1B}" dt="2023-10-23T20:36:15.040" v="3317" actId="20577"/>
        <pc:sldMkLst>
          <pc:docMk/>
          <pc:sldMk cId="798643091" sldId="2076138003"/>
        </pc:sldMkLst>
        <pc:spChg chg="mod">
          <ac:chgData name="Leandro Prado (Piá)" userId="051c760b-9769-4f0f-9828-09197ff28b7c" providerId="ADAL" clId="{068B60E2-94F4-4DD5-A628-1AC590D14E1B}" dt="2023-10-23T20:36:15.040" v="3317" actId="20577"/>
          <ac:spMkLst>
            <pc:docMk/>
            <pc:sldMk cId="798643091" sldId="2076138003"/>
            <ac:spMk id="2" creationId="{AB613524-40E7-4B4F-BB99-B2082745377C}"/>
          </ac:spMkLst>
        </pc:spChg>
        <pc:spChg chg="mod">
          <ac:chgData name="Leandro Prado (Piá)" userId="051c760b-9769-4f0f-9828-09197ff28b7c" providerId="ADAL" clId="{068B60E2-94F4-4DD5-A628-1AC590D14E1B}" dt="2023-10-23T20:31:43.274" v="3208" actId="6549"/>
          <ac:spMkLst>
            <pc:docMk/>
            <pc:sldMk cId="798643091" sldId="2076138003"/>
            <ac:spMk id="3" creationId="{CFB9236E-1AEF-4DB7-B28E-9748B1F7A8C4}"/>
          </ac:spMkLst>
        </pc:spChg>
      </pc:sldChg>
      <pc:sldChg chg="modSp new mod modNotesTx">
        <pc:chgData name="Leandro Prado (Piá)" userId="051c760b-9769-4f0f-9828-09197ff28b7c" providerId="ADAL" clId="{068B60E2-94F4-4DD5-A628-1AC590D14E1B}" dt="2023-10-23T21:02:09.410" v="3517" actId="20577"/>
        <pc:sldMkLst>
          <pc:docMk/>
          <pc:sldMk cId="994696924" sldId="2076138004"/>
        </pc:sldMkLst>
        <pc:spChg chg="mod">
          <ac:chgData name="Leandro Prado (Piá)" userId="051c760b-9769-4f0f-9828-09197ff28b7c" providerId="ADAL" clId="{068B60E2-94F4-4DD5-A628-1AC590D14E1B}" dt="2023-10-23T20:32:26.638" v="3268" actId="20577"/>
          <ac:spMkLst>
            <pc:docMk/>
            <pc:sldMk cId="994696924" sldId="2076138004"/>
            <ac:spMk id="2" creationId="{15CE8D3B-09AC-AD13-2526-C2C04A01B3CA}"/>
          </ac:spMkLst>
        </pc:spChg>
      </pc:sldChg>
      <pc:sldChg chg="modSp new mod modNotesTx">
        <pc:chgData name="Leandro Prado (Piá)" userId="051c760b-9769-4f0f-9828-09197ff28b7c" providerId="ADAL" clId="{068B60E2-94F4-4DD5-A628-1AC590D14E1B}" dt="2023-10-23T21:06:01.125" v="3594" actId="20577"/>
        <pc:sldMkLst>
          <pc:docMk/>
          <pc:sldMk cId="483834712" sldId="2076138005"/>
        </pc:sldMkLst>
        <pc:spChg chg="mod">
          <ac:chgData name="Leandro Prado (Piá)" userId="051c760b-9769-4f0f-9828-09197ff28b7c" providerId="ADAL" clId="{068B60E2-94F4-4DD5-A628-1AC590D14E1B}" dt="2023-10-23T20:33:20.453" v="3277" actId="20577"/>
          <ac:spMkLst>
            <pc:docMk/>
            <pc:sldMk cId="483834712" sldId="2076138005"/>
            <ac:spMk id="2" creationId="{09C7BBC3-C7CB-4EE8-0C19-20213E59DAC9}"/>
          </ac:spMkLst>
        </pc:spChg>
      </pc:sldChg>
      <pc:sldChg chg="add del">
        <pc:chgData name="Leandro Prado (Piá)" userId="051c760b-9769-4f0f-9828-09197ff28b7c" providerId="ADAL" clId="{068B60E2-94F4-4DD5-A628-1AC590D14E1B}" dt="2023-10-23T20:33:13.688" v="3272"/>
        <pc:sldMkLst>
          <pc:docMk/>
          <pc:sldMk cId="4281641750" sldId="2076138005"/>
        </pc:sldMkLst>
      </pc:sldChg>
      <pc:sldChg chg="modSp new mod modNotesTx">
        <pc:chgData name="Leandro Prado (Piá)" userId="051c760b-9769-4f0f-9828-09197ff28b7c" providerId="ADAL" clId="{068B60E2-94F4-4DD5-A628-1AC590D14E1B}" dt="2023-10-23T21:04:42.549" v="3552" actId="6549"/>
        <pc:sldMkLst>
          <pc:docMk/>
          <pc:sldMk cId="4262516455" sldId="2076138006"/>
        </pc:sldMkLst>
        <pc:spChg chg="mod">
          <ac:chgData name="Leandro Prado (Piá)" userId="051c760b-9769-4f0f-9828-09197ff28b7c" providerId="ADAL" clId="{068B60E2-94F4-4DD5-A628-1AC590D14E1B}" dt="2023-10-23T20:33:33.924" v="3282" actId="20577"/>
          <ac:spMkLst>
            <pc:docMk/>
            <pc:sldMk cId="4262516455" sldId="2076138006"/>
            <ac:spMk id="2" creationId="{939C105A-0151-A571-77F5-37D88369ACBA}"/>
          </ac:spMkLst>
        </pc:spChg>
      </pc:sldChg>
      <pc:sldChg chg="add del">
        <pc:chgData name="Leandro Prado (Piá)" userId="051c760b-9769-4f0f-9828-09197ff28b7c" providerId="ADAL" clId="{068B60E2-94F4-4DD5-A628-1AC590D14E1B}" dt="2023-10-23T20:40:00.519" v="3321" actId="47"/>
        <pc:sldMkLst>
          <pc:docMk/>
          <pc:sldMk cId="2929900929" sldId="2076138007"/>
        </pc:sldMkLst>
      </pc:sldChg>
      <pc:sldChg chg="add del">
        <pc:chgData name="Leandro Prado (Piá)" userId="051c760b-9769-4f0f-9828-09197ff28b7c" providerId="ADAL" clId="{068B60E2-94F4-4DD5-A628-1AC590D14E1B}" dt="2023-10-23T20:40:32.928" v="3325" actId="47"/>
        <pc:sldMkLst>
          <pc:docMk/>
          <pc:sldMk cId="605832321" sldId="2076138008"/>
        </pc:sldMkLst>
      </pc:sldChg>
      <pc:sldChg chg="modSp new del mod">
        <pc:chgData name="Leandro Prado (Piá)" userId="051c760b-9769-4f0f-9828-09197ff28b7c" providerId="ADAL" clId="{068B60E2-94F4-4DD5-A628-1AC590D14E1B}" dt="2023-10-23T21:00:32.999" v="3449" actId="47"/>
        <pc:sldMkLst>
          <pc:docMk/>
          <pc:sldMk cId="970455000" sldId="2076138009"/>
        </pc:sldMkLst>
        <pc:spChg chg="mod">
          <ac:chgData name="Leandro Prado (Piá)" userId="051c760b-9769-4f0f-9828-09197ff28b7c" providerId="ADAL" clId="{068B60E2-94F4-4DD5-A628-1AC590D14E1B}" dt="2023-10-23T20:41:07.180" v="3359" actId="20577"/>
          <ac:spMkLst>
            <pc:docMk/>
            <pc:sldMk cId="970455000" sldId="2076138009"/>
            <ac:spMk id="2" creationId="{27CDCA0C-F873-70F9-B5E4-D48B198DA108}"/>
          </ac:spMkLst>
        </pc:spChg>
      </pc:sldChg>
      <pc:sldChg chg="modSp add mod ord modAnim">
        <pc:chgData name="Leandro Prado (Piá)" userId="051c760b-9769-4f0f-9828-09197ff28b7c" providerId="ADAL" clId="{068B60E2-94F4-4DD5-A628-1AC590D14E1B}" dt="2023-10-23T21:00:23.039" v="3447"/>
        <pc:sldMkLst>
          <pc:docMk/>
          <pc:sldMk cId="564150334" sldId="2076138010"/>
        </pc:sldMkLst>
        <pc:spChg chg="mod">
          <ac:chgData name="Leandro Prado (Piá)" userId="051c760b-9769-4f0f-9828-09197ff28b7c" providerId="ADAL" clId="{068B60E2-94F4-4DD5-A628-1AC590D14E1B}" dt="2023-10-23T20:47:09.344" v="3442" actId="6549"/>
          <ac:spMkLst>
            <pc:docMk/>
            <pc:sldMk cId="564150334" sldId="2076138010"/>
            <ac:spMk id="2" creationId="{AB613524-40E7-4B4F-BB99-B2082745377C}"/>
          </ac:spMkLst>
        </pc:spChg>
        <pc:spChg chg="mod">
          <ac:chgData name="Leandro Prado (Piá)" userId="051c760b-9769-4f0f-9828-09197ff28b7c" providerId="ADAL" clId="{068B60E2-94F4-4DD5-A628-1AC590D14E1B}" dt="2023-10-23T20:41:37.665" v="3401" actId="20577"/>
          <ac:spMkLst>
            <pc:docMk/>
            <pc:sldMk cId="564150334" sldId="2076138010"/>
            <ac:spMk id="3" creationId="{CFB9236E-1AEF-4DB7-B28E-9748B1F7A8C4}"/>
          </ac:spMkLst>
        </pc:spChg>
      </pc:sldChg>
      <pc:sldChg chg="add del">
        <pc:chgData name="Leandro Prado (Piá)" userId="051c760b-9769-4f0f-9828-09197ff28b7c" providerId="ADAL" clId="{068B60E2-94F4-4DD5-A628-1AC590D14E1B}" dt="2023-10-23T20:40:27.946" v="3323"/>
        <pc:sldMkLst>
          <pc:docMk/>
          <pc:sldMk cId="1670313100" sldId="2076138010"/>
        </pc:sldMkLst>
      </pc:sldChg>
      <pc:sldChg chg="add del">
        <pc:chgData name="Leandro Prado (Piá)" userId="051c760b-9769-4f0f-9828-09197ff28b7c" providerId="ADAL" clId="{068B60E2-94F4-4DD5-A628-1AC590D14E1B}" dt="2023-10-23T20:42:10.639" v="3438"/>
        <pc:sldMkLst>
          <pc:docMk/>
          <pc:sldMk cId="865893097" sldId="2076138011"/>
        </pc:sldMkLst>
      </pc:sldChg>
      <pc:sldChg chg="modSp new mod modNotesTx">
        <pc:chgData name="Leandro Prado (Piá)" userId="051c760b-9769-4f0f-9828-09197ff28b7c" providerId="ADAL" clId="{068B60E2-94F4-4DD5-A628-1AC590D14E1B}" dt="2023-10-23T21:01:21.688" v="3465" actId="20577"/>
        <pc:sldMkLst>
          <pc:docMk/>
          <pc:sldMk cId="1381769244" sldId="2076138011"/>
        </pc:sldMkLst>
        <pc:spChg chg="mod">
          <ac:chgData name="Leandro Prado (Piá)" userId="051c760b-9769-4f0f-9828-09197ff28b7c" providerId="ADAL" clId="{068B60E2-94F4-4DD5-A628-1AC590D14E1B}" dt="2023-10-23T21:01:00.030" v="3456" actId="20577"/>
          <ac:spMkLst>
            <pc:docMk/>
            <pc:sldMk cId="1381769244" sldId="2076138011"/>
            <ac:spMk id="2" creationId="{92C17192-9329-7CCB-331F-7C929DD57528}"/>
          </ac:spMkLst>
        </pc:spChg>
      </pc:sldChg>
      <pc:sldChg chg="add del">
        <pc:chgData name="Leandro Prado (Piá)" userId="051c760b-9769-4f0f-9828-09197ff28b7c" providerId="ADAL" clId="{068B60E2-94F4-4DD5-A628-1AC590D14E1B}" dt="2023-10-23T21:00:29.305" v="3448" actId="47"/>
        <pc:sldMkLst>
          <pc:docMk/>
          <pc:sldMk cId="1550561481" sldId="2076138011"/>
        </pc:sldMkLst>
      </pc:sldChg>
      <pc:sldChg chg="modSp new mod ord modNotesTx">
        <pc:chgData name="Leandro Prado (Piá)" userId="051c760b-9769-4f0f-9828-09197ff28b7c" providerId="ADAL" clId="{068B60E2-94F4-4DD5-A628-1AC590D14E1B}" dt="2023-10-23T21:06:40.320" v="3629"/>
        <pc:sldMkLst>
          <pc:docMk/>
          <pc:sldMk cId="1902811637" sldId="2076138012"/>
        </pc:sldMkLst>
        <pc:spChg chg="mod">
          <ac:chgData name="Leandro Prado (Piá)" userId="051c760b-9769-4f0f-9828-09197ff28b7c" providerId="ADAL" clId="{068B60E2-94F4-4DD5-A628-1AC590D14E1B}" dt="2023-10-23T21:04:05.249" v="3526" actId="20577"/>
          <ac:spMkLst>
            <pc:docMk/>
            <pc:sldMk cId="1902811637" sldId="2076138012"/>
            <ac:spMk id="2" creationId="{522FC2D2-8831-97EC-521E-722FC509DECB}"/>
          </ac:spMkLst>
        </pc:spChg>
      </pc:sldChg>
      <pc:sldChg chg="addSp delSp modSp add mod delAnim">
        <pc:chgData name="Leandro Prado (Piá)" userId="051c760b-9769-4f0f-9828-09197ff28b7c" providerId="ADAL" clId="{068B60E2-94F4-4DD5-A628-1AC590D14E1B}" dt="2023-10-23T21:32:43.743" v="3639" actId="1076"/>
        <pc:sldMkLst>
          <pc:docMk/>
          <pc:sldMk cId="2181451431" sldId="2076138013"/>
        </pc:sldMkLst>
        <pc:spChg chg="del">
          <ac:chgData name="Leandro Prado (Piá)" userId="051c760b-9769-4f0f-9828-09197ff28b7c" providerId="ADAL" clId="{068B60E2-94F4-4DD5-A628-1AC590D14E1B}" dt="2023-10-23T21:32:31.695" v="3631" actId="478"/>
          <ac:spMkLst>
            <pc:docMk/>
            <pc:sldMk cId="2181451431" sldId="2076138013"/>
            <ac:spMk id="2" creationId="{AB613524-40E7-4B4F-BB99-B2082745377C}"/>
          </ac:spMkLst>
        </pc:spChg>
        <pc:spChg chg="add del mod">
          <ac:chgData name="Leandro Prado (Piá)" userId="051c760b-9769-4f0f-9828-09197ff28b7c" providerId="ADAL" clId="{068B60E2-94F4-4DD5-A628-1AC590D14E1B}" dt="2023-10-23T21:32:36.397" v="3635" actId="478"/>
          <ac:spMkLst>
            <pc:docMk/>
            <pc:sldMk cId="2181451431" sldId="2076138013"/>
            <ac:spMk id="5" creationId="{2E6B8C34-9342-B4C5-FB5A-59E75EDCF695}"/>
          </ac:spMkLst>
        </pc:spChg>
        <pc:spChg chg="del mod">
          <ac:chgData name="Leandro Prado (Piá)" userId="051c760b-9769-4f0f-9828-09197ff28b7c" providerId="ADAL" clId="{068B60E2-94F4-4DD5-A628-1AC590D14E1B}" dt="2023-10-23T21:32:35.364" v="3634" actId="478"/>
          <ac:spMkLst>
            <pc:docMk/>
            <pc:sldMk cId="2181451431" sldId="2076138013"/>
            <ac:spMk id="7" creationId="{865BBDF2-BAAA-DFDD-32A5-6B10388DCF15}"/>
          </ac:spMkLst>
        </pc:spChg>
        <pc:picChg chg="del">
          <ac:chgData name="Leandro Prado (Piá)" userId="051c760b-9769-4f0f-9828-09197ff28b7c" providerId="ADAL" clId="{068B60E2-94F4-4DD5-A628-1AC590D14E1B}" dt="2023-10-23T21:32:33.536" v="3633" actId="478"/>
          <ac:picMkLst>
            <pc:docMk/>
            <pc:sldMk cId="2181451431" sldId="2076138013"/>
            <ac:picMk id="6" creationId="{36CC7B72-16CA-8E24-416E-A805A2536124}"/>
          </ac:picMkLst>
        </pc:picChg>
        <pc:picChg chg="add mod">
          <ac:chgData name="Leandro Prado (Piá)" userId="051c760b-9769-4f0f-9828-09197ff28b7c" providerId="ADAL" clId="{068B60E2-94F4-4DD5-A628-1AC590D14E1B}" dt="2023-10-23T21:32:43.743" v="3639" actId="1076"/>
          <ac:picMkLst>
            <pc:docMk/>
            <pc:sldMk cId="2181451431" sldId="2076138013"/>
            <ac:picMk id="9" creationId="{EE1E9F33-CC4E-2E28-AF82-8C4A87615E21}"/>
          </ac:picMkLst>
        </pc:picChg>
      </pc:sldChg>
      <pc:sldMasterChg chg="delSldLayout">
        <pc:chgData name="Leandro Prado (Piá)" userId="051c760b-9769-4f0f-9828-09197ff28b7c" providerId="ADAL" clId="{068B60E2-94F4-4DD5-A628-1AC590D14E1B}" dt="2023-10-23T20:40:32.928" v="3325" actId="47"/>
        <pc:sldMasterMkLst>
          <pc:docMk/>
          <pc:sldMasterMk cId="3588427678" sldId="2147484229"/>
        </pc:sldMasterMkLst>
        <pc:sldLayoutChg chg="del">
          <pc:chgData name="Leandro Prado (Piá)" userId="051c760b-9769-4f0f-9828-09197ff28b7c" providerId="ADAL" clId="{068B60E2-94F4-4DD5-A628-1AC590D14E1B}" dt="2023-10-23T20:40:32.928" v="3325" actId="47"/>
          <pc:sldLayoutMkLst>
            <pc:docMk/>
            <pc:sldMasterMk cId="3588427678" sldId="2147484229"/>
            <pc:sldLayoutMk cId="2379173608" sldId="2147484272"/>
          </pc:sldLayoutMkLst>
        </pc:sldLayoutChg>
      </pc:sldMasterChg>
    </pc:docChg>
  </pc:docChgLst>
  <pc:docChgLst>
    <pc:chgData name="Lauren Dunlap" userId="c361ee3b-57b4-41ef-ab74-b13fd35b17bd" providerId="ADAL" clId="{963CC21C-94F1-46CA-990A-DB1103A0E335}"/>
    <pc:docChg chg="modSld addSection modSection">
      <pc:chgData name="Lauren Dunlap" userId="c361ee3b-57b4-41ef-ab74-b13fd35b17bd" providerId="ADAL" clId="{963CC21C-94F1-46CA-990A-DB1103A0E335}" dt="2021-09-22T23:49:00.922" v="20" actId="20577"/>
      <pc:docMkLst>
        <pc:docMk/>
      </pc:docMkLst>
      <pc:sldChg chg="modSp mod">
        <pc:chgData name="Lauren Dunlap" userId="c361ee3b-57b4-41ef-ab74-b13fd35b17bd" providerId="ADAL" clId="{963CC21C-94F1-46CA-990A-DB1103A0E335}" dt="2021-09-22T23:49:00.922" v="20" actId="20577"/>
        <pc:sldMkLst>
          <pc:docMk/>
          <pc:sldMk cId="3235886601" sldId="370"/>
        </pc:sldMkLst>
        <pc:spChg chg="mod">
          <ac:chgData name="Lauren Dunlap" userId="c361ee3b-57b4-41ef-ab74-b13fd35b17bd" providerId="ADAL" clId="{963CC21C-94F1-46CA-990A-DB1103A0E335}" dt="2021-09-22T23:49:00.922" v="20" actId="20577"/>
          <ac:spMkLst>
            <pc:docMk/>
            <pc:sldMk cId="3235886601" sldId="370"/>
            <ac:spMk id="2" creationId="{00000000-0000-0000-0000-000000000000}"/>
          </ac:spMkLst>
        </pc:spChg>
      </pc:sldChg>
    </pc:docChg>
  </pc:docChgLst>
  <pc:docChgLst>
    <pc:chgData name="Leandro Prado (Piá)" userId="051c760b-9769-4f0f-9828-09197ff28b7c" providerId="ADAL" clId="{5A230DD3-249F-407A-9104-52BA8FD928A2}"/>
    <pc:docChg chg="undo custSel addSld delSld modSld sldOrd">
      <pc:chgData name="Leandro Prado (Piá)" userId="051c760b-9769-4f0f-9828-09197ff28b7c" providerId="ADAL" clId="{5A230DD3-249F-407A-9104-52BA8FD928A2}" dt="2023-11-23T16:56:57.566" v="1794" actId="20577"/>
      <pc:docMkLst>
        <pc:docMk/>
      </pc:docMkLst>
      <pc:sldChg chg="modSp mod modNotesTx">
        <pc:chgData name="Leandro Prado (Piá)" userId="051c760b-9769-4f0f-9828-09197ff28b7c" providerId="ADAL" clId="{5A230DD3-249F-407A-9104-52BA8FD928A2}" dt="2023-10-24T10:01:24.590" v="130" actId="20577"/>
        <pc:sldMkLst>
          <pc:docMk/>
          <pc:sldMk cId="2715238886" sldId="285"/>
        </pc:sldMkLst>
        <pc:spChg chg="mod">
          <ac:chgData name="Leandro Prado (Piá)" userId="051c760b-9769-4f0f-9828-09197ff28b7c" providerId="ADAL" clId="{5A230DD3-249F-407A-9104-52BA8FD928A2}" dt="2023-10-23T22:19:24.691" v="15" actId="1076"/>
          <ac:spMkLst>
            <pc:docMk/>
            <pc:sldMk cId="2715238886" sldId="285"/>
            <ac:spMk id="6" creationId="{00000000-0000-0000-0000-000000000000}"/>
          </ac:spMkLst>
        </pc:spChg>
      </pc:sldChg>
      <pc:sldChg chg="modSp mod">
        <pc:chgData name="Leandro Prado (Piá)" userId="051c760b-9769-4f0f-9828-09197ff28b7c" providerId="ADAL" clId="{5A230DD3-249F-407A-9104-52BA8FD928A2}" dt="2023-10-24T11:30:50.262" v="1007" actId="20577"/>
        <pc:sldMkLst>
          <pc:docMk/>
          <pc:sldMk cId="3235886601" sldId="370"/>
        </pc:sldMkLst>
        <pc:spChg chg="mod">
          <ac:chgData name="Leandro Prado (Piá)" userId="051c760b-9769-4f0f-9828-09197ff28b7c" providerId="ADAL" clId="{5A230DD3-249F-407A-9104-52BA8FD928A2}" dt="2023-10-24T11:30:50.262" v="1007" actId="20577"/>
          <ac:spMkLst>
            <pc:docMk/>
            <pc:sldMk cId="3235886601" sldId="370"/>
            <ac:spMk id="2" creationId="{00000000-0000-0000-0000-000000000000}"/>
          </ac:spMkLst>
        </pc:spChg>
      </pc:sldChg>
      <pc:sldChg chg="modSp mod">
        <pc:chgData name="Leandro Prado (Piá)" userId="051c760b-9769-4f0f-9828-09197ff28b7c" providerId="ADAL" clId="{5A230DD3-249F-407A-9104-52BA8FD928A2}" dt="2023-11-23T16:56:57.566" v="1794" actId="20577"/>
        <pc:sldMkLst>
          <pc:docMk/>
          <pc:sldMk cId="1325058836" sldId="410"/>
        </pc:sldMkLst>
        <pc:spChg chg="mod">
          <ac:chgData name="Leandro Prado (Piá)" userId="051c760b-9769-4f0f-9828-09197ff28b7c" providerId="ADAL" clId="{5A230DD3-249F-407A-9104-52BA8FD928A2}" dt="2023-11-23T16:56:57.566" v="1794" actId="20577"/>
          <ac:spMkLst>
            <pc:docMk/>
            <pc:sldMk cId="1325058836" sldId="410"/>
            <ac:spMk id="6" creationId="{00000000-0000-0000-0000-000000000000}"/>
          </ac:spMkLst>
        </pc:spChg>
      </pc:sldChg>
      <pc:sldChg chg="addSp delSp modSp mod modAnim modNotesTx">
        <pc:chgData name="Leandro Prado (Piá)" userId="051c760b-9769-4f0f-9828-09197ff28b7c" providerId="ADAL" clId="{5A230DD3-249F-407A-9104-52BA8FD928A2}" dt="2023-10-24T12:32:14.464" v="1692" actId="20577"/>
        <pc:sldMkLst>
          <pc:docMk/>
          <pc:sldMk cId="124617780" sldId="425"/>
        </pc:sldMkLst>
        <pc:spChg chg="mod">
          <ac:chgData name="Leandro Prado (Piá)" userId="051c760b-9769-4f0f-9828-09197ff28b7c" providerId="ADAL" clId="{5A230DD3-249F-407A-9104-52BA8FD928A2}" dt="2023-10-24T12:32:14.464" v="1692" actId="20577"/>
          <ac:spMkLst>
            <pc:docMk/>
            <pc:sldMk cId="124617780" sldId="425"/>
            <ac:spMk id="2" creationId="{AB613524-40E7-4B4F-BB99-B2082745377C}"/>
          </ac:spMkLst>
        </pc:spChg>
        <pc:spChg chg="mod">
          <ac:chgData name="Leandro Prado (Piá)" userId="051c760b-9769-4f0f-9828-09197ff28b7c" providerId="ADAL" clId="{5A230DD3-249F-407A-9104-52BA8FD928A2}" dt="2023-10-24T12:05:01.444" v="1384" actId="6549"/>
          <ac:spMkLst>
            <pc:docMk/>
            <pc:sldMk cId="124617780" sldId="425"/>
            <ac:spMk id="3" creationId="{CFB9236E-1AEF-4DB7-B28E-9748B1F7A8C4}"/>
          </ac:spMkLst>
        </pc:spChg>
        <pc:spChg chg="add del">
          <ac:chgData name="Leandro Prado (Piá)" userId="051c760b-9769-4f0f-9828-09197ff28b7c" providerId="ADAL" clId="{5A230DD3-249F-407A-9104-52BA8FD928A2}" dt="2023-10-24T12:29:45.289" v="1459"/>
          <ac:spMkLst>
            <pc:docMk/>
            <pc:sldMk cId="124617780" sldId="425"/>
            <ac:spMk id="6" creationId="{6E1D38EE-B74A-1D31-F41B-E1E577B0B27D}"/>
          </ac:spMkLst>
        </pc:spChg>
        <pc:picChg chg="add del mod">
          <ac:chgData name="Leandro Prado (Piá)" userId="051c760b-9769-4f0f-9828-09197ff28b7c" providerId="ADAL" clId="{5A230DD3-249F-407A-9104-52BA8FD928A2}" dt="2023-10-24T12:32:09.263" v="1688" actId="478"/>
          <ac:picMkLst>
            <pc:docMk/>
            <pc:sldMk cId="124617780" sldId="425"/>
            <ac:picMk id="5" creationId="{C5904F58-8619-D3CB-2047-8D8A2426EC79}"/>
          </ac:picMkLst>
        </pc:picChg>
        <pc:picChg chg="del">
          <ac:chgData name="Leandro Prado (Piá)" userId="051c760b-9769-4f0f-9828-09197ff28b7c" providerId="ADAL" clId="{5A230DD3-249F-407A-9104-52BA8FD928A2}" dt="2023-10-24T12:07:12.762" v="1385" actId="478"/>
          <ac:picMkLst>
            <pc:docMk/>
            <pc:sldMk cId="124617780" sldId="425"/>
            <ac:picMk id="7" creationId="{6ED24F5D-80EB-50DF-30E4-BE5F29D3054A}"/>
          </ac:picMkLst>
        </pc:picChg>
      </pc:sldChg>
      <pc:sldChg chg="modSp mod modNotesTx">
        <pc:chgData name="Leandro Prado (Piá)" userId="051c760b-9769-4f0f-9828-09197ff28b7c" providerId="ADAL" clId="{5A230DD3-249F-407A-9104-52BA8FD928A2}" dt="2023-10-24T12:19:14.346" v="1445"/>
        <pc:sldMkLst>
          <pc:docMk/>
          <pc:sldMk cId="3288041738" sldId="2076137959"/>
        </pc:sldMkLst>
        <pc:spChg chg="mod">
          <ac:chgData name="Leandro Prado (Piá)" userId="051c760b-9769-4f0f-9828-09197ff28b7c" providerId="ADAL" clId="{5A230DD3-249F-407A-9104-52BA8FD928A2}" dt="2023-10-24T11:33:57.764" v="1045" actId="6549"/>
          <ac:spMkLst>
            <pc:docMk/>
            <pc:sldMk cId="3288041738" sldId="2076137959"/>
            <ac:spMk id="2" creationId="{12B9D369-E28F-428A-B6AA-3D4AA4ACAC2C}"/>
          </ac:spMkLst>
        </pc:spChg>
      </pc:sldChg>
      <pc:sldChg chg="modSp mod modNotesTx">
        <pc:chgData name="Leandro Prado (Piá)" userId="051c760b-9769-4f0f-9828-09197ff28b7c" providerId="ADAL" clId="{5A230DD3-249F-407A-9104-52BA8FD928A2}" dt="2023-10-24T10:05:50.112" v="161"/>
        <pc:sldMkLst>
          <pc:docMk/>
          <pc:sldMk cId="1427953778" sldId="2076137970"/>
        </pc:sldMkLst>
        <pc:spChg chg="mod">
          <ac:chgData name="Leandro Prado (Piá)" userId="051c760b-9769-4f0f-9828-09197ff28b7c" providerId="ADAL" clId="{5A230DD3-249F-407A-9104-52BA8FD928A2}" dt="2023-10-24T10:05:50.112" v="161"/>
          <ac:spMkLst>
            <pc:docMk/>
            <pc:sldMk cId="1427953778" sldId="2076137970"/>
            <ac:spMk id="2" creationId="{12B9D369-E28F-428A-B6AA-3D4AA4ACAC2C}"/>
          </ac:spMkLst>
        </pc:spChg>
      </pc:sldChg>
      <pc:sldChg chg="del">
        <pc:chgData name="Leandro Prado (Piá)" userId="051c760b-9769-4f0f-9828-09197ff28b7c" providerId="ADAL" clId="{5A230DD3-249F-407A-9104-52BA8FD928A2}" dt="2023-10-24T11:50:24.225" v="1362" actId="47"/>
        <pc:sldMkLst>
          <pc:docMk/>
          <pc:sldMk cId="828222082" sldId="2076137981"/>
        </pc:sldMkLst>
      </pc:sldChg>
      <pc:sldChg chg="del">
        <pc:chgData name="Leandro Prado (Piá)" userId="051c760b-9769-4f0f-9828-09197ff28b7c" providerId="ADAL" clId="{5A230DD3-249F-407A-9104-52BA8FD928A2}" dt="2023-10-24T11:50:24.225" v="1362" actId="47"/>
        <pc:sldMkLst>
          <pc:docMk/>
          <pc:sldMk cId="3988515350" sldId="2076137982"/>
        </pc:sldMkLst>
      </pc:sldChg>
      <pc:sldChg chg="del">
        <pc:chgData name="Leandro Prado (Piá)" userId="051c760b-9769-4f0f-9828-09197ff28b7c" providerId="ADAL" clId="{5A230DD3-249F-407A-9104-52BA8FD928A2}" dt="2023-10-24T11:50:24.225" v="1362" actId="47"/>
        <pc:sldMkLst>
          <pc:docMk/>
          <pc:sldMk cId="1337619853" sldId="2076137984"/>
        </pc:sldMkLst>
      </pc:sldChg>
      <pc:sldChg chg="del">
        <pc:chgData name="Leandro Prado (Piá)" userId="051c760b-9769-4f0f-9828-09197ff28b7c" providerId="ADAL" clId="{5A230DD3-249F-407A-9104-52BA8FD928A2}" dt="2023-10-24T11:50:24.225" v="1362" actId="47"/>
        <pc:sldMkLst>
          <pc:docMk/>
          <pc:sldMk cId="2528887103" sldId="2076137985"/>
        </pc:sldMkLst>
      </pc:sldChg>
      <pc:sldChg chg="del">
        <pc:chgData name="Leandro Prado (Piá)" userId="051c760b-9769-4f0f-9828-09197ff28b7c" providerId="ADAL" clId="{5A230DD3-249F-407A-9104-52BA8FD928A2}" dt="2023-10-24T11:50:24.225" v="1362" actId="47"/>
        <pc:sldMkLst>
          <pc:docMk/>
          <pc:sldMk cId="2943145175" sldId="2076137986"/>
        </pc:sldMkLst>
      </pc:sldChg>
      <pc:sldChg chg="del">
        <pc:chgData name="Leandro Prado (Piá)" userId="051c760b-9769-4f0f-9828-09197ff28b7c" providerId="ADAL" clId="{5A230DD3-249F-407A-9104-52BA8FD928A2}" dt="2023-10-24T11:50:24.225" v="1362" actId="47"/>
        <pc:sldMkLst>
          <pc:docMk/>
          <pc:sldMk cId="1217174990" sldId="2076137987"/>
        </pc:sldMkLst>
      </pc:sldChg>
      <pc:sldChg chg="del">
        <pc:chgData name="Leandro Prado (Piá)" userId="051c760b-9769-4f0f-9828-09197ff28b7c" providerId="ADAL" clId="{5A230DD3-249F-407A-9104-52BA8FD928A2}" dt="2023-10-24T11:50:17.426" v="1361" actId="47"/>
        <pc:sldMkLst>
          <pc:docMk/>
          <pc:sldMk cId="3168530243" sldId="2076137988"/>
        </pc:sldMkLst>
      </pc:sldChg>
      <pc:sldChg chg="del">
        <pc:chgData name="Leandro Prado (Piá)" userId="051c760b-9769-4f0f-9828-09197ff28b7c" providerId="ADAL" clId="{5A230DD3-249F-407A-9104-52BA8FD928A2}" dt="2023-10-24T11:50:17.426" v="1361" actId="47"/>
        <pc:sldMkLst>
          <pc:docMk/>
          <pc:sldMk cId="4059694081" sldId="2076137989"/>
        </pc:sldMkLst>
      </pc:sldChg>
      <pc:sldChg chg="del">
        <pc:chgData name="Leandro Prado (Piá)" userId="051c760b-9769-4f0f-9828-09197ff28b7c" providerId="ADAL" clId="{5A230DD3-249F-407A-9104-52BA8FD928A2}" dt="2023-10-24T11:50:17.426" v="1361" actId="47"/>
        <pc:sldMkLst>
          <pc:docMk/>
          <pc:sldMk cId="552858956" sldId="2076137990"/>
        </pc:sldMkLst>
      </pc:sldChg>
      <pc:sldChg chg="del">
        <pc:chgData name="Leandro Prado (Piá)" userId="051c760b-9769-4f0f-9828-09197ff28b7c" providerId="ADAL" clId="{5A230DD3-249F-407A-9104-52BA8FD928A2}" dt="2023-10-24T11:50:17.426" v="1361" actId="47"/>
        <pc:sldMkLst>
          <pc:docMk/>
          <pc:sldMk cId="3958646956" sldId="2076137991"/>
        </pc:sldMkLst>
      </pc:sldChg>
      <pc:sldChg chg="addSp delSp modSp mod modAnim">
        <pc:chgData name="Leandro Prado (Piá)" userId="051c760b-9769-4f0f-9828-09197ff28b7c" providerId="ADAL" clId="{5A230DD3-249F-407A-9104-52BA8FD928A2}" dt="2023-10-24T10:38:59.801" v="746" actId="20577"/>
        <pc:sldMkLst>
          <pc:docMk/>
          <pc:sldMk cId="1083021161" sldId="2076137992"/>
        </pc:sldMkLst>
        <pc:spChg chg="mod">
          <ac:chgData name="Leandro Prado (Piá)" userId="051c760b-9769-4f0f-9828-09197ff28b7c" providerId="ADAL" clId="{5A230DD3-249F-407A-9104-52BA8FD928A2}" dt="2023-10-24T10:17:45.249" v="631" actId="20577"/>
          <ac:spMkLst>
            <pc:docMk/>
            <pc:sldMk cId="1083021161" sldId="2076137992"/>
            <ac:spMk id="2" creationId="{AB613524-40E7-4B4F-BB99-B2082745377C}"/>
          </ac:spMkLst>
        </pc:spChg>
        <pc:spChg chg="mod">
          <ac:chgData name="Leandro Prado (Piá)" userId="051c760b-9769-4f0f-9828-09197ff28b7c" providerId="ADAL" clId="{5A230DD3-249F-407A-9104-52BA8FD928A2}" dt="2023-10-24T10:38:59.801" v="746" actId="20577"/>
          <ac:spMkLst>
            <pc:docMk/>
            <pc:sldMk cId="1083021161" sldId="2076137992"/>
            <ac:spMk id="3" creationId="{CFB9236E-1AEF-4DB7-B28E-9748B1F7A8C4}"/>
          </ac:spMkLst>
        </pc:spChg>
        <pc:spChg chg="add del">
          <ac:chgData name="Leandro Prado (Piá)" userId="051c760b-9769-4f0f-9828-09197ff28b7c" providerId="ADAL" clId="{5A230DD3-249F-407A-9104-52BA8FD928A2}" dt="2023-10-24T10:04:49.479" v="143"/>
          <ac:spMkLst>
            <pc:docMk/>
            <pc:sldMk cId="1083021161" sldId="2076137992"/>
            <ac:spMk id="4" creationId="{4B6952E0-DD30-3A00-3E58-00DFB21D336A}"/>
          </ac:spMkLst>
        </pc:spChg>
        <pc:picChg chg="del">
          <ac:chgData name="Leandro Prado (Piá)" userId="051c760b-9769-4f0f-9828-09197ff28b7c" providerId="ADAL" clId="{5A230DD3-249F-407A-9104-52BA8FD928A2}" dt="2023-10-24T10:05:02.890" v="146" actId="478"/>
          <ac:picMkLst>
            <pc:docMk/>
            <pc:sldMk cId="1083021161" sldId="2076137992"/>
            <ac:picMk id="7" creationId="{EC40C676-D1C9-93D3-F6B5-6FD6CF512E09}"/>
          </ac:picMkLst>
        </pc:picChg>
      </pc:sldChg>
      <pc:sldChg chg="del">
        <pc:chgData name="Leandro Prado (Piá)" userId="051c760b-9769-4f0f-9828-09197ff28b7c" providerId="ADAL" clId="{5A230DD3-249F-407A-9104-52BA8FD928A2}" dt="2023-10-24T10:18:47.144" v="654" actId="47"/>
        <pc:sldMkLst>
          <pc:docMk/>
          <pc:sldMk cId="3326225435" sldId="2076137993"/>
        </pc:sldMkLst>
      </pc:sldChg>
      <pc:sldChg chg="del">
        <pc:chgData name="Leandro Prado (Piá)" userId="051c760b-9769-4f0f-9828-09197ff28b7c" providerId="ADAL" clId="{5A230DD3-249F-407A-9104-52BA8FD928A2}" dt="2023-10-24T10:18:42.654" v="653" actId="47"/>
        <pc:sldMkLst>
          <pc:docMk/>
          <pc:sldMk cId="1702073497" sldId="2076137994"/>
        </pc:sldMkLst>
      </pc:sldChg>
      <pc:sldChg chg="del">
        <pc:chgData name="Leandro Prado (Piá)" userId="051c760b-9769-4f0f-9828-09197ff28b7c" providerId="ADAL" clId="{5A230DD3-249F-407A-9104-52BA8FD928A2}" dt="2023-10-24T10:18:48.450" v="655" actId="47"/>
        <pc:sldMkLst>
          <pc:docMk/>
          <pc:sldMk cId="2709809092" sldId="2076137995"/>
        </pc:sldMkLst>
      </pc:sldChg>
      <pc:sldChg chg="del">
        <pc:chgData name="Leandro Prado (Piá)" userId="051c760b-9769-4f0f-9828-09197ff28b7c" providerId="ADAL" clId="{5A230DD3-249F-407A-9104-52BA8FD928A2}" dt="2023-10-24T10:18:50.073" v="656" actId="47"/>
        <pc:sldMkLst>
          <pc:docMk/>
          <pc:sldMk cId="477285467" sldId="2076137996"/>
        </pc:sldMkLst>
      </pc:sldChg>
      <pc:sldChg chg="del">
        <pc:chgData name="Leandro Prado (Piá)" userId="051c760b-9769-4f0f-9828-09197ff28b7c" providerId="ADAL" clId="{5A230DD3-249F-407A-9104-52BA8FD928A2}" dt="2023-10-24T11:50:24.225" v="1362" actId="47"/>
        <pc:sldMkLst>
          <pc:docMk/>
          <pc:sldMk cId="2008598087" sldId="2076137997"/>
        </pc:sldMkLst>
      </pc:sldChg>
      <pc:sldChg chg="del">
        <pc:chgData name="Leandro Prado (Piá)" userId="051c760b-9769-4f0f-9828-09197ff28b7c" providerId="ADAL" clId="{5A230DD3-249F-407A-9104-52BA8FD928A2}" dt="2023-10-24T11:50:24.225" v="1362" actId="47"/>
        <pc:sldMkLst>
          <pc:docMk/>
          <pc:sldMk cId="2583820408" sldId="2076137998"/>
        </pc:sldMkLst>
      </pc:sldChg>
      <pc:sldChg chg="del">
        <pc:chgData name="Leandro Prado (Piá)" userId="051c760b-9769-4f0f-9828-09197ff28b7c" providerId="ADAL" clId="{5A230DD3-249F-407A-9104-52BA8FD928A2}" dt="2023-10-24T11:50:24.225" v="1362" actId="47"/>
        <pc:sldMkLst>
          <pc:docMk/>
          <pc:sldMk cId="4038171809" sldId="2076137999"/>
        </pc:sldMkLst>
      </pc:sldChg>
      <pc:sldChg chg="del">
        <pc:chgData name="Leandro Prado (Piá)" userId="051c760b-9769-4f0f-9828-09197ff28b7c" providerId="ADAL" clId="{5A230DD3-249F-407A-9104-52BA8FD928A2}" dt="2023-10-24T11:50:24.225" v="1362" actId="47"/>
        <pc:sldMkLst>
          <pc:docMk/>
          <pc:sldMk cId="176075828" sldId="2076138000"/>
        </pc:sldMkLst>
      </pc:sldChg>
      <pc:sldChg chg="del">
        <pc:chgData name="Leandro Prado (Piá)" userId="051c760b-9769-4f0f-9828-09197ff28b7c" providerId="ADAL" clId="{5A230DD3-249F-407A-9104-52BA8FD928A2}" dt="2023-10-24T11:50:24.225" v="1362" actId="47"/>
        <pc:sldMkLst>
          <pc:docMk/>
          <pc:sldMk cId="3145767207" sldId="2076138001"/>
        </pc:sldMkLst>
      </pc:sldChg>
      <pc:sldChg chg="modSp mod">
        <pc:chgData name="Leandro Prado (Piá)" userId="051c760b-9769-4f0f-9828-09197ff28b7c" providerId="ADAL" clId="{5A230DD3-249F-407A-9104-52BA8FD928A2}" dt="2023-10-24T11:29:04.418" v="864" actId="20577"/>
        <pc:sldMkLst>
          <pc:docMk/>
          <pc:sldMk cId="2636432195" sldId="2076138002"/>
        </pc:sldMkLst>
        <pc:spChg chg="mod">
          <ac:chgData name="Leandro Prado (Piá)" userId="051c760b-9769-4f0f-9828-09197ff28b7c" providerId="ADAL" clId="{5A230DD3-249F-407A-9104-52BA8FD928A2}" dt="2023-10-24T11:29:04.418" v="864" actId="20577"/>
          <ac:spMkLst>
            <pc:docMk/>
            <pc:sldMk cId="2636432195" sldId="2076138002"/>
            <ac:spMk id="2" creationId="{12B9D369-E28F-428A-B6AA-3D4AA4ACAC2C}"/>
          </ac:spMkLst>
        </pc:spChg>
      </pc:sldChg>
      <pc:sldChg chg="modSp mod modAnim modNotesTx">
        <pc:chgData name="Leandro Prado (Piá)" userId="051c760b-9769-4f0f-9828-09197ff28b7c" providerId="ADAL" clId="{5A230DD3-249F-407A-9104-52BA8FD928A2}" dt="2023-10-24T11:41:40.669" v="1360" actId="20577"/>
        <pc:sldMkLst>
          <pc:docMk/>
          <pc:sldMk cId="798643091" sldId="2076138003"/>
        </pc:sldMkLst>
        <pc:spChg chg="mod">
          <ac:chgData name="Leandro Prado (Piá)" userId="051c760b-9769-4f0f-9828-09197ff28b7c" providerId="ADAL" clId="{5A230DD3-249F-407A-9104-52BA8FD928A2}" dt="2023-10-24T11:41:40.669" v="1360" actId="20577"/>
          <ac:spMkLst>
            <pc:docMk/>
            <pc:sldMk cId="798643091" sldId="2076138003"/>
            <ac:spMk id="2" creationId="{AB613524-40E7-4B4F-BB99-B2082745377C}"/>
          </ac:spMkLst>
        </pc:spChg>
        <pc:spChg chg="mod">
          <ac:chgData name="Leandro Prado (Piá)" userId="051c760b-9769-4f0f-9828-09197ff28b7c" providerId="ADAL" clId="{5A230DD3-249F-407A-9104-52BA8FD928A2}" dt="2023-10-24T11:29:12.090" v="883" actId="6549"/>
          <ac:spMkLst>
            <pc:docMk/>
            <pc:sldMk cId="798643091" sldId="2076138003"/>
            <ac:spMk id="3" creationId="{CFB9236E-1AEF-4DB7-B28E-9748B1F7A8C4}"/>
          </ac:spMkLst>
        </pc:spChg>
      </pc:sldChg>
      <pc:sldChg chg="modNotesTx">
        <pc:chgData name="Leandro Prado (Piá)" userId="051c760b-9769-4f0f-9828-09197ff28b7c" providerId="ADAL" clId="{5A230DD3-249F-407A-9104-52BA8FD928A2}" dt="2023-10-24T11:30:06.983" v="978" actId="20577"/>
        <pc:sldMkLst>
          <pc:docMk/>
          <pc:sldMk cId="994696924" sldId="2076138004"/>
        </pc:sldMkLst>
      </pc:sldChg>
      <pc:sldChg chg="del">
        <pc:chgData name="Leandro Prado (Piá)" userId="051c760b-9769-4f0f-9828-09197ff28b7c" providerId="ADAL" clId="{5A230DD3-249F-407A-9104-52BA8FD928A2}" dt="2023-10-24T11:50:24.225" v="1362" actId="47"/>
        <pc:sldMkLst>
          <pc:docMk/>
          <pc:sldMk cId="4262516455" sldId="2076138006"/>
        </pc:sldMkLst>
      </pc:sldChg>
      <pc:sldChg chg="del">
        <pc:chgData name="Leandro Prado (Piá)" userId="051c760b-9769-4f0f-9828-09197ff28b7c" providerId="ADAL" clId="{5A230DD3-249F-407A-9104-52BA8FD928A2}" dt="2023-10-24T11:50:24.225" v="1362" actId="47"/>
        <pc:sldMkLst>
          <pc:docMk/>
          <pc:sldMk cId="564150334" sldId="2076138010"/>
        </pc:sldMkLst>
      </pc:sldChg>
      <pc:sldChg chg="del">
        <pc:chgData name="Leandro Prado (Piá)" userId="051c760b-9769-4f0f-9828-09197ff28b7c" providerId="ADAL" clId="{5A230DD3-249F-407A-9104-52BA8FD928A2}" dt="2023-10-24T11:50:24.225" v="1362" actId="47"/>
        <pc:sldMkLst>
          <pc:docMk/>
          <pc:sldMk cId="1381769244" sldId="2076138011"/>
        </pc:sldMkLst>
      </pc:sldChg>
      <pc:sldChg chg="del">
        <pc:chgData name="Leandro Prado (Piá)" userId="051c760b-9769-4f0f-9828-09197ff28b7c" providerId="ADAL" clId="{5A230DD3-249F-407A-9104-52BA8FD928A2}" dt="2023-10-24T11:50:24.225" v="1362" actId="47"/>
        <pc:sldMkLst>
          <pc:docMk/>
          <pc:sldMk cId="1902811637" sldId="2076138012"/>
        </pc:sldMkLst>
      </pc:sldChg>
      <pc:sldChg chg="del">
        <pc:chgData name="Leandro Prado (Piá)" userId="051c760b-9769-4f0f-9828-09197ff28b7c" providerId="ADAL" clId="{5A230DD3-249F-407A-9104-52BA8FD928A2}" dt="2023-10-24T11:50:24.225" v="1362" actId="47"/>
        <pc:sldMkLst>
          <pc:docMk/>
          <pc:sldMk cId="2181451431" sldId="2076138013"/>
        </pc:sldMkLst>
      </pc:sldChg>
      <pc:sldChg chg="add">
        <pc:chgData name="Leandro Prado (Piá)" userId="051c760b-9769-4f0f-9828-09197ff28b7c" providerId="ADAL" clId="{5A230DD3-249F-407A-9104-52BA8FD928A2}" dt="2023-10-24T10:05:43.285" v="160"/>
        <pc:sldMkLst>
          <pc:docMk/>
          <pc:sldMk cId="3297452025" sldId="2076138014"/>
        </pc:sldMkLst>
      </pc:sldChg>
      <pc:sldChg chg="modSp add mod modAnim">
        <pc:chgData name="Leandro Prado (Piá)" userId="051c760b-9769-4f0f-9828-09197ff28b7c" providerId="ADAL" clId="{5A230DD3-249F-407A-9104-52BA8FD928A2}" dt="2023-10-24T10:07:59.765" v="210" actId="20577"/>
        <pc:sldMkLst>
          <pc:docMk/>
          <pc:sldMk cId="2062865602" sldId="2076138015"/>
        </pc:sldMkLst>
        <pc:spChg chg="mod">
          <ac:chgData name="Leandro Prado (Piá)" userId="051c760b-9769-4f0f-9828-09197ff28b7c" providerId="ADAL" clId="{5A230DD3-249F-407A-9104-52BA8FD928A2}" dt="2023-10-24T10:07:59.765" v="210" actId="20577"/>
          <ac:spMkLst>
            <pc:docMk/>
            <pc:sldMk cId="2062865602" sldId="2076138015"/>
            <ac:spMk id="2" creationId="{AB613524-40E7-4B4F-BB99-B2082745377C}"/>
          </ac:spMkLst>
        </pc:spChg>
        <pc:spChg chg="mod">
          <ac:chgData name="Leandro Prado (Piá)" userId="051c760b-9769-4f0f-9828-09197ff28b7c" providerId="ADAL" clId="{5A230DD3-249F-407A-9104-52BA8FD928A2}" dt="2023-10-24T10:06:45.360" v="178" actId="6549"/>
          <ac:spMkLst>
            <pc:docMk/>
            <pc:sldMk cId="2062865602" sldId="2076138015"/>
            <ac:spMk id="3" creationId="{CFB9236E-1AEF-4DB7-B28E-9748B1F7A8C4}"/>
          </ac:spMkLst>
        </pc:spChg>
      </pc:sldChg>
      <pc:sldChg chg="modSp add mod modAnim">
        <pc:chgData name="Leandro Prado (Piá)" userId="051c760b-9769-4f0f-9828-09197ff28b7c" providerId="ADAL" clId="{5A230DD3-249F-407A-9104-52BA8FD928A2}" dt="2023-10-24T10:18:19.398" v="651"/>
        <pc:sldMkLst>
          <pc:docMk/>
          <pc:sldMk cId="1862688343" sldId="2076138016"/>
        </pc:sldMkLst>
        <pc:spChg chg="mod">
          <ac:chgData name="Leandro Prado (Piá)" userId="051c760b-9769-4f0f-9828-09197ff28b7c" providerId="ADAL" clId="{5A230DD3-249F-407A-9104-52BA8FD928A2}" dt="2023-10-24T10:10:19.578" v="535" actId="20577"/>
          <ac:spMkLst>
            <pc:docMk/>
            <pc:sldMk cId="1862688343" sldId="2076138016"/>
            <ac:spMk id="2" creationId="{AB613524-40E7-4B4F-BB99-B2082745377C}"/>
          </ac:spMkLst>
        </pc:spChg>
        <pc:spChg chg="mod">
          <ac:chgData name="Leandro Prado (Piá)" userId="051c760b-9769-4f0f-9828-09197ff28b7c" providerId="ADAL" clId="{5A230DD3-249F-407A-9104-52BA8FD928A2}" dt="2023-10-24T10:18:19.398" v="651"/>
          <ac:spMkLst>
            <pc:docMk/>
            <pc:sldMk cId="1862688343" sldId="2076138016"/>
            <ac:spMk id="3" creationId="{CFB9236E-1AEF-4DB7-B28E-9748B1F7A8C4}"/>
          </ac:spMkLst>
        </pc:spChg>
      </pc:sldChg>
      <pc:sldChg chg="modSp add modAnim">
        <pc:chgData name="Leandro Prado (Piá)" userId="051c760b-9769-4f0f-9828-09197ff28b7c" providerId="ADAL" clId="{5A230DD3-249F-407A-9104-52BA8FD928A2}" dt="2023-10-24T10:18:33.178" v="652" actId="33524"/>
        <pc:sldMkLst>
          <pc:docMk/>
          <pc:sldMk cId="3623473627" sldId="2076138017"/>
        </pc:sldMkLst>
        <pc:spChg chg="mod">
          <ac:chgData name="Leandro Prado (Piá)" userId="051c760b-9769-4f0f-9828-09197ff28b7c" providerId="ADAL" clId="{5A230DD3-249F-407A-9104-52BA8FD928A2}" dt="2023-10-24T10:18:33.178" v="652" actId="33524"/>
          <ac:spMkLst>
            <pc:docMk/>
            <pc:sldMk cId="3623473627" sldId="2076138017"/>
            <ac:spMk id="2" creationId="{AB613524-40E7-4B4F-BB99-B2082745377C}"/>
          </ac:spMkLst>
        </pc:spChg>
      </pc:sldChg>
      <pc:sldChg chg="addSp delSp modSp add mod delAnim">
        <pc:chgData name="Leandro Prado (Piá)" userId="051c760b-9769-4f0f-9828-09197ff28b7c" providerId="ADAL" clId="{5A230DD3-249F-407A-9104-52BA8FD928A2}" dt="2023-10-24T10:17:14.449" v="629" actId="6549"/>
        <pc:sldMkLst>
          <pc:docMk/>
          <pc:sldMk cId="2357204070" sldId="2076138018"/>
        </pc:sldMkLst>
        <pc:spChg chg="del">
          <ac:chgData name="Leandro Prado (Piá)" userId="051c760b-9769-4f0f-9828-09197ff28b7c" providerId="ADAL" clId="{5A230DD3-249F-407A-9104-52BA8FD928A2}" dt="2023-10-24T10:16:19.203" v="595" actId="478"/>
          <ac:spMkLst>
            <pc:docMk/>
            <pc:sldMk cId="2357204070" sldId="2076138018"/>
            <ac:spMk id="2" creationId="{AB613524-40E7-4B4F-BB99-B2082745377C}"/>
          </ac:spMkLst>
        </pc:spChg>
        <pc:spChg chg="mod">
          <ac:chgData name="Leandro Prado (Piá)" userId="051c760b-9769-4f0f-9828-09197ff28b7c" providerId="ADAL" clId="{5A230DD3-249F-407A-9104-52BA8FD928A2}" dt="2023-10-24T10:17:14.449" v="629" actId="6549"/>
          <ac:spMkLst>
            <pc:docMk/>
            <pc:sldMk cId="2357204070" sldId="2076138018"/>
            <ac:spMk id="3" creationId="{CFB9236E-1AEF-4DB7-B28E-9748B1F7A8C4}"/>
          </ac:spMkLst>
        </pc:spChg>
        <pc:spChg chg="add del mod">
          <ac:chgData name="Leandro Prado (Piá)" userId="051c760b-9769-4f0f-9828-09197ff28b7c" providerId="ADAL" clId="{5A230DD3-249F-407A-9104-52BA8FD928A2}" dt="2023-10-24T10:16:21.886" v="596" actId="478"/>
          <ac:spMkLst>
            <pc:docMk/>
            <pc:sldMk cId="2357204070" sldId="2076138018"/>
            <ac:spMk id="5" creationId="{7D6DD176-E76E-BD64-6FEE-9144341CA5A2}"/>
          </ac:spMkLst>
        </pc:spChg>
        <pc:picChg chg="add mod">
          <ac:chgData name="Leandro Prado (Piá)" userId="051c760b-9769-4f0f-9828-09197ff28b7c" providerId="ADAL" clId="{5A230DD3-249F-407A-9104-52BA8FD928A2}" dt="2023-10-24T10:16:36.751" v="599" actId="1076"/>
          <ac:picMkLst>
            <pc:docMk/>
            <pc:sldMk cId="2357204070" sldId="2076138018"/>
            <ac:picMk id="7" creationId="{07E8F4A7-FA17-18A7-4012-F6ACBF7E0E8A}"/>
          </ac:picMkLst>
        </pc:picChg>
      </pc:sldChg>
      <pc:sldChg chg="addSp delSp modSp add mod ord modAnim">
        <pc:chgData name="Leandro Prado (Piá)" userId="051c760b-9769-4f0f-9828-09197ff28b7c" providerId="ADAL" clId="{5A230DD3-249F-407A-9104-52BA8FD928A2}" dt="2023-10-24T11:40:52.118" v="1334"/>
        <pc:sldMkLst>
          <pc:docMk/>
          <pc:sldMk cId="1808652784" sldId="2076138019"/>
        </pc:sldMkLst>
        <pc:spChg chg="mod">
          <ac:chgData name="Leandro Prado (Piá)" userId="051c760b-9769-4f0f-9828-09197ff28b7c" providerId="ADAL" clId="{5A230DD3-249F-407A-9104-52BA8FD928A2}" dt="2023-10-24T10:38:41.118" v="744" actId="6549"/>
          <ac:spMkLst>
            <pc:docMk/>
            <pc:sldMk cId="1808652784" sldId="2076138019"/>
            <ac:spMk id="2" creationId="{AB613524-40E7-4B4F-BB99-B2082745377C}"/>
          </ac:spMkLst>
        </pc:spChg>
        <pc:spChg chg="mod">
          <ac:chgData name="Leandro Prado (Piá)" userId="051c760b-9769-4f0f-9828-09197ff28b7c" providerId="ADAL" clId="{5A230DD3-249F-407A-9104-52BA8FD928A2}" dt="2023-10-24T10:31:07.794" v="708" actId="20577"/>
          <ac:spMkLst>
            <pc:docMk/>
            <pc:sldMk cId="1808652784" sldId="2076138019"/>
            <ac:spMk id="3" creationId="{CFB9236E-1AEF-4DB7-B28E-9748B1F7A8C4}"/>
          </ac:spMkLst>
        </pc:spChg>
        <pc:spChg chg="add del">
          <ac:chgData name="Leandro Prado (Piá)" userId="051c760b-9769-4f0f-9828-09197ff28b7c" providerId="ADAL" clId="{5A230DD3-249F-407A-9104-52BA8FD928A2}" dt="2023-10-24T10:34:09.570" v="710"/>
          <ac:spMkLst>
            <pc:docMk/>
            <pc:sldMk cId="1808652784" sldId="2076138019"/>
            <ac:spMk id="4" creationId="{70D12431-D269-9D66-9691-92B7727C3429}"/>
          </ac:spMkLst>
        </pc:spChg>
        <pc:picChg chg="add mod">
          <ac:chgData name="Leandro Prado (Piá)" userId="051c760b-9769-4f0f-9828-09197ff28b7c" providerId="ADAL" clId="{5A230DD3-249F-407A-9104-52BA8FD928A2}" dt="2023-10-24T10:36:49.466" v="740" actId="1076"/>
          <ac:picMkLst>
            <pc:docMk/>
            <pc:sldMk cId="1808652784" sldId="2076138019"/>
            <ac:picMk id="6" creationId="{2A340392-45A1-2EDA-B44F-0FA9FEC7E4CA}"/>
          </ac:picMkLst>
        </pc:picChg>
      </pc:sldChg>
      <pc:sldChg chg="addSp delSp modSp add mod ord modAnim modNotesTx">
        <pc:chgData name="Leandro Prado (Piá)" userId="051c760b-9769-4f0f-9828-09197ff28b7c" providerId="ADAL" clId="{5A230DD3-249F-407A-9104-52BA8FD928A2}" dt="2023-10-24T11:41:18.686" v="1339"/>
        <pc:sldMkLst>
          <pc:docMk/>
          <pc:sldMk cId="1960632898" sldId="2076138020"/>
        </pc:sldMkLst>
        <pc:spChg chg="mod">
          <ac:chgData name="Leandro Prado (Piá)" userId="051c760b-9769-4f0f-9828-09197ff28b7c" providerId="ADAL" clId="{5A230DD3-249F-407A-9104-52BA8FD928A2}" dt="2023-10-24T11:07:35.411" v="833"/>
          <ac:spMkLst>
            <pc:docMk/>
            <pc:sldMk cId="1960632898" sldId="2076138020"/>
            <ac:spMk id="2" creationId="{AB613524-40E7-4B4F-BB99-B2082745377C}"/>
          </ac:spMkLst>
        </pc:spChg>
        <pc:spChg chg="mod">
          <ac:chgData name="Leandro Prado (Piá)" userId="051c760b-9769-4f0f-9828-09197ff28b7c" providerId="ADAL" clId="{5A230DD3-249F-407A-9104-52BA8FD928A2}" dt="2023-10-24T11:06:05.695" v="755" actId="20577"/>
          <ac:spMkLst>
            <pc:docMk/>
            <pc:sldMk cId="1960632898" sldId="2076138020"/>
            <ac:spMk id="3" creationId="{CFB9236E-1AEF-4DB7-B28E-9748B1F7A8C4}"/>
          </ac:spMkLst>
        </pc:spChg>
        <pc:picChg chg="add del mod">
          <ac:chgData name="Leandro Prado (Piá)" userId="051c760b-9769-4f0f-9828-09197ff28b7c" providerId="ADAL" clId="{5A230DD3-249F-407A-9104-52BA8FD928A2}" dt="2023-10-24T11:10:15.360" v="837" actId="478"/>
          <ac:picMkLst>
            <pc:docMk/>
            <pc:sldMk cId="1960632898" sldId="2076138020"/>
            <ac:picMk id="5" creationId="{E3F47364-ADB3-754C-760B-DB86483208CE}"/>
          </ac:picMkLst>
        </pc:picChg>
        <pc:picChg chg="del">
          <ac:chgData name="Leandro Prado (Piá)" userId="051c760b-9769-4f0f-9828-09197ff28b7c" providerId="ADAL" clId="{5A230DD3-249F-407A-9104-52BA8FD928A2}" dt="2023-10-24T11:07:38.249" v="834" actId="478"/>
          <ac:picMkLst>
            <pc:docMk/>
            <pc:sldMk cId="1960632898" sldId="2076138020"/>
            <ac:picMk id="6" creationId="{2A340392-45A1-2EDA-B44F-0FA9FEC7E4CA}"/>
          </ac:picMkLst>
        </pc:picChg>
        <pc:picChg chg="add mod">
          <ac:chgData name="Leandro Prado (Piá)" userId="051c760b-9769-4f0f-9828-09197ff28b7c" providerId="ADAL" clId="{5A230DD3-249F-407A-9104-52BA8FD928A2}" dt="2023-10-24T11:10:24.655" v="841" actId="1076"/>
          <ac:picMkLst>
            <pc:docMk/>
            <pc:sldMk cId="1960632898" sldId="2076138020"/>
            <ac:picMk id="8" creationId="{E4C99E4B-6B27-F800-C4D1-36429D542F59}"/>
          </ac:picMkLst>
        </pc:picChg>
      </pc:sldChg>
      <pc:sldChg chg="addSp delSp modSp add del mod ord modAnim">
        <pc:chgData name="Leandro Prado (Piá)" userId="051c760b-9769-4f0f-9828-09197ff28b7c" providerId="ADAL" clId="{5A230DD3-249F-407A-9104-52BA8FD928A2}" dt="2023-10-24T11:40:53.878" v="1335" actId="47"/>
        <pc:sldMkLst>
          <pc:docMk/>
          <pc:sldMk cId="3010640699" sldId="2076138021"/>
        </pc:sldMkLst>
        <pc:spChg chg="mod">
          <ac:chgData name="Leandro Prado (Piá)" userId="051c760b-9769-4f0f-9828-09197ff28b7c" providerId="ADAL" clId="{5A230DD3-249F-407A-9104-52BA8FD928A2}" dt="2023-10-24T11:38:50.616" v="1309" actId="6549"/>
          <ac:spMkLst>
            <pc:docMk/>
            <pc:sldMk cId="3010640699" sldId="2076138021"/>
            <ac:spMk id="2" creationId="{AB613524-40E7-4B4F-BB99-B2082745377C}"/>
          </ac:spMkLst>
        </pc:spChg>
        <pc:spChg chg="mod">
          <ac:chgData name="Leandro Prado (Piá)" userId="051c760b-9769-4f0f-9828-09197ff28b7c" providerId="ADAL" clId="{5A230DD3-249F-407A-9104-52BA8FD928A2}" dt="2023-10-24T11:38:14.948" v="1182" actId="6549"/>
          <ac:spMkLst>
            <pc:docMk/>
            <pc:sldMk cId="3010640699" sldId="2076138021"/>
            <ac:spMk id="3" creationId="{CFB9236E-1AEF-4DB7-B28E-9748B1F7A8C4}"/>
          </ac:spMkLst>
        </pc:spChg>
        <pc:picChg chg="add del mod">
          <ac:chgData name="Leandro Prado (Piá)" userId="051c760b-9769-4f0f-9828-09197ff28b7c" providerId="ADAL" clId="{5A230DD3-249F-407A-9104-52BA8FD928A2}" dt="2023-10-24T11:38:53.509" v="1310" actId="478"/>
          <ac:picMkLst>
            <pc:docMk/>
            <pc:sldMk cId="3010640699" sldId="2076138021"/>
            <ac:picMk id="5" creationId="{CF8F3FC6-1D07-F845-2C27-9679850A29AB}"/>
          </ac:picMkLst>
        </pc:picChg>
        <pc:picChg chg="del">
          <ac:chgData name="Leandro Prado (Piá)" userId="051c760b-9769-4f0f-9828-09197ff28b7c" providerId="ADAL" clId="{5A230DD3-249F-407A-9104-52BA8FD928A2}" dt="2023-10-24T11:37:04.468" v="1160" actId="478"/>
          <ac:picMkLst>
            <pc:docMk/>
            <pc:sldMk cId="3010640699" sldId="2076138021"/>
            <ac:picMk id="6" creationId="{2A340392-45A1-2EDA-B44F-0FA9FEC7E4CA}"/>
          </ac:picMkLst>
        </pc:picChg>
        <pc:picChg chg="add mod">
          <ac:chgData name="Leandro Prado (Piá)" userId="051c760b-9769-4f0f-9828-09197ff28b7c" providerId="ADAL" clId="{5A230DD3-249F-407A-9104-52BA8FD928A2}" dt="2023-10-24T11:39:41.302" v="1313" actId="1076"/>
          <ac:picMkLst>
            <pc:docMk/>
            <pc:sldMk cId="3010640699" sldId="2076138021"/>
            <ac:picMk id="8" creationId="{4CA6E1FD-5A8D-1EC3-8E9E-A63925CFC4BB}"/>
          </ac:picMkLst>
        </pc:picChg>
      </pc:sldChg>
      <pc:sldChg chg="modSp add mod ord">
        <pc:chgData name="Leandro Prado (Piá)" userId="051c760b-9769-4f0f-9828-09197ff28b7c" providerId="ADAL" clId="{5A230DD3-249F-407A-9104-52BA8FD928A2}" dt="2023-10-24T11:41:08.867" v="1337" actId="6549"/>
        <pc:sldMkLst>
          <pc:docMk/>
          <pc:sldMk cId="1808693033" sldId="2076138022"/>
        </pc:sldMkLst>
        <pc:spChg chg="mod">
          <ac:chgData name="Leandro Prado (Piá)" userId="051c760b-9769-4f0f-9828-09197ff28b7c" providerId="ADAL" clId="{5A230DD3-249F-407A-9104-52BA8FD928A2}" dt="2023-10-24T11:41:08.867" v="1337" actId="6549"/>
          <ac:spMkLst>
            <pc:docMk/>
            <pc:sldMk cId="1808693033" sldId="2076138022"/>
            <ac:spMk id="3" creationId="{CFB9236E-1AEF-4DB7-B28E-9748B1F7A8C4}"/>
          </ac:spMkLst>
        </pc:spChg>
      </pc:sldChg>
      <pc:sldChg chg="addSp modSp add mod ord modAnim">
        <pc:chgData name="Leandro Prado (Piá)" userId="051c760b-9769-4f0f-9828-09197ff28b7c" providerId="ADAL" clId="{5A230DD3-249F-407A-9104-52BA8FD928A2}" dt="2023-10-24T12:19:44.213" v="1447"/>
        <pc:sldMkLst>
          <pc:docMk/>
          <pc:sldMk cId="2882089638" sldId="2076138023"/>
        </pc:sldMkLst>
        <pc:spChg chg="mod">
          <ac:chgData name="Leandro Prado (Piá)" userId="051c760b-9769-4f0f-9828-09197ff28b7c" providerId="ADAL" clId="{5A230DD3-249F-407A-9104-52BA8FD928A2}" dt="2023-10-24T12:08:17.059" v="1420" actId="20577"/>
          <ac:spMkLst>
            <pc:docMk/>
            <pc:sldMk cId="2882089638" sldId="2076138023"/>
            <ac:spMk id="2" creationId="{AB613524-40E7-4B4F-BB99-B2082745377C}"/>
          </ac:spMkLst>
        </pc:spChg>
        <pc:spChg chg="mod">
          <ac:chgData name="Leandro Prado (Piá)" userId="051c760b-9769-4f0f-9828-09197ff28b7c" providerId="ADAL" clId="{5A230DD3-249F-407A-9104-52BA8FD928A2}" dt="2023-10-24T12:07:52.536" v="1410" actId="20577"/>
          <ac:spMkLst>
            <pc:docMk/>
            <pc:sldMk cId="2882089638" sldId="2076138023"/>
            <ac:spMk id="3" creationId="{CFB9236E-1AEF-4DB7-B28E-9748B1F7A8C4}"/>
          </ac:spMkLst>
        </pc:spChg>
        <pc:picChg chg="add mod">
          <ac:chgData name="Leandro Prado (Piá)" userId="051c760b-9769-4f0f-9828-09197ff28b7c" providerId="ADAL" clId="{5A230DD3-249F-407A-9104-52BA8FD928A2}" dt="2023-10-24T12:14:05.423" v="1426" actId="1036"/>
          <ac:picMkLst>
            <pc:docMk/>
            <pc:sldMk cId="2882089638" sldId="2076138023"/>
            <ac:picMk id="5" creationId="{E0A296E7-F4F6-9ADC-E39C-5786CF4A5C35}"/>
          </ac:picMkLst>
        </pc:picChg>
      </pc:sldChg>
      <pc:sldChg chg="addSp delSp modSp add mod ord modAnim modNotesTx">
        <pc:chgData name="Leandro Prado (Piá)" userId="051c760b-9769-4f0f-9828-09197ff28b7c" providerId="ADAL" clId="{5A230DD3-249F-407A-9104-52BA8FD928A2}" dt="2023-10-24T12:58:24.475" v="1791" actId="20577"/>
        <pc:sldMkLst>
          <pc:docMk/>
          <pc:sldMk cId="4031952548" sldId="2076138024"/>
        </pc:sldMkLst>
        <pc:spChg chg="mod">
          <ac:chgData name="Leandro Prado (Piá)" userId="051c760b-9769-4f0f-9828-09197ff28b7c" providerId="ADAL" clId="{5A230DD3-249F-407A-9104-52BA8FD928A2}" dt="2023-10-24T12:58:24.475" v="1791" actId="20577"/>
          <ac:spMkLst>
            <pc:docMk/>
            <pc:sldMk cId="4031952548" sldId="2076138024"/>
            <ac:spMk id="2" creationId="{AB613524-40E7-4B4F-BB99-B2082745377C}"/>
          </ac:spMkLst>
        </pc:spChg>
        <pc:spChg chg="mod">
          <ac:chgData name="Leandro Prado (Piá)" userId="051c760b-9769-4f0f-9828-09197ff28b7c" providerId="ADAL" clId="{5A230DD3-249F-407A-9104-52BA8FD928A2}" dt="2023-10-24T12:14:27.863" v="1444" actId="6549"/>
          <ac:spMkLst>
            <pc:docMk/>
            <pc:sldMk cId="4031952548" sldId="2076138024"/>
            <ac:spMk id="3" creationId="{CFB9236E-1AEF-4DB7-B28E-9748B1F7A8C4}"/>
          </ac:spMkLst>
        </pc:spChg>
        <pc:spChg chg="add del">
          <ac:chgData name="Leandro Prado (Piá)" userId="051c760b-9769-4f0f-9828-09197ff28b7c" providerId="ADAL" clId="{5A230DD3-249F-407A-9104-52BA8FD928A2}" dt="2023-10-24T12:42:51.773" v="1698"/>
          <ac:spMkLst>
            <pc:docMk/>
            <pc:sldMk cId="4031952548" sldId="2076138024"/>
            <ac:spMk id="4" creationId="{F033775F-3248-EAF8-F2AE-2EB46A99F951}"/>
          </ac:spMkLst>
        </pc:spChg>
      </pc:sldChg>
      <pc:sldChg chg="addSp delSp modSp add mod delAnim modAnim modNotesTx">
        <pc:chgData name="Leandro Prado (Piá)" userId="051c760b-9769-4f0f-9828-09197ff28b7c" providerId="ADAL" clId="{5A230DD3-249F-407A-9104-52BA8FD928A2}" dt="2023-10-24T12:55:11.845" v="1731" actId="1076"/>
        <pc:sldMkLst>
          <pc:docMk/>
          <pc:sldMk cId="2550099046" sldId="2076138025"/>
        </pc:sldMkLst>
        <pc:spChg chg="del">
          <ac:chgData name="Leandro Prado (Piá)" userId="051c760b-9769-4f0f-9828-09197ff28b7c" providerId="ADAL" clId="{5A230DD3-249F-407A-9104-52BA8FD928A2}" dt="2023-10-24T12:32:19.205" v="1693" actId="478"/>
          <ac:spMkLst>
            <pc:docMk/>
            <pc:sldMk cId="2550099046" sldId="2076138025"/>
            <ac:spMk id="2" creationId="{AB613524-40E7-4B4F-BB99-B2082745377C}"/>
          </ac:spMkLst>
        </pc:spChg>
        <pc:spChg chg="add del mod">
          <ac:chgData name="Leandro Prado (Piá)" userId="051c760b-9769-4f0f-9828-09197ff28b7c" providerId="ADAL" clId="{5A230DD3-249F-407A-9104-52BA8FD928A2}" dt="2023-10-24T12:32:21.816" v="1694" actId="478"/>
          <ac:spMkLst>
            <pc:docMk/>
            <pc:sldMk cId="2550099046" sldId="2076138025"/>
            <ac:spMk id="6" creationId="{E5E31811-738E-66C0-8A70-1526D4179A02}"/>
          </ac:spMkLst>
        </pc:spChg>
        <pc:spChg chg="add mod">
          <ac:chgData name="Leandro Prado (Piá)" userId="051c760b-9769-4f0f-9828-09197ff28b7c" providerId="ADAL" clId="{5A230DD3-249F-407A-9104-52BA8FD928A2}" dt="2023-10-24T12:55:10.562" v="1730" actId="1076"/>
          <ac:spMkLst>
            <pc:docMk/>
            <pc:sldMk cId="2550099046" sldId="2076138025"/>
            <ac:spMk id="7" creationId="{F68C9F5D-A5D2-7D15-F129-C3B744BE16EA}"/>
          </ac:spMkLst>
        </pc:spChg>
        <pc:picChg chg="del mod">
          <ac:chgData name="Leandro Prado (Piá)" userId="051c760b-9769-4f0f-9828-09197ff28b7c" providerId="ADAL" clId="{5A230DD3-249F-407A-9104-52BA8FD928A2}" dt="2023-10-24T12:52:27.292" v="1718" actId="478"/>
          <ac:picMkLst>
            <pc:docMk/>
            <pc:sldMk cId="2550099046" sldId="2076138025"/>
            <ac:picMk id="5" creationId="{C5904F58-8619-D3CB-2047-8D8A2426EC79}"/>
          </ac:picMkLst>
        </pc:picChg>
        <pc:picChg chg="add del mod">
          <ac:chgData name="Leandro Prado (Piá)" userId="051c760b-9769-4f0f-9828-09197ff28b7c" providerId="ADAL" clId="{5A230DD3-249F-407A-9104-52BA8FD928A2}" dt="2023-10-24T12:52:29.944" v="1720" actId="478"/>
          <ac:picMkLst>
            <pc:docMk/>
            <pc:sldMk cId="2550099046" sldId="2076138025"/>
            <ac:picMk id="9" creationId="{2EBE5FE8-EA63-CE05-37F6-C663FF95D36F}"/>
          </ac:picMkLst>
        </pc:picChg>
        <pc:picChg chg="add mod">
          <ac:chgData name="Leandro Prado (Piá)" userId="051c760b-9769-4f0f-9828-09197ff28b7c" providerId="ADAL" clId="{5A230DD3-249F-407A-9104-52BA8FD928A2}" dt="2023-10-24T12:52:40.740" v="1724" actId="1076"/>
          <ac:picMkLst>
            <pc:docMk/>
            <pc:sldMk cId="2550099046" sldId="2076138025"/>
            <ac:picMk id="11" creationId="{8F2F35DC-3134-FA3A-E39F-65F869F2D371}"/>
          </ac:picMkLst>
        </pc:picChg>
        <pc:picChg chg="add mod">
          <ac:chgData name="Leandro Prado (Piá)" userId="051c760b-9769-4f0f-9828-09197ff28b7c" providerId="ADAL" clId="{5A230DD3-249F-407A-9104-52BA8FD928A2}" dt="2023-10-24T12:55:11.845" v="1731" actId="1076"/>
          <ac:picMkLst>
            <pc:docMk/>
            <pc:sldMk cId="2550099046" sldId="2076138025"/>
            <ac:picMk id="13" creationId="{06FCFA7B-7EFB-BE2E-1736-4D328CBA8CD9}"/>
          </ac:picMkLst>
        </pc:picChg>
      </pc:sldChg>
    </pc:docChg>
  </pc:docChgLst>
  <pc:docChgLst>
    <pc:chgData name="Lauren Dunlap" userId="S::ladunlap@microsoft.com::c361ee3b-57b4-41ef-ab74-b13fd35b17bd" providerId="AD" clId="Web-{7331C7CC-416A-B7BB-F48A-A3E30EF646F8}"/>
    <pc:docChg chg="modSld">
      <pc:chgData name="Lauren Dunlap" userId="S::ladunlap@microsoft.com::c361ee3b-57b4-41ef-ab74-b13fd35b17bd" providerId="AD" clId="Web-{7331C7CC-416A-B7BB-F48A-A3E30EF646F8}" dt="2021-09-22T23:50:30.350" v="6" actId="20577"/>
      <pc:docMkLst>
        <pc:docMk/>
      </pc:docMkLst>
      <pc:sldChg chg="modSp">
        <pc:chgData name="Lauren Dunlap" userId="S::ladunlap@microsoft.com::c361ee3b-57b4-41ef-ab74-b13fd35b17bd" providerId="AD" clId="Web-{7331C7CC-416A-B7BB-F48A-A3E30EF646F8}" dt="2021-09-22T23:50:30.350" v="6" actId="20577"/>
        <pc:sldMkLst>
          <pc:docMk/>
          <pc:sldMk cId="3565605510" sldId="2076137958"/>
        </pc:sldMkLst>
        <pc:spChg chg="mod">
          <ac:chgData name="Lauren Dunlap" userId="S::ladunlap@microsoft.com::c361ee3b-57b4-41ef-ab74-b13fd35b17bd" providerId="AD" clId="Web-{7331C7CC-416A-B7BB-F48A-A3E30EF646F8}" dt="2021-09-22T23:50:30.350" v="6" actId="20577"/>
          <ac:spMkLst>
            <pc:docMk/>
            <pc:sldMk cId="3565605510" sldId="2076137958"/>
            <ac:spMk id="2" creationId="{B72B15F9-8C3D-4D9F-8842-1814A57FC3EF}"/>
          </ac:spMkLst>
        </pc:spChg>
      </pc:sldChg>
    </pc:docChg>
  </pc:docChgLst>
  <pc:docChgLst>
    <pc:chgData name="Leandro Prado (Piá)" userId="051c760b-9769-4f0f-9828-09197ff28b7c" providerId="ADAL" clId="{6F50E5CB-2179-4549-A156-4610FC434AC6}"/>
    <pc:docChg chg="undo redo custSel addSld modSld sldOrd delSection">
      <pc:chgData name="Leandro Prado (Piá)" userId="051c760b-9769-4f0f-9828-09197ff28b7c" providerId="ADAL" clId="{6F50E5CB-2179-4549-A156-4610FC434AC6}" dt="2023-10-23T14:06:07.568" v="906" actId="20577"/>
      <pc:docMkLst>
        <pc:docMk/>
      </pc:docMkLst>
      <pc:sldChg chg="modSp mod modNotesTx">
        <pc:chgData name="Leandro Prado (Piá)" userId="051c760b-9769-4f0f-9828-09197ff28b7c" providerId="ADAL" clId="{6F50E5CB-2179-4549-A156-4610FC434AC6}" dt="2023-10-23T13:41:26.443" v="147" actId="6549"/>
        <pc:sldMkLst>
          <pc:docMk/>
          <pc:sldMk cId="2715238886" sldId="285"/>
        </pc:sldMkLst>
        <pc:spChg chg="mod">
          <ac:chgData name="Leandro Prado (Piá)" userId="051c760b-9769-4f0f-9828-09197ff28b7c" providerId="ADAL" clId="{6F50E5CB-2179-4549-A156-4610FC434AC6}" dt="2023-10-23T13:41:24.365" v="146"/>
          <ac:spMkLst>
            <pc:docMk/>
            <pc:sldMk cId="2715238886" sldId="285"/>
            <ac:spMk id="6" creationId="{00000000-0000-0000-0000-000000000000}"/>
          </ac:spMkLst>
        </pc:spChg>
      </pc:sldChg>
      <pc:sldChg chg="modSp mod">
        <pc:chgData name="Leandro Prado (Piá)" userId="051c760b-9769-4f0f-9828-09197ff28b7c" providerId="ADAL" clId="{6F50E5CB-2179-4549-A156-4610FC434AC6}" dt="2023-10-23T13:44:08.403" v="204" actId="20577"/>
        <pc:sldMkLst>
          <pc:docMk/>
          <pc:sldMk cId="3235886601" sldId="370"/>
        </pc:sldMkLst>
        <pc:spChg chg="mod">
          <ac:chgData name="Leandro Prado (Piá)" userId="051c760b-9769-4f0f-9828-09197ff28b7c" providerId="ADAL" clId="{6F50E5CB-2179-4549-A156-4610FC434AC6}" dt="2023-10-23T13:44:08.403" v="204" actId="20577"/>
          <ac:spMkLst>
            <pc:docMk/>
            <pc:sldMk cId="3235886601" sldId="370"/>
            <ac:spMk id="2" creationId="{00000000-0000-0000-0000-000000000000}"/>
          </ac:spMkLst>
        </pc:spChg>
      </pc:sldChg>
      <pc:sldChg chg="modSp mod modNotesTx">
        <pc:chgData name="Leandro Prado (Piá)" userId="051c760b-9769-4f0f-9828-09197ff28b7c" providerId="ADAL" clId="{6F50E5CB-2179-4549-A156-4610FC434AC6}" dt="2023-10-23T13:40:14.419" v="46" actId="6549"/>
        <pc:sldMkLst>
          <pc:docMk/>
          <pc:sldMk cId="1325058836" sldId="410"/>
        </pc:sldMkLst>
        <pc:spChg chg="mod">
          <ac:chgData name="Leandro Prado (Piá)" userId="051c760b-9769-4f0f-9828-09197ff28b7c" providerId="ADAL" clId="{6F50E5CB-2179-4549-A156-4610FC434AC6}" dt="2023-10-23T13:40:11.999" v="45" actId="6549"/>
          <ac:spMkLst>
            <pc:docMk/>
            <pc:sldMk cId="1325058836" sldId="410"/>
            <ac:spMk id="6" creationId="{00000000-0000-0000-0000-000000000000}"/>
          </ac:spMkLst>
        </pc:spChg>
      </pc:sldChg>
      <pc:sldChg chg="mod modShow">
        <pc:chgData name="Leandro Prado (Piá)" userId="051c760b-9769-4f0f-9828-09197ff28b7c" providerId="ADAL" clId="{6F50E5CB-2179-4549-A156-4610FC434AC6}" dt="2023-10-23T13:40:29.509" v="47" actId="729"/>
        <pc:sldMkLst>
          <pc:docMk/>
          <pc:sldMk cId="2329242027" sldId="411"/>
        </pc:sldMkLst>
      </pc:sldChg>
      <pc:sldChg chg="delSp modSp mod delAnim modAnim">
        <pc:chgData name="Leandro Prado (Piá)" userId="051c760b-9769-4f0f-9828-09197ff28b7c" providerId="ADAL" clId="{6F50E5CB-2179-4549-A156-4610FC434AC6}" dt="2023-10-23T13:49:58.863" v="436" actId="20577"/>
        <pc:sldMkLst>
          <pc:docMk/>
          <pc:sldMk cId="124617780" sldId="425"/>
        </pc:sldMkLst>
        <pc:spChg chg="mod">
          <ac:chgData name="Leandro Prado (Piá)" userId="051c760b-9769-4f0f-9828-09197ff28b7c" providerId="ADAL" clId="{6F50E5CB-2179-4549-A156-4610FC434AC6}" dt="2023-10-23T13:49:58.863" v="436" actId="20577"/>
          <ac:spMkLst>
            <pc:docMk/>
            <pc:sldMk cId="124617780" sldId="425"/>
            <ac:spMk id="2" creationId="{AB613524-40E7-4B4F-BB99-B2082745377C}"/>
          </ac:spMkLst>
        </pc:spChg>
        <pc:spChg chg="mod">
          <ac:chgData name="Leandro Prado (Piá)" userId="051c760b-9769-4f0f-9828-09197ff28b7c" providerId="ADAL" clId="{6F50E5CB-2179-4549-A156-4610FC434AC6}" dt="2023-10-23T13:49:21.063" v="318" actId="20577"/>
          <ac:spMkLst>
            <pc:docMk/>
            <pc:sldMk cId="124617780" sldId="425"/>
            <ac:spMk id="3" creationId="{CFB9236E-1AEF-4DB7-B28E-9748B1F7A8C4}"/>
          </ac:spMkLst>
        </pc:spChg>
        <pc:spChg chg="del">
          <ac:chgData name="Leandro Prado (Piá)" userId="051c760b-9769-4f0f-9828-09197ff28b7c" providerId="ADAL" clId="{6F50E5CB-2179-4549-A156-4610FC434AC6}" dt="2023-10-23T13:49:24.885" v="319" actId="478"/>
          <ac:spMkLst>
            <pc:docMk/>
            <pc:sldMk cId="124617780" sldId="425"/>
            <ac:spMk id="6" creationId="{AF168ED6-5B45-46DF-8F17-D64CFFBCB3C9}"/>
          </ac:spMkLst>
        </pc:spChg>
        <pc:picChg chg="del mod">
          <ac:chgData name="Leandro Prado (Piá)" userId="051c760b-9769-4f0f-9828-09197ff28b7c" providerId="ADAL" clId="{6F50E5CB-2179-4549-A156-4610FC434AC6}" dt="2023-10-23T13:48:51.738" v="283" actId="478"/>
          <ac:picMkLst>
            <pc:docMk/>
            <pc:sldMk cId="124617780" sldId="425"/>
            <ac:picMk id="1028" creationId="{C6FDE575-5FAF-437C-9EEA-F77AFEEF446D}"/>
          </ac:picMkLst>
        </pc:picChg>
      </pc:sldChg>
      <pc:sldChg chg="modSp add mod">
        <pc:chgData name="Leandro Prado (Piá)" userId="051c760b-9769-4f0f-9828-09197ff28b7c" providerId="ADAL" clId="{6F50E5CB-2179-4549-A156-4610FC434AC6}" dt="2023-10-23T13:49:07.625" v="296" actId="20577"/>
        <pc:sldMkLst>
          <pc:docMk/>
          <pc:sldMk cId="3288041738" sldId="2076137959"/>
        </pc:sldMkLst>
        <pc:spChg chg="mod">
          <ac:chgData name="Leandro Prado (Piá)" userId="051c760b-9769-4f0f-9828-09197ff28b7c" providerId="ADAL" clId="{6F50E5CB-2179-4549-A156-4610FC434AC6}" dt="2023-10-23T13:49:07.625" v="296" actId="20577"/>
          <ac:spMkLst>
            <pc:docMk/>
            <pc:sldMk cId="3288041738" sldId="2076137959"/>
            <ac:spMk id="2" creationId="{12B9D369-E28F-428A-B6AA-3D4AA4ACAC2C}"/>
          </ac:spMkLst>
        </pc:spChg>
      </pc:sldChg>
      <pc:sldChg chg="modSp add modAnim">
        <pc:chgData name="Leandro Prado (Piá)" userId="051c760b-9769-4f0f-9828-09197ff28b7c" providerId="ADAL" clId="{6F50E5CB-2179-4549-A156-4610FC434AC6}" dt="2023-10-23T13:50:53.739" v="482" actId="6549"/>
        <pc:sldMkLst>
          <pc:docMk/>
          <pc:sldMk cId="2167691982" sldId="2076137960"/>
        </pc:sldMkLst>
        <pc:spChg chg="mod">
          <ac:chgData name="Leandro Prado (Piá)" userId="051c760b-9769-4f0f-9828-09197ff28b7c" providerId="ADAL" clId="{6F50E5CB-2179-4549-A156-4610FC434AC6}" dt="2023-10-23T13:50:53.739" v="482" actId="6549"/>
          <ac:spMkLst>
            <pc:docMk/>
            <pc:sldMk cId="2167691982" sldId="2076137960"/>
            <ac:spMk id="6" creationId="{AF168ED6-5B45-46DF-8F17-D64CFFBCB3C9}"/>
          </ac:spMkLst>
        </pc:spChg>
        <pc:picChg chg="mod">
          <ac:chgData name="Leandro Prado (Piá)" userId="051c760b-9769-4f0f-9828-09197ff28b7c" providerId="ADAL" clId="{6F50E5CB-2179-4549-A156-4610FC434AC6}" dt="2023-10-23T13:50:37.699" v="437" actId="1076"/>
          <ac:picMkLst>
            <pc:docMk/>
            <pc:sldMk cId="2167691982" sldId="2076137960"/>
            <ac:picMk id="1028" creationId="{C6FDE575-5FAF-437C-9EEA-F77AFEEF446D}"/>
          </ac:picMkLst>
        </pc:picChg>
      </pc:sldChg>
      <pc:sldChg chg="addSp delSp modSp add mod delAnim modAnim">
        <pc:chgData name="Leandro Prado (Piá)" userId="051c760b-9769-4f0f-9828-09197ff28b7c" providerId="ADAL" clId="{6F50E5CB-2179-4549-A156-4610FC434AC6}" dt="2023-10-23T14:01:47.036" v="834" actId="1076"/>
        <pc:sldMkLst>
          <pc:docMk/>
          <pc:sldMk cId="4047479880" sldId="2076137961"/>
        </pc:sldMkLst>
        <pc:spChg chg="mod">
          <ac:chgData name="Leandro Prado (Piá)" userId="051c760b-9769-4f0f-9828-09197ff28b7c" providerId="ADAL" clId="{6F50E5CB-2179-4549-A156-4610FC434AC6}" dt="2023-10-23T14:01:44.264" v="833" actId="1076"/>
          <ac:spMkLst>
            <pc:docMk/>
            <pc:sldMk cId="4047479880" sldId="2076137961"/>
            <ac:spMk id="2" creationId="{AB613524-40E7-4B4F-BB99-B2082745377C}"/>
          </ac:spMkLst>
        </pc:spChg>
        <pc:spChg chg="mod">
          <ac:chgData name="Leandro Prado (Piá)" userId="051c760b-9769-4f0f-9828-09197ff28b7c" providerId="ADAL" clId="{6F50E5CB-2179-4549-A156-4610FC434AC6}" dt="2023-10-23T13:58:21.398" v="500" actId="6549"/>
          <ac:spMkLst>
            <pc:docMk/>
            <pc:sldMk cId="4047479880" sldId="2076137961"/>
            <ac:spMk id="3" creationId="{CFB9236E-1AEF-4DB7-B28E-9748B1F7A8C4}"/>
          </ac:spMkLst>
        </pc:spChg>
        <pc:spChg chg="add mod">
          <ac:chgData name="Leandro Prado (Piá)" userId="051c760b-9769-4f0f-9828-09197ff28b7c" providerId="ADAL" clId="{6F50E5CB-2179-4549-A156-4610FC434AC6}" dt="2023-10-23T14:01:47.036" v="834" actId="1076"/>
          <ac:spMkLst>
            <pc:docMk/>
            <pc:sldMk cId="4047479880" sldId="2076137961"/>
            <ac:spMk id="4" creationId="{378D4EBC-D92F-8E7E-9E99-9A0FF75B413F}"/>
          </ac:spMkLst>
        </pc:spChg>
        <pc:spChg chg="del">
          <ac:chgData name="Leandro Prado (Piá)" userId="051c760b-9769-4f0f-9828-09197ff28b7c" providerId="ADAL" clId="{6F50E5CB-2179-4549-A156-4610FC434AC6}" dt="2023-10-23T13:58:27.617" v="502" actId="478"/>
          <ac:spMkLst>
            <pc:docMk/>
            <pc:sldMk cId="4047479880" sldId="2076137961"/>
            <ac:spMk id="6" creationId="{AF168ED6-5B45-46DF-8F17-D64CFFBCB3C9}"/>
          </ac:spMkLst>
        </pc:spChg>
        <pc:picChg chg="del">
          <ac:chgData name="Leandro Prado (Piá)" userId="051c760b-9769-4f0f-9828-09197ff28b7c" providerId="ADAL" clId="{6F50E5CB-2179-4549-A156-4610FC434AC6}" dt="2023-10-23T13:58:23.907" v="501" actId="478"/>
          <ac:picMkLst>
            <pc:docMk/>
            <pc:sldMk cId="4047479880" sldId="2076137961"/>
            <ac:picMk id="1028" creationId="{C6FDE575-5FAF-437C-9EEA-F77AFEEF446D}"/>
          </ac:picMkLst>
        </pc:picChg>
      </pc:sldChg>
      <pc:sldChg chg="addSp delSp modSp add mod delAnim">
        <pc:chgData name="Leandro Prado (Piá)" userId="051c760b-9769-4f0f-9828-09197ff28b7c" providerId="ADAL" clId="{6F50E5CB-2179-4549-A156-4610FC434AC6}" dt="2023-10-23T14:01:31.709" v="832" actId="1076"/>
        <pc:sldMkLst>
          <pc:docMk/>
          <pc:sldMk cId="1432831395" sldId="2076137962"/>
        </pc:sldMkLst>
        <pc:spChg chg="del">
          <ac:chgData name="Leandro Prado (Piá)" userId="051c760b-9769-4f0f-9828-09197ff28b7c" providerId="ADAL" clId="{6F50E5CB-2179-4549-A156-4610FC434AC6}" dt="2023-10-23T14:01:12.798" v="826" actId="478"/>
          <ac:spMkLst>
            <pc:docMk/>
            <pc:sldMk cId="1432831395" sldId="2076137962"/>
            <ac:spMk id="2" creationId="{AB613524-40E7-4B4F-BB99-B2082745377C}"/>
          </ac:spMkLst>
        </pc:spChg>
        <pc:spChg chg="del">
          <ac:chgData name="Leandro Prado (Piá)" userId="051c760b-9769-4f0f-9828-09197ff28b7c" providerId="ADAL" clId="{6F50E5CB-2179-4549-A156-4610FC434AC6}" dt="2023-10-23T14:01:14.139" v="827" actId="478"/>
          <ac:spMkLst>
            <pc:docMk/>
            <pc:sldMk cId="1432831395" sldId="2076137962"/>
            <ac:spMk id="4" creationId="{378D4EBC-D92F-8E7E-9E99-9A0FF75B413F}"/>
          </ac:spMkLst>
        </pc:spChg>
        <pc:spChg chg="add del mod">
          <ac:chgData name="Leandro Prado (Piá)" userId="051c760b-9769-4f0f-9828-09197ff28b7c" providerId="ADAL" clId="{6F50E5CB-2179-4549-A156-4610FC434AC6}" dt="2023-10-23T14:01:15.191" v="828" actId="478"/>
          <ac:spMkLst>
            <pc:docMk/>
            <pc:sldMk cId="1432831395" sldId="2076137962"/>
            <ac:spMk id="6" creationId="{7D62F7F6-56E4-5608-7021-72AF40B1BCBA}"/>
          </ac:spMkLst>
        </pc:spChg>
        <pc:picChg chg="add mod">
          <ac:chgData name="Leandro Prado (Piá)" userId="051c760b-9769-4f0f-9828-09197ff28b7c" providerId="ADAL" clId="{6F50E5CB-2179-4549-A156-4610FC434AC6}" dt="2023-10-23T14:01:31.709" v="832" actId="1076"/>
          <ac:picMkLst>
            <pc:docMk/>
            <pc:sldMk cId="1432831395" sldId="2076137962"/>
            <ac:picMk id="7" creationId="{9AB4E7F6-BDA2-4BC8-361D-7A186B808267}"/>
          </ac:picMkLst>
        </pc:picChg>
      </pc:sldChg>
      <pc:sldChg chg="delSp modSp add mod ord delAnim modAnim">
        <pc:chgData name="Leandro Prado (Piá)" userId="051c760b-9769-4f0f-9828-09197ff28b7c" providerId="ADAL" clId="{6F50E5CB-2179-4549-A156-4610FC434AC6}" dt="2023-10-23T14:06:07.568" v="906" actId="20577"/>
        <pc:sldMkLst>
          <pc:docMk/>
          <pc:sldMk cId="3397148701" sldId="2076137963"/>
        </pc:sldMkLst>
        <pc:spChg chg="mod">
          <ac:chgData name="Leandro Prado (Piá)" userId="051c760b-9769-4f0f-9828-09197ff28b7c" providerId="ADAL" clId="{6F50E5CB-2179-4549-A156-4610FC434AC6}" dt="2023-10-23T14:06:07.568" v="906" actId="20577"/>
          <ac:spMkLst>
            <pc:docMk/>
            <pc:sldMk cId="3397148701" sldId="2076137963"/>
            <ac:spMk id="2" creationId="{AB613524-40E7-4B4F-BB99-B2082745377C}"/>
          </ac:spMkLst>
        </pc:spChg>
        <pc:spChg chg="mod">
          <ac:chgData name="Leandro Prado (Piá)" userId="051c760b-9769-4f0f-9828-09197ff28b7c" providerId="ADAL" clId="{6F50E5CB-2179-4549-A156-4610FC434AC6}" dt="2023-10-23T14:05:15.892" v="868" actId="6549"/>
          <ac:spMkLst>
            <pc:docMk/>
            <pc:sldMk cId="3397148701" sldId="2076137963"/>
            <ac:spMk id="3" creationId="{CFB9236E-1AEF-4DB7-B28E-9748B1F7A8C4}"/>
          </ac:spMkLst>
        </pc:spChg>
        <pc:spChg chg="del">
          <ac:chgData name="Leandro Prado (Piá)" userId="051c760b-9769-4f0f-9828-09197ff28b7c" providerId="ADAL" clId="{6F50E5CB-2179-4549-A156-4610FC434AC6}" dt="2023-10-23T14:06:01.116" v="898" actId="478"/>
          <ac:spMkLst>
            <pc:docMk/>
            <pc:sldMk cId="3397148701" sldId="2076137963"/>
            <ac:spMk id="4" creationId="{378D4EBC-D92F-8E7E-9E99-9A0FF75B41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1/14/2025 5:37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1/14/2025 5:27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1098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4919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9826152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4606552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https://developer.hashicorp.com/terraform/language/modules/sources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359989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18451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Browse</a:t>
            </a:r>
            <a:r>
              <a:rPr lang="pt-BR" dirty="0">
                <a:hlinkClick r:id="rId3"/>
              </a:rPr>
              <a:t> </a:t>
            </a:r>
            <a:r>
              <a:rPr lang="pt-BR" dirty="0" err="1">
                <a:hlinkClick r:id="rId3"/>
              </a:rPr>
              <a:t>Providers</a:t>
            </a:r>
            <a:r>
              <a:rPr lang="pt-BR" dirty="0">
                <a:hlinkClick r:id="rId3"/>
              </a:rPr>
              <a:t> | </a:t>
            </a:r>
            <a:r>
              <a:rPr lang="pt-BR" dirty="0" err="1">
                <a:hlinkClick r:id="rId3"/>
              </a:rPr>
              <a:t>Terraform</a:t>
            </a:r>
            <a:r>
              <a:rPr lang="pt-BR" dirty="0">
                <a:hlinkClick r:id="rId3"/>
              </a:rPr>
              <a:t> Registry</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5455039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72598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Folder: Demos/Exemplo05-Modules</a:t>
            </a:r>
          </a:p>
          <a:p>
            <a:endParaRPr lang="en-US" dirty="0"/>
          </a:p>
          <a:p>
            <a:pPr>
              <a:lnSpc>
                <a:spcPts val="1425"/>
              </a:lnSpc>
            </a:pPr>
            <a:r>
              <a:rPr lang="en-US" b="0" dirty="0">
                <a:solidFill>
                  <a:srgbClr val="D4D4D4"/>
                </a:solidFill>
                <a:effectLst/>
                <a:latin typeface="CaskaydiaCove NF" panose="020B0509020204030204" pitchFamily="49" charset="0"/>
              </a:rPr>
              <a:t>In this example, it should be explained how to work with Terraform in modules.</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Terraform modules are a way to organize the code to create resources in Terraform. Modules allow you to group resources together and reuse them in different parts of your code.</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To use Terraform modules, you need to create a module with the resources you want to create and call that module in your main Terraform file.</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Inside the </a:t>
            </a:r>
            <a:r>
              <a:rPr lang="en-US" b="0" dirty="0">
                <a:solidFill>
                  <a:srgbClr val="CE9178"/>
                </a:solidFill>
                <a:effectLst/>
                <a:latin typeface="CaskaydiaCove NF" panose="020B0509020204030204" pitchFamily="49" charset="0"/>
              </a:rPr>
              <a:t>`modules`</a:t>
            </a:r>
            <a:r>
              <a:rPr lang="en-US" b="0" dirty="0">
                <a:solidFill>
                  <a:srgbClr val="D4D4D4"/>
                </a:solidFill>
                <a:effectLst/>
                <a:latin typeface="CaskaydiaCove NF" panose="020B0509020204030204" pitchFamily="49" charset="0"/>
              </a:rPr>
              <a:t> folder are the modules that contain the definition of the resources to be created.</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The </a:t>
            </a:r>
            <a:r>
              <a:rPr lang="en-US" b="0" dirty="0">
                <a:solidFill>
                  <a:srgbClr val="CE9178"/>
                </a:solidFill>
                <a:effectLst/>
                <a:latin typeface="CaskaydiaCove NF" panose="020B0509020204030204" pitchFamily="49" charset="0"/>
              </a:rPr>
              <a:t>`main.tf`</a:t>
            </a:r>
            <a:r>
              <a:rPr lang="en-US" b="0" dirty="0">
                <a:solidFill>
                  <a:srgbClr val="D4D4D4"/>
                </a:solidFill>
                <a:effectLst/>
                <a:latin typeface="CaskaydiaCove NF" panose="020B0509020204030204" pitchFamily="49" charset="0"/>
              </a:rPr>
              <a:t> file contains the definition of the resources to be created and calls the modules that are in the </a:t>
            </a:r>
            <a:r>
              <a:rPr lang="en-US" b="0" dirty="0">
                <a:solidFill>
                  <a:srgbClr val="CE9178"/>
                </a:solidFill>
                <a:effectLst/>
                <a:latin typeface="CaskaydiaCove NF" panose="020B0509020204030204" pitchFamily="49" charset="0"/>
              </a:rPr>
              <a:t>`modules`</a:t>
            </a:r>
            <a:r>
              <a:rPr lang="en-US" b="0" dirty="0">
                <a:solidFill>
                  <a:srgbClr val="D4D4D4"/>
                </a:solidFill>
                <a:effectLst/>
                <a:latin typeface="CaskaydiaCove NF" panose="020B0509020204030204" pitchFamily="49" charset="0"/>
              </a:rPr>
              <a:t> folder.</a:t>
            </a:r>
          </a:p>
          <a:p>
            <a:pPr>
              <a:lnSpc>
                <a:spcPts val="1425"/>
              </a:lnSpc>
            </a:pPr>
            <a:br>
              <a:rPr lang="en-US" b="0" dirty="0">
                <a:solidFill>
                  <a:srgbClr val="D4D4D4"/>
                </a:solidFill>
                <a:effectLst/>
                <a:latin typeface="CaskaydiaCove NF" panose="020B0509020204030204" pitchFamily="49" charset="0"/>
              </a:rPr>
            </a:br>
            <a:endParaRPr lang="en-US" b="0" dirty="0">
              <a:solidFill>
                <a:srgbClr val="D4D4D4"/>
              </a:solidFill>
              <a:effectLst/>
              <a:latin typeface="CaskaydiaCove NF" panose="020B0509020204030204" pitchFamily="49"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560095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https://blog.gruntwork.io/how-to-create-reusable-infrastructure-with-terraform-modules-25526d65f73d</a:t>
            </a:r>
          </a:p>
          <a:p>
            <a:r>
              <a:rPr lang="pt-BR" dirty="0"/>
              <a:t>https://developer.hashicorp.com/terraform/language/settings/backends/configuration</a:t>
            </a:r>
          </a:p>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7383743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85526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393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https://developer.hashicorp.com/terraform/language/settings/backends/configuration</a:t>
            </a:r>
          </a:p>
          <a:p>
            <a:endParaRPr lang="en-US" dirty="0"/>
          </a:p>
          <a:p>
            <a:r>
              <a:rPr lang="en-US" dirty="0"/>
              <a:t>https://github.com/hashicorp/terraform/issues/13022</a:t>
            </a:r>
          </a:p>
          <a:p>
            <a:endParaRPr lang="en-US" dirty="0"/>
          </a:p>
          <a:p>
            <a:r>
              <a:rPr lang="en-US" dirty="0"/>
              <a:t>https://brendanthompson.com/posts/2021/10/dynamic-terraform-backend-configuration</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294445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114529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https://developer.hashicorp.com/terraform/cli/workspaces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4225735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Folder: Demos/Exemplo06-Workspace</a:t>
            </a:r>
          </a:p>
          <a:p>
            <a:endParaRPr lang="en-US" dirty="0"/>
          </a:p>
          <a:p>
            <a:pPr>
              <a:lnSpc>
                <a:spcPts val="1425"/>
              </a:lnSpc>
            </a:pPr>
            <a:r>
              <a:rPr lang="en-US" b="0" dirty="0">
                <a:solidFill>
                  <a:srgbClr val="D4D4D4"/>
                </a:solidFill>
                <a:effectLst/>
                <a:latin typeface="CaskaydiaCove NF" panose="020B0509020204030204" pitchFamily="49" charset="0"/>
              </a:rPr>
              <a:t>In this example, it should be explained how to work with Terraform Workspace.</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Terraform Workspace is a feature that allows you to create isolated environments (DEV, HML, PRD) to test and manage your infrastructure.</a:t>
            </a:r>
          </a:p>
          <a:p>
            <a:pPr>
              <a:lnSpc>
                <a:spcPts val="1425"/>
              </a:lnSpc>
            </a:pPr>
            <a:endParaRPr lang="en-US" b="0" dirty="0">
              <a:solidFill>
                <a:srgbClr val="D4D4D4"/>
              </a:solidFill>
              <a:effectLst/>
              <a:latin typeface="CaskaydiaCove NF" panose="020B0509020204030204" pitchFamily="49"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51681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345616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478495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8276239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8495422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99262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D79C4-3663-2218-D76F-FD5A0B2EF7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4FD4A-D7B1-DE17-322A-D1A5824EB8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63A82A-AE02-AEF9-0A74-A20BA7BA72DD}"/>
              </a:ext>
            </a:extLst>
          </p:cNvPr>
          <p:cNvSpPr>
            <a:spLocks noGrp="1"/>
          </p:cNvSpPr>
          <p:nvPr>
            <p:ph type="body" idx="1"/>
          </p:nvPr>
        </p:nvSpPr>
        <p:spPr/>
        <p:txBody>
          <a:bodyPr/>
          <a:lstStyle/>
          <a:p>
            <a:r>
              <a:rPr lang="en-US" dirty="0"/>
              <a:t>Folder: Demos/Exemplo10-Testing</a:t>
            </a:r>
          </a:p>
          <a:p>
            <a:endParaRPr lang="en-US" dirty="0"/>
          </a:p>
          <a:p>
            <a:pPr>
              <a:lnSpc>
                <a:spcPts val="1425"/>
              </a:lnSpc>
            </a:pPr>
            <a:r>
              <a:rPr lang="en-US" b="0" dirty="0">
                <a:solidFill>
                  <a:srgbClr val="D4D4D4"/>
                </a:solidFill>
                <a:effectLst/>
                <a:latin typeface="CaskaydiaCove NF" panose="020B0509020204030204" pitchFamily="49" charset="0"/>
              </a:rPr>
              <a:t>In this example, we will see how to use Terraform to test the infrastructure.</a:t>
            </a:r>
          </a:p>
          <a:p>
            <a:pPr>
              <a:lnSpc>
                <a:spcPts val="1425"/>
              </a:lnSpc>
            </a:pPr>
            <a:br>
              <a:rPr lang="en-US" b="0" dirty="0">
                <a:solidFill>
                  <a:srgbClr val="D4D4D4"/>
                </a:solidFill>
                <a:effectLst/>
                <a:latin typeface="CaskaydiaCove NF" panose="020B0509020204030204" pitchFamily="49" charset="0"/>
              </a:rPr>
            </a:br>
            <a:r>
              <a:rPr lang="en-US" b="0" dirty="0">
                <a:solidFill>
                  <a:srgbClr val="D4D4D4"/>
                </a:solidFill>
                <a:effectLst/>
                <a:latin typeface="CaskaydiaCove NF" panose="020B0509020204030204" pitchFamily="49" charset="0"/>
              </a:rPr>
              <a:t>Terraform has a feature called </a:t>
            </a:r>
            <a:r>
              <a:rPr lang="en-US" b="0" dirty="0">
                <a:solidFill>
                  <a:srgbClr val="CE9178"/>
                </a:solidFill>
                <a:effectLst/>
                <a:latin typeface="CaskaydiaCove NF" panose="020B0509020204030204" pitchFamily="49" charset="0"/>
              </a:rPr>
              <a:t>`terraform test`</a:t>
            </a:r>
            <a:r>
              <a:rPr lang="en-US" b="0" dirty="0">
                <a:solidFill>
                  <a:srgbClr val="D4D4D4"/>
                </a:solidFill>
                <a:effectLst/>
                <a:latin typeface="CaskaydiaCove NF" panose="020B0509020204030204" pitchFamily="49" charset="0"/>
              </a:rPr>
              <a:t> that allows you to test the infrastructure before applying it.</a:t>
            </a:r>
          </a:p>
        </p:txBody>
      </p:sp>
      <p:sp>
        <p:nvSpPr>
          <p:cNvPr id="4" name="Header Placeholder 3">
            <a:extLst>
              <a:ext uri="{FF2B5EF4-FFF2-40B4-BE49-F238E27FC236}">
                <a16:creationId xmlns:a16="http://schemas.microsoft.com/office/drawing/2014/main" id="{C2B97FE5-D07A-9508-0963-564F7D4F7B48}"/>
              </a:ext>
            </a:extLst>
          </p:cNvPr>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8AB4F358-1751-C214-F076-83C3AF8AEA1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C0F1EA27-F5A2-3CA8-0BD9-9B41C0AA6EFE}"/>
              </a:ext>
            </a:extLst>
          </p:cNvPr>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7E08DB00-B914-92AC-05FC-51DEDA8E0BBF}"/>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479045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https://developer.hashicorp.com/terraform/tutorials/modules/module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1/14/2025 5:27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5233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465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2086145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641884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07017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9144121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2259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631323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image" Target="../media/image1.png"/><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71" r:id="rId25"/>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3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1371585"/>
          </a:xfrm>
        </p:spPr>
        <p:txBody>
          <a:bodyPr/>
          <a:lstStyle/>
          <a:p>
            <a:br>
              <a:rPr lang="en-US" sz="4000" dirty="0"/>
            </a:br>
            <a:br>
              <a:rPr lang="en-US" sz="4000" dirty="0"/>
            </a:br>
            <a:r>
              <a:rPr lang="en-US" sz="4000"/>
              <a:t>Terraform for </a:t>
            </a:r>
            <a:r>
              <a:rPr lang="en-US" sz="4000" dirty="0"/>
              <a:t>Azure</a:t>
            </a: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2899255"/>
          </a:xfrm>
        </p:spPr>
        <p:txBody>
          <a:bodyPr vert="horz" wrap="square" lIns="146304" tIns="91440" rIns="146304" bIns="91440" rtlCol="0" anchor="t">
            <a:spAutoFit/>
          </a:bodyPr>
          <a:lstStyle/>
          <a:p>
            <a:pPr marL="0" indent="0">
              <a:buNone/>
            </a:pPr>
            <a:r>
              <a:rPr lang="en-US" dirty="0"/>
              <a:t>A Terraform module is a set of Terraform configuration files in a single directory.</a:t>
            </a:r>
          </a:p>
          <a:p>
            <a:pPr marL="0" indent="0">
              <a:buNone/>
            </a:pPr>
            <a:endParaRPr lang="en-US" dirty="0"/>
          </a:p>
          <a:p>
            <a:pPr marL="0" indent="0">
              <a:buNone/>
            </a:pPr>
            <a:r>
              <a:rPr lang="en-US" dirty="0"/>
              <a:t>Even a simple configuration consisting of a single directory with one or more .</a:t>
            </a:r>
            <a:r>
              <a:rPr lang="en-US" dirty="0" err="1"/>
              <a:t>tf</a:t>
            </a:r>
            <a:r>
              <a:rPr lang="en-US" dirty="0"/>
              <a:t> files is a module. </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What is a Terraform module?</a:t>
            </a:r>
          </a:p>
        </p:txBody>
      </p:sp>
    </p:spTree>
    <p:extLst>
      <p:ext uri="{BB962C8B-B14F-4D97-AF65-F5344CB8AC3E}">
        <p14:creationId xmlns:p14="http://schemas.microsoft.com/office/powerpoint/2010/main" val="1083021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The structure of a Terraform module</a:t>
            </a:r>
          </a:p>
        </p:txBody>
      </p:sp>
      <p:pic>
        <p:nvPicPr>
          <p:cNvPr id="7" name="Picture 6">
            <a:extLst>
              <a:ext uri="{FF2B5EF4-FFF2-40B4-BE49-F238E27FC236}">
                <a16:creationId xmlns:a16="http://schemas.microsoft.com/office/drawing/2014/main" id="{07E8F4A7-FA17-18A7-4012-F6ACBF7E0E8A}"/>
              </a:ext>
            </a:extLst>
          </p:cNvPr>
          <p:cNvPicPr>
            <a:picLocks noChangeAspect="1"/>
          </p:cNvPicPr>
          <p:nvPr/>
        </p:nvPicPr>
        <p:blipFill>
          <a:blip r:embed="rId3"/>
          <a:stretch>
            <a:fillRect/>
          </a:stretch>
        </p:blipFill>
        <p:spPr>
          <a:xfrm>
            <a:off x="5132099" y="1097280"/>
            <a:ext cx="2172276" cy="5897245"/>
          </a:xfrm>
          <a:prstGeom prst="rect">
            <a:avLst/>
          </a:prstGeom>
        </p:spPr>
      </p:pic>
    </p:spTree>
    <p:extLst>
      <p:ext uri="{BB962C8B-B14F-4D97-AF65-F5344CB8AC3E}">
        <p14:creationId xmlns:p14="http://schemas.microsoft.com/office/powerpoint/2010/main" val="235720407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181862"/>
          </a:xfrm>
        </p:spPr>
        <p:txBody>
          <a:bodyPr vert="horz" wrap="square" lIns="146304" tIns="91440" rIns="146304" bIns="91440" rtlCol="0" anchor="t">
            <a:spAutoFit/>
          </a:bodyPr>
          <a:lstStyle/>
          <a:p>
            <a:pPr marL="0" indent="0">
              <a:buNone/>
            </a:pPr>
            <a:r>
              <a:rPr lang="en-US" dirty="0"/>
              <a:t>Edit the </a:t>
            </a:r>
            <a:r>
              <a:rPr lang="en-US" b="1" dirty="0"/>
              <a:t>main.tf</a:t>
            </a:r>
            <a:r>
              <a:rPr lang="en-US" dirty="0"/>
              <a:t> in your root folder and add a reference to module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Reference a Module</a:t>
            </a:r>
          </a:p>
        </p:txBody>
      </p:sp>
      <p:pic>
        <p:nvPicPr>
          <p:cNvPr id="6" name="Picture 5">
            <a:extLst>
              <a:ext uri="{FF2B5EF4-FFF2-40B4-BE49-F238E27FC236}">
                <a16:creationId xmlns:a16="http://schemas.microsoft.com/office/drawing/2014/main" id="{2A340392-45A1-2EDA-B44F-0FA9FEC7E4CA}"/>
              </a:ext>
            </a:extLst>
          </p:cNvPr>
          <p:cNvPicPr>
            <a:picLocks noChangeAspect="1"/>
          </p:cNvPicPr>
          <p:nvPr/>
        </p:nvPicPr>
        <p:blipFill>
          <a:blip r:embed="rId3"/>
          <a:stretch>
            <a:fillRect/>
          </a:stretch>
        </p:blipFill>
        <p:spPr>
          <a:xfrm>
            <a:off x="4256482" y="2691891"/>
            <a:ext cx="3923510" cy="4164151"/>
          </a:xfrm>
          <a:prstGeom prst="rect">
            <a:avLst/>
          </a:prstGeom>
        </p:spPr>
      </p:pic>
    </p:spTree>
    <p:extLst>
      <p:ext uri="{BB962C8B-B14F-4D97-AF65-F5344CB8AC3E}">
        <p14:creationId xmlns:p14="http://schemas.microsoft.com/office/powerpoint/2010/main" val="1808652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3730252"/>
          </a:xfrm>
        </p:spPr>
        <p:txBody>
          <a:bodyPr vert="horz" wrap="square" lIns="146304" tIns="91440" rIns="146304" bIns="91440" rtlCol="0" anchor="t">
            <a:spAutoFit/>
          </a:bodyPr>
          <a:lstStyle/>
          <a:p>
            <a:pPr marL="0" indent="0">
              <a:buNone/>
            </a:pPr>
            <a:r>
              <a:rPr lang="en-US" dirty="0"/>
              <a:t>Local paths</a:t>
            </a:r>
          </a:p>
          <a:p>
            <a:pPr marL="0" indent="0">
              <a:buNone/>
            </a:pPr>
            <a:r>
              <a:rPr lang="en-US" dirty="0"/>
              <a:t>Terraform Registry</a:t>
            </a:r>
          </a:p>
          <a:p>
            <a:pPr marL="0" indent="0">
              <a:buNone/>
            </a:pPr>
            <a:r>
              <a:rPr lang="en-US" dirty="0"/>
              <a:t>GitHub</a:t>
            </a:r>
          </a:p>
          <a:p>
            <a:pPr marL="0" indent="0">
              <a:buNone/>
            </a:pPr>
            <a:r>
              <a:rPr lang="en-US" dirty="0"/>
              <a:t>Bitbucket</a:t>
            </a:r>
          </a:p>
          <a:p>
            <a:pPr marL="0" indent="0">
              <a:buNone/>
            </a:pPr>
            <a:r>
              <a:rPr lang="en-US" dirty="0"/>
              <a:t>Generic Git, Mercurial repositories</a:t>
            </a:r>
          </a:p>
          <a:p>
            <a:pPr marL="0" indent="0">
              <a:buNone/>
            </a:pPr>
            <a:r>
              <a:rPr lang="en-US" dirty="0"/>
              <a:t>HTTP URLs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Module Source</a:t>
            </a:r>
          </a:p>
        </p:txBody>
      </p:sp>
      <p:pic>
        <p:nvPicPr>
          <p:cNvPr id="8" name="Picture 7">
            <a:extLst>
              <a:ext uri="{FF2B5EF4-FFF2-40B4-BE49-F238E27FC236}">
                <a16:creationId xmlns:a16="http://schemas.microsoft.com/office/drawing/2014/main" id="{E4C99E4B-6B27-F800-C4D1-36429D542F59}"/>
              </a:ext>
            </a:extLst>
          </p:cNvPr>
          <p:cNvPicPr>
            <a:picLocks noChangeAspect="1"/>
          </p:cNvPicPr>
          <p:nvPr/>
        </p:nvPicPr>
        <p:blipFill>
          <a:blip r:embed="rId3"/>
          <a:stretch>
            <a:fillRect/>
          </a:stretch>
        </p:blipFill>
        <p:spPr>
          <a:xfrm>
            <a:off x="8058150" y="219837"/>
            <a:ext cx="4192579" cy="6554850"/>
          </a:xfrm>
          <a:prstGeom prst="rect">
            <a:avLst/>
          </a:prstGeom>
        </p:spPr>
      </p:pic>
    </p:spTree>
    <p:extLst>
      <p:ext uri="{BB962C8B-B14F-4D97-AF65-F5344CB8AC3E}">
        <p14:creationId xmlns:p14="http://schemas.microsoft.com/office/powerpoint/2010/main" val="19606328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500"/>
                                        <p:tgtEl>
                                          <p:spTgt spid="2">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181862"/>
          </a:xfrm>
        </p:spPr>
        <p:txBody>
          <a:bodyPr vert="horz" wrap="square" lIns="146304" tIns="91440" rIns="146304" bIns="91440" rtlCol="0" anchor="t">
            <a:spAutoFit/>
          </a:bodyPr>
          <a:lstStyle/>
          <a:p>
            <a:pPr marL="0" indent="0">
              <a:buNone/>
            </a:pPr>
            <a:r>
              <a:rPr lang="en-US" dirty="0"/>
              <a:t>You can access module output variables using the following syntax: module.&lt;MODULE_NAME&gt;.&lt;OUTPUT_NAME&gt;</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Reference Output</a:t>
            </a:r>
          </a:p>
        </p:txBody>
      </p:sp>
      <p:pic>
        <p:nvPicPr>
          <p:cNvPr id="5" name="Picture 4">
            <a:extLst>
              <a:ext uri="{FF2B5EF4-FFF2-40B4-BE49-F238E27FC236}">
                <a16:creationId xmlns:a16="http://schemas.microsoft.com/office/drawing/2014/main" id="{CF8F3FC6-1D07-F845-2C27-9679850A29AB}"/>
              </a:ext>
            </a:extLst>
          </p:cNvPr>
          <p:cNvPicPr>
            <a:picLocks noChangeAspect="1"/>
          </p:cNvPicPr>
          <p:nvPr/>
        </p:nvPicPr>
        <p:blipFill>
          <a:blip r:embed="rId3"/>
          <a:stretch>
            <a:fillRect/>
          </a:stretch>
        </p:blipFill>
        <p:spPr>
          <a:xfrm>
            <a:off x="4206557" y="2691891"/>
            <a:ext cx="4023360" cy="4248269"/>
          </a:xfrm>
          <a:prstGeom prst="rect">
            <a:avLst/>
          </a:prstGeom>
        </p:spPr>
      </p:pic>
    </p:spTree>
    <p:extLst>
      <p:ext uri="{BB962C8B-B14F-4D97-AF65-F5344CB8AC3E}">
        <p14:creationId xmlns:p14="http://schemas.microsoft.com/office/powerpoint/2010/main" val="18086930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First Terraform Module</a:t>
            </a:r>
          </a:p>
        </p:txBody>
      </p:sp>
    </p:spTree>
    <p:extLst>
      <p:ext uri="{BB962C8B-B14F-4D97-AF65-F5344CB8AC3E}">
        <p14:creationId xmlns:p14="http://schemas.microsoft.com/office/powerpoint/2010/main" val="263643219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2794611"/>
          </a:xfrm>
        </p:spPr>
        <p:txBody>
          <a:bodyPr vert="horz" wrap="square" lIns="146304" tIns="91440" rIns="146304" bIns="91440" rtlCol="0" anchor="t">
            <a:spAutoFit/>
          </a:bodyPr>
          <a:lstStyle/>
          <a:p>
            <a:pPr marL="0" indent="0">
              <a:buNone/>
            </a:pPr>
            <a:r>
              <a:rPr lang="en-US" sz="3200" dirty="0"/>
              <a:t>Create Module Folder</a:t>
            </a:r>
          </a:p>
          <a:p>
            <a:pPr marL="0" indent="0">
              <a:buNone/>
            </a:pPr>
            <a:r>
              <a:rPr lang="en-US" sz="3200" dirty="0"/>
              <a:t>	Create Resource Group folder</a:t>
            </a:r>
          </a:p>
          <a:p>
            <a:pPr marL="0" indent="0">
              <a:buNone/>
            </a:pPr>
            <a:r>
              <a:rPr lang="en-US" sz="3200" dirty="0"/>
              <a:t>	Create Service Plan folder</a:t>
            </a:r>
          </a:p>
          <a:p>
            <a:pPr marL="0" indent="0">
              <a:buNone/>
            </a:pPr>
            <a:r>
              <a:rPr lang="en-US" sz="3200" dirty="0"/>
              <a:t>	Create App Service folder</a:t>
            </a:r>
          </a:p>
          <a:p>
            <a:pPr marL="0" indent="0">
              <a:buNone/>
            </a:pPr>
            <a:r>
              <a:rPr lang="en-US" sz="3200" dirty="0"/>
              <a:t>Create main.tf</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First Module</a:t>
            </a:r>
          </a:p>
        </p:txBody>
      </p:sp>
    </p:spTree>
    <p:extLst>
      <p:ext uri="{BB962C8B-B14F-4D97-AF65-F5344CB8AC3E}">
        <p14:creationId xmlns:p14="http://schemas.microsoft.com/office/powerpoint/2010/main" val="798643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E8D3B-09AC-AD13-2526-C2C04A01B3CA}"/>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0737A8E9-4B1B-33A4-2171-AC649C01AF3C}"/>
              </a:ext>
            </a:extLst>
          </p:cNvPr>
          <p:cNvSpPr>
            <a:spLocks noGrp="1"/>
          </p:cNvSpPr>
          <p:nvPr>
            <p:ph type="pic" sz="quarter" idx="10"/>
          </p:nvPr>
        </p:nvSpPr>
        <p:spPr/>
        <p:txBody>
          <a:bodyPr/>
          <a:lstStyle/>
          <a:p>
            <a:endParaRPr lang="pt-BR" dirty="0"/>
          </a:p>
        </p:txBody>
      </p:sp>
      <p:pic>
        <p:nvPicPr>
          <p:cNvPr id="5" name="Picture 4">
            <a:extLst>
              <a:ext uri="{FF2B5EF4-FFF2-40B4-BE49-F238E27FC236}">
                <a16:creationId xmlns:a16="http://schemas.microsoft.com/office/drawing/2014/main" id="{56D591CF-3161-2997-EA2C-1F1712536F6B}"/>
              </a:ext>
            </a:extLst>
          </p:cNvPr>
          <p:cNvPicPr>
            <a:picLocks noChangeAspect="1"/>
          </p:cNvPicPr>
          <p:nvPr/>
        </p:nvPicPr>
        <p:blipFill>
          <a:blip r:embed="rId3"/>
          <a:stretch>
            <a:fillRect/>
          </a:stretch>
        </p:blipFill>
        <p:spPr>
          <a:xfrm>
            <a:off x="350083" y="2826565"/>
            <a:ext cx="5736502" cy="2484471"/>
          </a:xfrm>
          <a:prstGeom prst="rect">
            <a:avLst/>
          </a:prstGeom>
        </p:spPr>
      </p:pic>
    </p:spTree>
    <p:extLst>
      <p:ext uri="{BB962C8B-B14F-4D97-AF65-F5344CB8AC3E}">
        <p14:creationId xmlns:p14="http://schemas.microsoft.com/office/powerpoint/2010/main" val="9946969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Multiple Environments</a:t>
            </a:r>
          </a:p>
        </p:txBody>
      </p:sp>
    </p:spTree>
    <p:extLst>
      <p:ext uri="{BB962C8B-B14F-4D97-AF65-F5344CB8AC3E}">
        <p14:creationId xmlns:p14="http://schemas.microsoft.com/office/powerpoint/2010/main" val="3288041738"/>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1181862"/>
          </a:xfrm>
        </p:spPr>
        <p:txBody>
          <a:bodyPr vert="horz" wrap="square" lIns="146304" tIns="91440" rIns="146304" bIns="91440" rtlCol="0" anchor="t">
            <a:spAutoFit/>
          </a:bodyPr>
          <a:lstStyle/>
          <a:p>
            <a:pPr marL="0" indent="0">
              <a:buNone/>
            </a:pPr>
            <a:r>
              <a:rPr lang="en-US" dirty="0"/>
              <a:t>Creating a directory for each environment and organizing the infrastructure code within those directories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Environment directory</a:t>
            </a:r>
          </a:p>
        </p:txBody>
      </p:sp>
      <p:pic>
        <p:nvPicPr>
          <p:cNvPr id="5" name="Picture 4">
            <a:extLst>
              <a:ext uri="{FF2B5EF4-FFF2-40B4-BE49-F238E27FC236}">
                <a16:creationId xmlns:a16="http://schemas.microsoft.com/office/drawing/2014/main" id="{E0A296E7-F4F6-9ADC-E39C-5786CF4A5C35}"/>
              </a:ext>
            </a:extLst>
          </p:cNvPr>
          <p:cNvPicPr>
            <a:picLocks noChangeAspect="1"/>
          </p:cNvPicPr>
          <p:nvPr/>
        </p:nvPicPr>
        <p:blipFill>
          <a:blip r:embed="rId3"/>
          <a:stretch>
            <a:fillRect/>
          </a:stretch>
        </p:blipFill>
        <p:spPr>
          <a:xfrm>
            <a:off x="5120639" y="2246605"/>
            <a:ext cx="2389053" cy="4770779"/>
          </a:xfrm>
          <a:prstGeom prst="rect">
            <a:avLst/>
          </a:prstGeom>
        </p:spPr>
      </p:pic>
    </p:spTree>
    <p:extLst>
      <p:ext uri="{BB962C8B-B14F-4D97-AF65-F5344CB8AC3E}">
        <p14:creationId xmlns:p14="http://schemas.microsoft.com/office/powerpoint/2010/main" val="28820896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2420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3397853"/>
          </a:xfrm>
        </p:spPr>
        <p:txBody>
          <a:bodyPr vert="horz" wrap="square" lIns="146304" tIns="91440" rIns="146304" bIns="91440" rtlCol="0" anchor="t">
            <a:spAutoFit/>
          </a:bodyPr>
          <a:lstStyle/>
          <a:p>
            <a:pPr marL="0" indent="0">
              <a:buNone/>
            </a:pPr>
            <a:r>
              <a:rPr lang="en-US" dirty="0"/>
              <a:t>To set lots of variables, it is more convenient to specify their values in a variable definitions file (with a filename ending in either .</a:t>
            </a:r>
            <a:r>
              <a:rPr lang="en-US" dirty="0" err="1"/>
              <a:t>tfvars</a:t>
            </a:r>
            <a:r>
              <a:rPr lang="en-US" dirty="0"/>
              <a:t> or .</a:t>
            </a:r>
            <a:r>
              <a:rPr lang="en-US" dirty="0" err="1"/>
              <a:t>tfvars.json</a:t>
            </a:r>
            <a:r>
              <a:rPr lang="en-US" dirty="0"/>
              <a:t>) and then specify that file on the command line with -var-file</a:t>
            </a:r>
          </a:p>
          <a:p>
            <a:pPr marL="0" indent="0">
              <a:buNone/>
            </a:pPr>
            <a:endParaRPr lang="en-US" dirty="0"/>
          </a:p>
          <a:p>
            <a:pPr marL="0" indent="0">
              <a:buNone/>
            </a:pPr>
            <a:r>
              <a:rPr lang="en-US" dirty="0" err="1"/>
              <a:t>Passar</a:t>
            </a:r>
            <a:r>
              <a:rPr lang="en-US" dirty="0"/>
              <a:t> no </a:t>
            </a:r>
            <a:r>
              <a:rPr lang="en-US" dirty="0" err="1"/>
              <a:t>nome</a:t>
            </a:r>
            <a:r>
              <a:rPr lang="en-US" dirty="0"/>
              <a:t> da key (</a:t>
            </a:r>
            <a:r>
              <a:rPr lang="en-US" dirty="0" err="1"/>
              <a:t>tfstate</a:t>
            </a:r>
            <a:r>
              <a:rPr lang="en-US" dirty="0"/>
              <a:t>) via </a:t>
            </a:r>
            <a:r>
              <a:rPr lang="en-US" dirty="0" err="1"/>
              <a:t>linha</a:t>
            </a:r>
            <a:r>
              <a:rPr lang="en-US" dirty="0"/>
              <a:t> de </a:t>
            </a:r>
            <a:r>
              <a:rPr lang="en-US" dirty="0" err="1"/>
              <a:t>comando</a:t>
            </a: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a:t>
            </a:r>
            <a:r>
              <a:rPr lang="en-US" dirty="0" err="1"/>
              <a:t>tfvars</a:t>
            </a:r>
            <a:endParaRPr lang="en-US" dirty="0"/>
          </a:p>
        </p:txBody>
      </p:sp>
    </p:spTree>
    <p:extLst>
      <p:ext uri="{BB962C8B-B14F-4D97-AF65-F5344CB8AC3E}">
        <p14:creationId xmlns:p14="http://schemas.microsoft.com/office/powerpoint/2010/main" val="403195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5115246"/>
          </a:xfrm>
        </p:spPr>
        <p:txBody>
          <a:bodyPr vert="horz" wrap="square" lIns="146304" tIns="91440" rIns="146304" bIns="91440" rtlCol="0" anchor="t">
            <a:spAutoFit/>
          </a:bodyPr>
          <a:lstStyle/>
          <a:p>
            <a:pPr marL="0" indent="0">
              <a:buNone/>
            </a:pPr>
            <a:r>
              <a:rPr lang="en-US" dirty="0"/>
              <a:t>Refer to separate instances of state data inside the same Terraform working directory.</a:t>
            </a:r>
          </a:p>
          <a:p>
            <a:pPr marL="0" indent="0">
              <a:buNone/>
            </a:pPr>
            <a:endParaRPr lang="en-US" dirty="0"/>
          </a:p>
          <a:p>
            <a:pPr marL="0" indent="0">
              <a:buNone/>
            </a:pPr>
            <a:r>
              <a:rPr lang="en-US" dirty="0"/>
              <a:t>Terraform starts with a single, </a:t>
            </a:r>
            <a:r>
              <a:rPr lang="en-US" b="1" dirty="0"/>
              <a:t>default</a:t>
            </a:r>
            <a:r>
              <a:rPr lang="en-US" dirty="0"/>
              <a:t> workspace named default that you cannot delete.</a:t>
            </a:r>
          </a:p>
          <a:p>
            <a:pPr marL="0" indent="0">
              <a:buNone/>
            </a:pPr>
            <a:endParaRPr lang="en-US" dirty="0"/>
          </a:p>
          <a:p>
            <a:pPr marL="0" indent="0">
              <a:buNone/>
            </a:pPr>
            <a:r>
              <a:rPr lang="en-US" dirty="0"/>
              <a:t>A common use for multiple workspaces is to create a parallel, distinct copy of a set of infrastructure to test a set of changes before modifying production infrastructure.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Workspace</a:t>
            </a:r>
          </a:p>
        </p:txBody>
      </p:sp>
    </p:spTree>
    <p:extLst>
      <p:ext uri="{BB962C8B-B14F-4D97-AF65-F5344CB8AC3E}">
        <p14:creationId xmlns:p14="http://schemas.microsoft.com/office/powerpoint/2010/main" val="12461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Workspace</a:t>
            </a:r>
          </a:p>
        </p:txBody>
      </p:sp>
      <p:sp>
        <p:nvSpPr>
          <p:cNvPr id="7" name="Text Placeholder 1">
            <a:extLst>
              <a:ext uri="{FF2B5EF4-FFF2-40B4-BE49-F238E27FC236}">
                <a16:creationId xmlns:a16="http://schemas.microsoft.com/office/drawing/2014/main" id="{F68C9F5D-A5D2-7D15-F129-C3B744BE16EA}"/>
              </a:ext>
            </a:extLst>
          </p:cNvPr>
          <p:cNvSpPr>
            <a:spLocks noGrp="1"/>
          </p:cNvSpPr>
          <p:nvPr>
            <p:ph type="body" sz="quarter" idx="10"/>
          </p:nvPr>
        </p:nvSpPr>
        <p:spPr>
          <a:xfrm>
            <a:off x="7384964" y="3828707"/>
            <a:ext cx="4779239" cy="1181862"/>
          </a:xfrm>
        </p:spPr>
        <p:txBody>
          <a:bodyPr vert="horz" wrap="square" lIns="146304" tIns="91440" rIns="146304" bIns="91440" rtlCol="0" anchor="t">
            <a:spAutoFit/>
          </a:bodyPr>
          <a:lstStyle/>
          <a:p>
            <a:pPr marL="0" indent="0">
              <a:buNone/>
            </a:pPr>
            <a:r>
              <a:rPr lang="en-US" dirty="0"/>
              <a:t>For each workspace, a </a:t>
            </a:r>
            <a:r>
              <a:rPr lang="en-US" dirty="0" err="1"/>
              <a:t>tfstate</a:t>
            </a:r>
            <a:r>
              <a:rPr lang="en-US" dirty="0"/>
              <a:t> file is created</a:t>
            </a:r>
          </a:p>
        </p:txBody>
      </p:sp>
      <p:pic>
        <p:nvPicPr>
          <p:cNvPr id="11" name="Picture 10">
            <a:extLst>
              <a:ext uri="{FF2B5EF4-FFF2-40B4-BE49-F238E27FC236}">
                <a16:creationId xmlns:a16="http://schemas.microsoft.com/office/drawing/2014/main" id="{8F2F35DC-3134-FA3A-E39F-65F869F2D371}"/>
              </a:ext>
            </a:extLst>
          </p:cNvPr>
          <p:cNvPicPr>
            <a:picLocks noChangeAspect="1"/>
          </p:cNvPicPr>
          <p:nvPr/>
        </p:nvPicPr>
        <p:blipFill>
          <a:blip r:embed="rId3"/>
          <a:stretch>
            <a:fillRect/>
          </a:stretch>
        </p:blipFill>
        <p:spPr>
          <a:xfrm>
            <a:off x="183199" y="1351583"/>
            <a:ext cx="6800531" cy="2085978"/>
          </a:xfrm>
          <a:prstGeom prst="rect">
            <a:avLst/>
          </a:prstGeom>
        </p:spPr>
      </p:pic>
      <p:pic>
        <p:nvPicPr>
          <p:cNvPr id="13" name="Picture 12">
            <a:extLst>
              <a:ext uri="{FF2B5EF4-FFF2-40B4-BE49-F238E27FC236}">
                <a16:creationId xmlns:a16="http://schemas.microsoft.com/office/drawing/2014/main" id="{06FCFA7B-7EFB-BE2E-1736-4D328CBA8CD9}"/>
              </a:ext>
            </a:extLst>
          </p:cNvPr>
          <p:cNvPicPr>
            <a:picLocks noChangeAspect="1"/>
          </p:cNvPicPr>
          <p:nvPr/>
        </p:nvPicPr>
        <p:blipFill>
          <a:blip r:embed="rId4"/>
          <a:stretch>
            <a:fillRect/>
          </a:stretch>
        </p:blipFill>
        <p:spPr>
          <a:xfrm>
            <a:off x="7384964" y="5010569"/>
            <a:ext cx="6089490" cy="1542492"/>
          </a:xfrm>
          <a:prstGeom prst="rect">
            <a:avLst/>
          </a:prstGeom>
        </p:spPr>
      </p:pic>
    </p:spTree>
    <p:extLst>
      <p:ext uri="{BB962C8B-B14F-4D97-AF65-F5344CB8AC3E}">
        <p14:creationId xmlns:p14="http://schemas.microsoft.com/office/powerpoint/2010/main" val="25500990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BBC3-C7CB-4EE8-0C19-20213E59DAC9}"/>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D78868AA-1825-F7EF-821E-63498D64A53A}"/>
              </a:ext>
            </a:extLst>
          </p:cNvPr>
          <p:cNvSpPr>
            <a:spLocks noGrp="1"/>
          </p:cNvSpPr>
          <p:nvPr>
            <p:ph type="pic" sz="quarter" idx="10"/>
          </p:nvPr>
        </p:nvSpPr>
        <p:spPr/>
        <p:txBody>
          <a:bodyPr/>
          <a:lstStyle/>
          <a:p>
            <a:endParaRPr lang="pt-BR"/>
          </a:p>
        </p:txBody>
      </p:sp>
      <p:pic>
        <p:nvPicPr>
          <p:cNvPr id="6" name="Picture 5">
            <a:extLst>
              <a:ext uri="{FF2B5EF4-FFF2-40B4-BE49-F238E27FC236}">
                <a16:creationId xmlns:a16="http://schemas.microsoft.com/office/drawing/2014/main" id="{3371CED3-C9DB-8876-142F-0FA3525B0365}"/>
              </a:ext>
            </a:extLst>
          </p:cNvPr>
          <p:cNvPicPr>
            <a:picLocks noChangeAspect="1"/>
          </p:cNvPicPr>
          <p:nvPr/>
        </p:nvPicPr>
        <p:blipFill>
          <a:blip r:embed="rId3"/>
          <a:stretch>
            <a:fillRect/>
          </a:stretch>
        </p:blipFill>
        <p:spPr>
          <a:xfrm>
            <a:off x="274639" y="2340188"/>
            <a:ext cx="5782482" cy="3896269"/>
          </a:xfrm>
          <a:prstGeom prst="rect">
            <a:avLst/>
          </a:prstGeom>
        </p:spPr>
      </p:pic>
    </p:spTree>
    <p:extLst>
      <p:ext uri="{BB962C8B-B14F-4D97-AF65-F5344CB8AC3E}">
        <p14:creationId xmlns:p14="http://schemas.microsoft.com/office/powerpoint/2010/main" val="4838347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Testing</a:t>
            </a:r>
          </a:p>
        </p:txBody>
      </p:sp>
    </p:spTree>
    <p:extLst>
      <p:ext uri="{BB962C8B-B14F-4D97-AF65-F5344CB8AC3E}">
        <p14:creationId xmlns:p14="http://schemas.microsoft.com/office/powerpoint/2010/main" val="3446228075"/>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4616648"/>
          </a:xfrm>
        </p:spPr>
        <p:txBody>
          <a:bodyPr vert="horz" wrap="square" lIns="146304" tIns="91440" rIns="146304" bIns="91440" rtlCol="0" anchor="t">
            <a:spAutoFit/>
          </a:bodyPr>
          <a:lstStyle/>
          <a:p>
            <a:pPr marL="0" indent="0">
              <a:buNone/>
            </a:pPr>
            <a:r>
              <a:rPr lang="en-US" dirty="0"/>
              <a:t>Terraform tests let authors validate that module configuration updates do not introduce breaking changes. </a:t>
            </a:r>
          </a:p>
          <a:p>
            <a:pPr marL="0" indent="0">
              <a:buNone/>
            </a:pPr>
            <a:endParaRPr lang="en-US" dirty="0"/>
          </a:p>
          <a:p>
            <a:pPr marL="0" indent="0">
              <a:buNone/>
            </a:pPr>
            <a:r>
              <a:rPr lang="en-US" dirty="0"/>
              <a:t>Tests run against test-specific, short-lived resources, preventing any risk to your existing infrastructure or state.</a:t>
            </a:r>
          </a:p>
          <a:p>
            <a:pPr marL="0" indent="0">
              <a:buNone/>
            </a:pPr>
            <a:endParaRPr lang="en-US" dirty="0"/>
          </a:p>
          <a:p>
            <a:pPr marL="0" indent="0">
              <a:buNone/>
            </a:pPr>
            <a:r>
              <a:rPr lang="en-US" dirty="0"/>
              <a:t>This testing framework is available in </a:t>
            </a:r>
            <a:r>
              <a:rPr lang="en-US" b="1" dirty="0"/>
              <a:t>Terraform v1.6.0 </a:t>
            </a:r>
            <a:r>
              <a:rPr lang="en-US" dirty="0"/>
              <a:t>and later.</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Tests</a:t>
            </a:r>
          </a:p>
        </p:txBody>
      </p:sp>
    </p:spTree>
    <p:extLst>
      <p:ext uri="{BB962C8B-B14F-4D97-AF65-F5344CB8AC3E}">
        <p14:creationId xmlns:p14="http://schemas.microsoft.com/office/powerpoint/2010/main" val="18816720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4893647"/>
          </a:xfrm>
        </p:spPr>
        <p:txBody>
          <a:bodyPr vert="horz" wrap="square" lIns="146304" tIns="91440" rIns="146304" bIns="91440" rtlCol="0" anchor="t">
            <a:spAutoFit/>
          </a:bodyPr>
          <a:lstStyle/>
          <a:p>
            <a:pPr marL="0" indent="0">
              <a:buNone/>
            </a:pPr>
            <a:r>
              <a:rPr lang="en-US" dirty="0"/>
              <a:t>By default, tests within Terraform create real infrastructure and can run assertions and validations against that infrastructure. This is analogous to integration testing.</a:t>
            </a:r>
          </a:p>
          <a:p>
            <a:pPr marL="0" indent="0">
              <a:buNone/>
            </a:pPr>
            <a:endParaRPr lang="en-US" dirty="0"/>
          </a:p>
          <a:p>
            <a:pPr marL="0" indent="0">
              <a:buNone/>
            </a:pPr>
            <a:r>
              <a:rPr lang="en-US" dirty="0"/>
              <a:t>By default, each run block executes with </a:t>
            </a:r>
            <a:r>
              <a:rPr lang="en-US" b="1" dirty="0"/>
              <a:t>command = apply</a:t>
            </a:r>
            <a:r>
              <a:rPr lang="en-US" dirty="0"/>
              <a:t> instructing Terraform to execute a complete apply operation against your configuration. Replacing the command value with </a:t>
            </a:r>
            <a:r>
              <a:rPr lang="en-US" b="1" dirty="0"/>
              <a:t>command = plan</a:t>
            </a:r>
            <a:r>
              <a:rPr lang="en-US" dirty="0"/>
              <a:t> instructs Terraform to not create new infrastructure for this run block.</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Integration or Unit testing</a:t>
            </a:r>
          </a:p>
        </p:txBody>
      </p:sp>
    </p:spTree>
    <p:extLst>
      <p:ext uri="{BB962C8B-B14F-4D97-AF65-F5344CB8AC3E}">
        <p14:creationId xmlns:p14="http://schemas.microsoft.com/office/powerpoint/2010/main" val="35369831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5269135"/>
          </a:xfrm>
        </p:spPr>
        <p:txBody>
          <a:bodyPr vert="horz" wrap="square" lIns="146304" tIns="91440" rIns="146304" bIns="91440" rtlCol="0" anchor="t">
            <a:spAutoFit/>
          </a:bodyPr>
          <a:lstStyle/>
          <a:p>
            <a:pPr marL="0" indent="0">
              <a:buNone/>
            </a:pPr>
            <a:r>
              <a:rPr lang="en-US" dirty="0"/>
              <a:t>Terraform discovers test files are based on their file extension: </a:t>
            </a:r>
            <a:r>
              <a:rPr lang="en-US" b="1" dirty="0"/>
              <a:t>.</a:t>
            </a:r>
            <a:r>
              <a:rPr lang="en-US" b="1" dirty="0" err="1"/>
              <a:t>tftest.hcl</a:t>
            </a:r>
            <a:r>
              <a:rPr lang="en-US" b="1" dirty="0"/>
              <a:t> or .</a:t>
            </a:r>
            <a:r>
              <a:rPr lang="en-US" b="1" dirty="0" err="1"/>
              <a:t>tftest.json</a:t>
            </a:r>
            <a:r>
              <a:rPr lang="en-US" b="1" dirty="0"/>
              <a:t>.</a:t>
            </a:r>
          </a:p>
          <a:p>
            <a:pPr marL="0" indent="0">
              <a:buNone/>
            </a:pPr>
            <a:endParaRPr lang="en-US" b="1" dirty="0"/>
          </a:p>
          <a:p>
            <a:pPr marL="0" indent="0">
              <a:buNone/>
            </a:pPr>
            <a:r>
              <a:rPr lang="en-US" dirty="0"/>
              <a:t>Each test file contains the following root level attributes and blocks:</a:t>
            </a:r>
          </a:p>
          <a:p>
            <a:r>
              <a:rPr lang="en-US" sz="2800" dirty="0"/>
              <a:t>One to many </a:t>
            </a:r>
            <a:r>
              <a:rPr lang="en-US" sz="2800" b="1" dirty="0"/>
              <a:t>run</a:t>
            </a:r>
            <a:r>
              <a:rPr lang="en-US" sz="2800" dirty="0"/>
              <a:t> blocks.</a:t>
            </a:r>
          </a:p>
          <a:p>
            <a:r>
              <a:rPr lang="en-US" sz="2800" dirty="0"/>
              <a:t>Zero to one </a:t>
            </a:r>
            <a:r>
              <a:rPr lang="en-US" sz="2800" b="1" dirty="0"/>
              <a:t>variables</a:t>
            </a:r>
            <a:r>
              <a:rPr lang="en-US" sz="2800" dirty="0"/>
              <a:t> block.</a:t>
            </a:r>
          </a:p>
          <a:p>
            <a:r>
              <a:rPr lang="en-US" sz="2800" dirty="0"/>
              <a:t>Zero to many </a:t>
            </a:r>
            <a:r>
              <a:rPr lang="en-US" sz="2800" b="1" dirty="0"/>
              <a:t>provider</a:t>
            </a:r>
            <a:r>
              <a:rPr lang="en-US" sz="2800" dirty="0"/>
              <a:t> blocks.</a:t>
            </a:r>
          </a:p>
          <a:p>
            <a:r>
              <a:rPr lang="en-US" sz="2800" dirty="0"/>
              <a:t>Zero to many </a:t>
            </a:r>
            <a:r>
              <a:rPr lang="pt-BR" sz="2800" b="1" dirty="0" err="1"/>
              <a:t>assertions</a:t>
            </a:r>
            <a:r>
              <a:rPr lang="en-US" sz="2800" dirty="0"/>
              <a:t> blocks.</a:t>
            </a:r>
          </a:p>
          <a:p>
            <a:pPr marL="0" indent="0">
              <a:buNone/>
            </a:pPr>
            <a:endParaRPr lang="en-US" sz="2800"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Syntax</a:t>
            </a:r>
          </a:p>
        </p:txBody>
      </p:sp>
    </p:spTree>
    <p:extLst>
      <p:ext uri="{BB962C8B-B14F-4D97-AF65-F5344CB8AC3E}">
        <p14:creationId xmlns:p14="http://schemas.microsoft.com/office/powerpoint/2010/main" val="16433272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a:xfrm>
            <a:off x="274639" y="295274"/>
            <a:ext cx="5579831" cy="917575"/>
          </a:xfrm>
        </p:spPr>
        <p:txBody>
          <a:bodyPr/>
          <a:lstStyle/>
          <a:p>
            <a:r>
              <a:rPr lang="en-US" b="1" dirty="0"/>
              <a:t>.</a:t>
            </a:r>
            <a:r>
              <a:rPr lang="en-US" b="1" dirty="0" err="1"/>
              <a:t>tftest.hcl</a:t>
            </a:r>
            <a:endParaRPr lang="en-US" dirty="0"/>
          </a:p>
        </p:txBody>
      </p:sp>
      <p:pic>
        <p:nvPicPr>
          <p:cNvPr id="6" name="Picture 5">
            <a:extLst>
              <a:ext uri="{FF2B5EF4-FFF2-40B4-BE49-F238E27FC236}">
                <a16:creationId xmlns:a16="http://schemas.microsoft.com/office/drawing/2014/main" id="{650576C6-9338-0A53-DC6F-6830474EA04B}"/>
              </a:ext>
            </a:extLst>
          </p:cNvPr>
          <p:cNvPicPr>
            <a:picLocks noChangeAspect="1"/>
          </p:cNvPicPr>
          <p:nvPr/>
        </p:nvPicPr>
        <p:blipFill>
          <a:blip r:embed="rId3"/>
          <a:stretch>
            <a:fillRect/>
          </a:stretch>
        </p:blipFill>
        <p:spPr>
          <a:xfrm>
            <a:off x="522480" y="1212849"/>
            <a:ext cx="5331990" cy="5781676"/>
          </a:xfrm>
          <a:prstGeom prst="rect">
            <a:avLst/>
          </a:prstGeom>
        </p:spPr>
      </p:pic>
      <p:sp>
        <p:nvSpPr>
          <p:cNvPr id="7" name="Title 2">
            <a:extLst>
              <a:ext uri="{FF2B5EF4-FFF2-40B4-BE49-F238E27FC236}">
                <a16:creationId xmlns:a16="http://schemas.microsoft.com/office/drawing/2014/main" id="{EBD3AFEB-128E-50C3-FBA4-4AEB86E824AB}"/>
              </a:ext>
            </a:extLst>
          </p:cNvPr>
          <p:cNvSpPr txBox="1">
            <a:spLocks/>
          </p:cNvSpPr>
          <p:nvPr/>
        </p:nvSpPr>
        <p:spPr>
          <a:xfrm>
            <a:off x="6582006" y="295274"/>
            <a:ext cx="5579831" cy="917575"/>
          </a:xfrm>
          <a:prstGeom prst="rect">
            <a:avLst/>
          </a:prstGeom>
        </p:spPr>
        <p:txBody>
          <a:bodyPr vert="horz" wrap="square" lIns="146304" tIns="91440" rIns="146304" bIns="91440"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pt-BR" b="1" dirty="0"/>
              <a:t>Running</a:t>
            </a:r>
            <a:endParaRPr lang="pt-BR" dirty="0"/>
          </a:p>
        </p:txBody>
      </p:sp>
      <p:pic>
        <p:nvPicPr>
          <p:cNvPr id="9" name="Picture 8">
            <a:extLst>
              <a:ext uri="{FF2B5EF4-FFF2-40B4-BE49-F238E27FC236}">
                <a16:creationId xmlns:a16="http://schemas.microsoft.com/office/drawing/2014/main" id="{A29E42ED-528C-0698-E29D-E183FF63C1C8}"/>
              </a:ext>
            </a:extLst>
          </p:cNvPr>
          <p:cNvPicPr>
            <a:picLocks noChangeAspect="1"/>
          </p:cNvPicPr>
          <p:nvPr/>
        </p:nvPicPr>
        <p:blipFill>
          <a:blip r:embed="rId4"/>
          <a:stretch>
            <a:fillRect/>
          </a:stretch>
        </p:blipFill>
        <p:spPr>
          <a:xfrm>
            <a:off x="6770036" y="1212849"/>
            <a:ext cx="4447077" cy="2090790"/>
          </a:xfrm>
          <a:prstGeom prst="rect">
            <a:avLst/>
          </a:prstGeom>
        </p:spPr>
      </p:pic>
      <p:pic>
        <p:nvPicPr>
          <p:cNvPr id="11" name="Picture 10">
            <a:extLst>
              <a:ext uri="{FF2B5EF4-FFF2-40B4-BE49-F238E27FC236}">
                <a16:creationId xmlns:a16="http://schemas.microsoft.com/office/drawing/2014/main" id="{A326D61F-B866-3BEE-22E0-E3317FAFE439}"/>
              </a:ext>
            </a:extLst>
          </p:cNvPr>
          <p:cNvPicPr>
            <a:picLocks noChangeAspect="1"/>
          </p:cNvPicPr>
          <p:nvPr/>
        </p:nvPicPr>
        <p:blipFill>
          <a:blip r:embed="rId5"/>
          <a:stretch>
            <a:fillRect/>
          </a:stretch>
        </p:blipFill>
        <p:spPr>
          <a:xfrm>
            <a:off x="6770036" y="3946525"/>
            <a:ext cx="5711267" cy="2473940"/>
          </a:xfrm>
          <a:prstGeom prst="rect">
            <a:avLst/>
          </a:prstGeom>
        </p:spPr>
      </p:pic>
    </p:spTree>
    <p:extLst>
      <p:ext uri="{BB962C8B-B14F-4D97-AF65-F5344CB8AC3E}">
        <p14:creationId xmlns:p14="http://schemas.microsoft.com/office/powerpoint/2010/main" val="334391221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769B58-00C3-D47A-AFEE-CCBFF1FFCB10}"/>
              </a:ext>
            </a:extLst>
          </p:cNvPr>
          <p:cNvPicPr>
            <a:picLocks noChangeAspect="1"/>
          </p:cNvPicPr>
          <p:nvPr/>
        </p:nvPicPr>
        <p:blipFill>
          <a:blip r:embed="rId2"/>
          <a:stretch>
            <a:fillRect/>
          </a:stretch>
        </p:blipFill>
        <p:spPr>
          <a:xfrm>
            <a:off x="2992984" y="0"/>
            <a:ext cx="6450506" cy="6994525"/>
          </a:xfrm>
          <a:prstGeom prst="rect">
            <a:avLst/>
          </a:prstGeom>
        </p:spPr>
      </p:pic>
    </p:spTree>
    <p:extLst>
      <p:ext uri="{BB962C8B-B14F-4D97-AF65-F5344CB8AC3E}">
        <p14:creationId xmlns:p14="http://schemas.microsoft.com/office/powerpoint/2010/main" val="426741852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7552" y="2068527"/>
            <a:ext cx="6777608" cy="3657560"/>
          </a:xfrm>
        </p:spPr>
        <p:txBody>
          <a:bodyPr/>
          <a:lstStyle/>
          <a:p>
            <a:r>
              <a:rPr lang="en-US" sz="4000" dirty="0">
                <a:cs typeface="Segoe UI"/>
              </a:rPr>
              <a:t>Terraform to Azure</a:t>
            </a:r>
            <a:br>
              <a:rPr lang="en-US" sz="4000" dirty="0">
                <a:cs typeface="Segoe UI"/>
              </a:rPr>
            </a:br>
            <a:br>
              <a:rPr lang="en-US" sz="4000" dirty="0">
                <a:cs typeface="Segoe UI"/>
              </a:rPr>
            </a:br>
            <a:r>
              <a:rPr lang="en-US" sz="4000" dirty="0">
                <a:cs typeface="Segoe UI"/>
              </a:rPr>
              <a:t>Module 04 - Terraform Module</a:t>
            </a:r>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E790E-A4AD-870B-ACEA-5E64D7CCF1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DBC7B-F0CC-6F89-D785-30A1A9A2F6D3}"/>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15416396-3031-9A52-5AD0-F445D598AF36}"/>
              </a:ext>
            </a:extLst>
          </p:cNvPr>
          <p:cNvSpPr>
            <a:spLocks noGrp="1"/>
          </p:cNvSpPr>
          <p:nvPr>
            <p:ph type="pic" sz="quarter" idx="10"/>
          </p:nvPr>
        </p:nvSpPr>
        <p:spPr/>
        <p:txBody>
          <a:bodyPr/>
          <a:lstStyle/>
          <a:p>
            <a:endParaRPr lang="pt-BR"/>
          </a:p>
        </p:txBody>
      </p:sp>
    </p:spTree>
    <p:extLst>
      <p:ext uri="{BB962C8B-B14F-4D97-AF65-F5344CB8AC3E}">
        <p14:creationId xmlns:p14="http://schemas.microsoft.com/office/powerpoint/2010/main" val="187826117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vert="horz" wrap="square" lIns="146304" tIns="91440" rIns="146304" bIns="91440" rtlCol="0" anchor="t">
            <a:spAutoFit/>
          </a:bodyPr>
          <a:lstStyle/>
          <a:p>
            <a:pPr marL="0" indent="0">
              <a:buFont typeface="Arial" pitchFamily="34" charset="0"/>
              <a:buNone/>
            </a:pPr>
            <a:r>
              <a:rPr lang="en-US" dirty="0">
                <a:gradFill>
                  <a:gsLst>
                    <a:gs pos="1250">
                      <a:schemeClr val="tx1"/>
                    </a:gs>
                    <a:gs pos="100000">
                      <a:schemeClr val="tx1"/>
                    </a:gs>
                  </a:gsLst>
                  <a:lin ang="5400000" scaled="0"/>
                </a:gradFill>
              </a:rPr>
              <a:t>After completing this learning unit, you will understand</a:t>
            </a:r>
          </a:p>
          <a:p>
            <a:endParaRPr lang="en-US" dirty="0"/>
          </a:p>
          <a:p>
            <a:r>
              <a:rPr lang="en-US" dirty="0"/>
              <a:t>Modules overview</a:t>
            </a:r>
          </a:p>
          <a:p>
            <a:r>
              <a:rPr lang="en-US" dirty="0"/>
              <a:t>What is a Terraform module?</a:t>
            </a:r>
          </a:p>
          <a:p>
            <a:r>
              <a:rPr lang="en-US" dirty="0"/>
              <a:t>First Terraform module</a:t>
            </a:r>
          </a:p>
          <a:p>
            <a:endParaRPr lang="en-US" dirty="0"/>
          </a:p>
        </p:txBody>
      </p:sp>
      <p:sp>
        <p:nvSpPr>
          <p:cNvPr id="3" name="Title 2"/>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23588660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Modules overview</a:t>
            </a:r>
          </a:p>
        </p:txBody>
      </p:sp>
    </p:spTree>
    <p:extLst>
      <p:ext uri="{BB962C8B-B14F-4D97-AF65-F5344CB8AC3E}">
        <p14:creationId xmlns:p14="http://schemas.microsoft.com/office/powerpoint/2010/main" val="1427953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5613845"/>
          </a:xfrm>
        </p:spPr>
        <p:txBody>
          <a:bodyPr vert="horz" wrap="square" lIns="146304" tIns="91440" rIns="146304" bIns="91440" rtlCol="0" anchor="t">
            <a:spAutoFit/>
          </a:bodyPr>
          <a:lstStyle/>
          <a:p>
            <a:pPr marL="0" indent="0">
              <a:buNone/>
            </a:pPr>
            <a:r>
              <a:rPr lang="en-US" dirty="0"/>
              <a:t>As you manage your infrastructure with Terraform, you will create increasingly complex configurations.</a:t>
            </a:r>
          </a:p>
          <a:p>
            <a:pPr marL="0" indent="0">
              <a:buNone/>
            </a:pPr>
            <a:endParaRPr lang="en-US" dirty="0"/>
          </a:p>
          <a:p>
            <a:pPr marL="0" indent="0">
              <a:buNone/>
            </a:pPr>
            <a:r>
              <a:rPr lang="en-US" dirty="0"/>
              <a:t>There is no intrinsic limit to the complexity of a single Terraform configuration file or directory, so it is possible to continue writing and updating your configuration files in a single directory.</a:t>
            </a:r>
          </a:p>
          <a:p>
            <a:pPr marL="0" indent="0">
              <a:buNone/>
            </a:pPr>
            <a:endParaRPr lang="en-US" dirty="0"/>
          </a:p>
          <a:p>
            <a:pPr marL="0" indent="0">
              <a:buNone/>
            </a:pPr>
            <a:r>
              <a:rPr lang="en-US" dirty="0"/>
              <a:t>However, if you do, you may encounter one or more problems: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Modules overview</a:t>
            </a:r>
          </a:p>
        </p:txBody>
      </p:sp>
    </p:spTree>
    <p:extLst>
      <p:ext uri="{BB962C8B-B14F-4D97-AF65-F5344CB8AC3E}">
        <p14:creationId xmlns:p14="http://schemas.microsoft.com/office/powerpoint/2010/main" val="20628656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Effect transition="in" filter="fade">
                                      <p:cBhvr>
                                        <p:cTn id="11" dur="500"/>
                                        <p:tgtEl>
                                          <p:spTgt spid="2">
                                            <p:txEl>
                                              <p:pRg st="2" end="2"/>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Effect transition="in" filter="fade">
                                      <p:cBhvr>
                                        <p:cTn id="15"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616648"/>
          </a:xfrm>
        </p:spPr>
        <p:txBody>
          <a:bodyPr vert="horz" wrap="square" lIns="146304" tIns="91440" rIns="146304" bIns="91440" rtlCol="0" anchor="t">
            <a:spAutoFit/>
          </a:bodyPr>
          <a:lstStyle/>
          <a:p>
            <a:pPr marL="0" indent="0">
              <a:buNone/>
            </a:pPr>
            <a:r>
              <a:rPr lang="en-US" dirty="0"/>
              <a:t>Understanding and navigating the configuration files will become increasingly difficult.</a:t>
            </a:r>
          </a:p>
          <a:p>
            <a:pPr marL="0" indent="0">
              <a:buNone/>
            </a:pPr>
            <a:endParaRPr lang="en-US" dirty="0"/>
          </a:p>
          <a:p>
            <a:pPr marL="0" indent="0">
              <a:buNone/>
            </a:pPr>
            <a:r>
              <a:rPr lang="en-US" dirty="0"/>
              <a:t>Updating the configuration will become more </a:t>
            </a:r>
            <a:r>
              <a:rPr lang="en-US"/>
              <a:t>risky.</a:t>
            </a:r>
          </a:p>
          <a:p>
            <a:pPr marL="0" indent="0">
              <a:buNone/>
            </a:pPr>
            <a:endParaRPr lang="en-US" dirty="0"/>
          </a:p>
          <a:p>
            <a:pPr marL="0" indent="0">
              <a:buNone/>
            </a:pPr>
            <a:r>
              <a:rPr lang="en-US" dirty="0"/>
              <a:t>There will be an increasing amount of duplication of similar blocks of configuration, for instance when configuring separate dev/staging/production environments.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Problems</a:t>
            </a:r>
          </a:p>
        </p:txBody>
      </p:sp>
    </p:spTree>
    <p:extLst>
      <p:ext uri="{BB962C8B-B14F-4D97-AF65-F5344CB8AC3E}">
        <p14:creationId xmlns:p14="http://schemas.microsoft.com/office/powerpoint/2010/main" val="18626883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395049"/>
          </a:xfrm>
        </p:spPr>
        <p:txBody>
          <a:bodyPr vert="horz" wrap="square" lIns="146304" tIns="91440" rIns="146304" bIns="91440" rtlCol="0" anchor="t">
            <a:spAutoFit/>
          </a:bodyPr>
          <a:lstStyle/>
          <a:p>
            <a:pPr marL="0" indent="0">
              <a:buNone/>
            </a:pPr>
            <a:r>
              <a:rPr lang="en-US" dirty="0"/>
              <a:t>You may wish to share parts of your configuration between projects and teams and will quickly find that cutting and pasting blocks of configuration between projects is error prone and hard to maintain.</a:t>
            </a:r>
          </a:p>
          <a:p>
            <a:pPr marL="0" indent="0">
              <a:buNone/>
            </a:pPr>
            <a:endParaRPr lang="en-US" dirty="0"/>
          </a:p>
          <a:p>
            <a:pPr marL="0" indent="0">
              <a:buNone/>
            </a:pPr>
            <a:r>
              <a:rPr lang="en-US" dirty="0"/>
              <a:t>Engineers will need more Terraform expertise to understand and modify your configuration. This makes self-service workflows for other teams more difficult, slowing.</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Problems</a:t>
            </a:r>
          </a:p>
        </p:txBody>
      </p:sp>
    </p:spTree>
    <p:extLst>
      <p:ext uri="{BB962C8B-B14F-4D97-AF65-F5344CB8AC3E}">
        <p14:creationId xmlns:p14="http://schemas.microsoft.com/office/powerpoint/2010/main" val="36234736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What is a Terraform module?</a:t>
            </a:r>
          </a:p>
        </p:txBody>
      </p:sp>
    </p:spTree>
    <p:extLst>
      <p:ext uri="{BB962C8B-B14F-4D97-AF65-F5344CB8AC3E}">
        <p14:creationId xmlns:p14="http://schemas.microsoft.com/office/powerpoint/2010/main" val="3297452025"/>
      </p:ext>
    </p:extLst>
  </p:cSld>
  <p:clrMapOvr>
    <a:masterClrMapping/>
  </p:clrMapOvr>
  <p:transition>
    <p:fade/>
  </p:transition>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https://sirona.visualstudio.com/_workitems/edit/41227</Url>
      <Description>https://sirona.visualstudio.com/_workitems/edit/41227</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41227</Title_x0020_ID>
    <Lead_x0020_Signoff xmlns="cea7764e-6bf9-427d-be15-e74097e0a61c">false</Lead_x0020_Signoff>
    <TaxCatchAll xmlns="230e9df3-be65-4c73-a93b-d1236ebd677e" xsi:nil="true"/>
    <lcf76f155ced4ddcb4097134ff3c332f xmlns="cea7764e-6bf9-427d-be15-e74097e0a61c">
      <Terms xmlns="http://schemas.microsoft.com/office/infopath/2007/PartnerControls"/>
    </lcf76f155ced4ddcb4097134ff3c332f>
    <State xmlns="cea7764e-6bf9-427d-be15-e74097e0a61c">Open</Stat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1" ma:contentTypeDescription="Create a new document." ma:contentTypeScope="" ma:versionID="249d4e38c9bc1fd9070783c32e3df0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c0058c9b9ca1f299261281b1014520"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microsoft.com/sharepoint/v3"/>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fb9ea31f-0ab8-44ff-80d1-5777f6d9d945"/>
    <ds:schemaRef ds:uri="http://purl.org/dc/elements/1.1/"/>
    <ds:schemaRef ds:uri="cea7764e-6bf9-427d-be15-e74097e0a61c"/>
    <ds:schemaRef ds:uri="http://schemas.microsoft.com/office/2006/metadata/properties"/>
    <ds:schemaRef ds:uri="http://purl.org/dc/dcmitype/"/>
    <ds:schemaRef ds:uri="230e9df3-be65-4c73-a93b-d1236ebd677e"/>
  </ds:schemaRefs>
</ds:datastoreItem>
</file>

<file path=customXml/itemProps3.xml><?xml version="1.0" encoding="utf-8"?>
<ds:datastoreItem xmlns:ds="http://schemas.openxmlformats.org/officeDocument/2006/customXml" ds:itemID="{6C6808C6-9E8C-4DE9-8594-1DAA842B9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1626</TotalTime>
  <Words>1890</Words>
  <Application>Microsoft Office PowerPoint</Application>
  <PresentationFormat>Custom</PresentationFormat>
  <Paragraphs>203</Paragraphs>
  <Slides>31</Slides>
  <Notes>30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31</vt:i4>
      </vt:variant>
    </vt:vector>
  </HeadingPairs>
  <TitlesOfParts>
    <vt:vector size="39" baseType="lpstr">
      <vt:lpstr>Arial</vt:lpstr>
      <vt:lpstr>CaskaydiaCove NF</vt:lpstr>
      <vt:lpstr>Consolas</vt:lpstr>
      <vt:lpstr>Segoe UI</vt:lpstr>
      <vt:lpstr>Segoe UI Light</vt:lpstr>
      <vt:lpstr>Wingdings</vt:lpstr>
      <vt:lpstr>WHITE TEMPLATE</vt:lpstr>
      <vt:lpstr>COLOR TEMPLATE</vt:lpstr>
      <vt:lpstr>  Terraform for Azure</vt:lpstr>
      <vt:lpstr>PowerPoint Presentation</vt:lpstr>
      <vt:lpstr>Terraform to Azure  Module 04 - Terraform Module</vt:lpstr>
      <vt:lpstr>Overview</vt:lpstr>
      <vt:lpstr>Modules overview</vt:lpstr>
      <vt:lpstr>Modules overview</vt:lpstr>
      <vt:lpstr>Problems</vt:lpstr>
      <vt:lpstr>Problems</vt:lpstr>
      <vt:lpstr>What is a Terraform module?</vt:lpstr>
      <vt:lpstr>What is a Terraform module?</vt:lpstr>
      <vt:lpstr>The structure of a Terraform module</vt:lpstr>
      <vt:lpstr>Reference a Module</vt:lpstr>
      <vt:lpstr>Module Source</vt:lpstr>
      <vt:lpstr>Reference Output</vt:lpstr>
      <vt:lpstr>First Terraform Module</vt:lpstr>
      <vt:lpstr>First Module</vt:lpstr>
      <vt:lpstr>DEMO</vt:lpstr>
      <vt:lpstr>Multiple Environments</vt:lpstr>
      <vt:lpstr>Environment directory</vt:lpstr>
      <vt:lpstr>Terraform tfvars</vt:lpstr>
      <vt:lpstr>Terraform Workspace</vt:lpstr>
      <vt:lpstr>Terraform Workspace</vt:lpstr>
      <vt:lpstr>DEMO</vt:lpstr>
      <vt:lpstr>Testing</vt:lpstr>
      <vt:lpstr>Terraform Tests</vt:lpstr>
      <vt:lpstr>Integration or Unit testing</vt:lpstr>
      <vt:lpstr>Syntax</vt:lpstr>
      <vt:lpstr>.tftest.hcl</vt:lpstr>
      <vt:lpstr>PowerPoint Presentation</vt:lpstr>
      <vt:lpstr>DEMO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Leandro Prado (Piá)</cp:lastModifiedBy>
  <cp:revision>158</cp:revision>
  <dcterms:created xsi:type="dcterms:W3CDTF">2016-06-21T22:22:39Z</dcterms:created>
  <dcterms:modified xsi:type="dcterms:W3CDTF">2025-01-14T20:40:23Z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cfd94941-4c3f-42c8-afe6-d601a90433e5</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navander@microsoft.com</vt:lpwstr>
  </property>
  <property fmtid="{D5CDD505-2E9C-101B-9397-08002B2CF9AE}" pid="15" name="MSIP_Label_f42aa342-8706-4288-bd11-ebb85995028c_SetDate">
    <vt:lpwstr>2018-07-02T16:08:01.6432932Z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uthorIds_UIVersion_1536">
    <vt:lpwstr>97</vt:lpwstr>
  </property>
  <property fmtid="{D5CDD505-2E9C-101B-9397-08002B2CF9AE}" pid="21" name="AuthorIds_UIVersion_2560">
    <vt:lpwstr>97</vt:lpwstr>
  </property>
  <property fmtid="{D5CDD505-2E9C-101B-9397-08002B2CF9AE}" pid="22" name="AuthorIds_UIVersion_5632">
    <vt:lpwstr>97</vt:lpwstr>
  </property>
  <property fmtid="{D5CDD505-2E9C-101B-9397-08002B2CF9AE}" pid="23" name="MediaServiceImageTags">
    <vt:lpwstr/>
  </property>
</Properties>
</file>