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4776C-1EF7-6BBE-29F0-17C9A0AEE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B1DE8-4261-6D96-12D9-4FBCCEA0E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95FEF-22A3-D181-0FE7-E1123FC9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FA3D4-3218-90B7-CB42-BC45366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7F16A-8849-9DF3-4551-FB875142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D3FAE-9572-350E-EAA7-1042976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FA2DB3-6BC0-FB97-5698-8F8C3065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35A81-3D1A-A239-16AA-325109B2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B6467-635D-A846-89D6-FA2B7DD3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9D8FE-AA7B-5D23-0BD1-32113DC9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B796-AE54-768B-FC47-01D466747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CFAA9B-7E7C-B102-A981-67BB9FB5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E6CED-9A83-4354-D8FF-E44E38F8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42C0B-4B05-289A-80BC-5597983D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82242-23C0-CB5A-64B7-289D24C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20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FE3C-6C53-26F4-791B-22F0C481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68051-19D0-B95E-3DC7-C8A0933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DB775-A4B6-0CEC-3A2B-CEFD0337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49D47-B9CD-CDAD-708B-7D5C004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38E28-2FBD-1E5C-ED03-FD4DC09A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67C4B-27CE-2546-BE24-FCD44542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BDE27-B0CF-52AA-2389-AD51B370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E4056-FA3B-AB05-77BA-2354AABB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F0B78-2818-5719-A29A-C55F06C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672C6-FA15-E17D-2ADB-5A5D845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83ED-A94F-DE52-8818-3D84EC5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C3EF4-8537-4076-EFEC-14BB21E9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027D3-16DD-D430-832E-2BDDF8D73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1DFDE-5B60-5965-B63F-3BB5B709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6E744-403F-D657-CE63-AC33AA5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F8A18-5C4F-9131-0DF0-48DEB5BF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3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19A-1DE3-A00E-FA00-56724919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A66DC-B335-4666-2798-E0C16EA9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296E7C-809D-9B2F-70D5-49E82AF1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60E0AF-AE86-3569-8FB0-06F8320B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B5E593-4D88-E279-FA3D-034D577EF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6687A9-AFD0-1B6F-B61F-0D0988AA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9C16E1-105E-2F6C-D0D3-042BDF25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F180DB-30B1-E8AD-3226-E81C3628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0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5DE45-000D-4F81-0BCF-684E9632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B210B7-E4DB-EF1B-2263-784DFBE0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D425FE-0496-8F34-CA89-82163E32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88BF2A-76E9-75E3-B693-6F84AA4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49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81AE55-CF5B-9FAE-44F6-21D9981B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0AA9B2-27C2-10FE-BBAF-1090A900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EADB31-CF45-90AD-EE7B-CBAA7F9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3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8D11F-8E52-9D5D-679E-06FDE59D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9F523-E2E3-2144-CE3F-0DF0478A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D03A2A-B4BA-4C45-4C25-914520E8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6B073-4AA5-0C90-0FE9-5A3FFD9A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206A39-0FCF-7CD4-AF56-0D71F86C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94FFB-751C-2F19-E326-0A113C3E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FFC5D-84D1-318E-0420-441D777B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772DE-E360-FED0-81C2-E986E9076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506DC6-3160-E821-E021-14051FBF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2EAB3-274F-175D-EC34-7A53B96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A3DEAB-4A79-F66D-2658-FC64767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0631C-0E37-14F8-3270-934C2084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6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3BB93E-A576-A41F-5A6B-373997F9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52EFC2-6FDE-2A26-194B-6A7D7D37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548CA-52C5-36AC-9685-02EAC6F8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8D88-1F16-464F-94AC-DFE7F778392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E94BC-12BC-A514-B7F3-70E23C1F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C8D9D4-DB6F-E10E-ECE0-48D49FEC2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9399-37B6-4D5D-87E9-2099AF514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9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C0EDDA-B9E2-05F7-3434-75CCD6F10B61}"/>
              </a:ext>
            </a:extLst>
          </p:cNvPr>
          <p:cNvSpPr/>
          <p:nvPr/>
        </p:nvSpPr>
        <p:spPr>
          <a:xfrm>
            <a:off x="2221330" y="207563"/>
            <a:ext cx="9754823" cy="6546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9D6AB-3445-A201-F11B-C480ACC6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9" y="4302025"/>
            <a:ext cx="1283962" cy="1327242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82977C4-BDE5-72CF-EBC5-57F5032DF1BB}"/>
              </a:ext>
            </a:extLst>
          </p:cNvPr>
          <p:cNvSpPr/>
          <p:nvPr/>
        </p:nvSpPr>
        <p:spPr>
          <a:xfrm>
            <a:off x="1748531" y="4757839"/>
            <a:ext cx="927399" cy="356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6E01BEC-4441-9DCE-ABB8-741CFA2E524D}"/>
              </a:ext>
            </a:extLst>
          </p:cNvPr>
          <p:cNvSpPr/>
          <p:nvPr/>
        </p:nvSpPr>
        <p:spPr>
          <a:xfrm>
            <a:off x="247486" y="3232125"/>
            <a:ext cx="1538789" cy="1327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Aquisição de dados</a:t>
            </a:r>
          </a:p>
        </p:txBody>
      </p:sp>
      <p:pic>
        <p:nvPicPr>
          <p:cNvPr id="1026" name="Picture 2" descr="Amazon API Gateway - Itential">
            <a:extLst>
              <a:ext uri="{FF2B5EF4-FFF2-40B4-BE49-F238E27FC236}">
                <a16:creationId xmlns:a16="http://schemas.microsoft.com/office/drawing/2014/main" id="{AB152F26-4665-C476-E2CC-57010D1F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30" y="4069909"/>
            <a:ext cx="1735349" cy="173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6D589203-C56B-90F4-F6DB-5EEA2C26F4F0}"/>
              </a:ext>
            </a:extLst>
          </p:cNvPr>
          <p:cNvSpPr/>
          <p:nvPr/>
        </p:nvSpPr>
        <p:spPr>
          <a:xfrm rot="18994123">
            <a:off x="2253335" y="443301"/>
            <a:ext cx="1000878" cy="552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AWS</a:t>
            </a:r>
          </a:p>
        </p:txBody>
      </p:sp>
      <p:pic>
        <p:nvPicPr>
          <p:cNvPr id="1028" name="Picture 4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ABEB5711-9692-7EF7-B84D-8600AF94F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1" t="7124" r="30134" b="12849"/>
          <a:stretch/>
        </p:blipFill>
        <p:spPr bwMode="auto">
          <a:xfrm>
            <a:off x="9054905" y="1072699"/>
            <a:ext cx="1402439" cy="195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AD6D5AE-2DAA-F4D9-0276-B1CFF2506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475" y="3184364"/>
            <a:ext cx="1839180" cy="1992444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CF706931-2B17-A475-7786-829CCD39A28E}"/>
              </a:ext>
            </a:extLst>
          </p:cNvPr>
          <p:cNvSpPr/>
          <p:nvPr/>
        </p:nvSpPr>
        <p:spPr>
          <a:xfrm>
            <a:off x="9394783" y="4922500"/>
            <a:ext cx="696564" cy="5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BD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45A64B-FB87-F7FC-496D-C84CB83C3DAD}"/>
              </a:ext>
            </a:extLst>
          </p:cNvPr>
          <p:cNvSpPr/>
          <p:nvPr/>
        </p:nvSpPr>
        <p:spPr>
          <a:xfrm>
            <a:off x="9121005" y="593987"/>
            <a:ext cx="1170888" cy="5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Bucket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BD42EA6-C475-0BDB-E3CA-8A7E1A95C27B}"/>
              </a:ext>
            </a:extLst>
          </p:cNvPr>
          <p:cNvSpPr/>
          <p:nvPr/>
        </p:nvSpPr>
        <p:spPr>
          <a:xfrm>
            <a:off x="8922784" y="360218"/>
            <a:ext cx="1647492" cy="618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12C0515-825A-D0FF-0935-8CFF2B72A24B}"/>
              </a:ext>
            </a:extLst>
          </p:cNvPr>
          <p:cNvSpPr/>
          <p:nvPr/>
        </p:nvSpPr>
        <p:spPr>
          <a:xfrm>
            <a:off x="9178610" y="5675121"/>
            <a:ext cx="1066903" cy="66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71D63CA9-7E6B-0DDE-68EA-2B392E0BD74A}"/>
              </a:ext>
            </a:extLst>
          </p:cNvPr>
          <p:cNvSpPr/>
          <p:nvPr/>
        </p:nvSpPr>
        <p:spPr>
          <a:xfrm rot="16200000">
            <a:off x="3028003" y="3201773"/>
            <a:ext cx="1031202" cy="356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9EB13D1E-8247-72C7-3889-6FF9B164D3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63" r="26545"/>
          <a:stretch/>
        </p:blipFill>
        <p:spPr>
          <a:xfrm>
            <a:off x="5713192" y="889664"/>
            <a:ext cx="1839181" cy="2407066"/>
          </a:xfrm>
          <a:prstGeom prst="rect">
            <a:avLst/>
          </a:prstGeom>
        </p:spPr>
      </p:pic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C89CF689-7A7F-E65E-37D7-C06FF0503D80}"/>
              </a:ext>
            </a:extLst>
          </p:cNvPr>
          <p:cNvSpPr/>
          <p:nvPr/>
        </p:nvSpPr>
        <p:spPr>
          <a:xfrm>
            <a:off x="5602210" y="360218"/>
            <a:ext cx="2074171" cy="618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021FDB-82BC-A5CA-B26A-1A480FC564B0}"/>
              </a:ext>
            </a:extLst>
          </p:cNvPr>
          <p:cNvSpPr/>
          <p:nvPr/>
        </p:nvSpPr>
        <p:spPr>
          <a:xfrm>
            <a:off x="6019160" y="5675121"/>
            <a:ext cx="1240269" cy="666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37" name="Seta: da Esquerda para a Direita 36">
            <a:extLst>
              <a:ext uri="{FF2B5EF4-FFF2-40B4-BE49-F238E27FC236}">
                <a16:creationId xmlns:a16="http://schemas.microsoft.com/office/drawing/2014/main" id="{287D70D1-2C07-A36E-5800-4B1C42613C0E}"/>
              </a:ext>
            </a:extLst>
          </p:cNvPr>
          <p:cNvSpPr/>
          <p:nvPr/>
        </p:nvSpPr>
        <p:spPr>
          <a:xfrm>
            <a:off x="7749640" y="1818239"/>
            <a:ext cx="1428969" cy="3870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ACFD3C4D-8953-D627-E498-03AC6384880D}"/>
              </a:ext>
            </a:extLst>
          </p:cNvPr>
          <p:cNvSpPr/>
          <p:nvPr/>
        </p:nvSpPr>
        <p:spPr>
          <a:xfrm rot="2114433">
            <a:off x="7630865" y="2940566"/>
            <a:ext cx="1736366" cy="35792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AD8B2B62-D7C2-048C-9588-C1E9A8556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976" y="3993308"/>
            <a:ext cx="1180636" cy="1605486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133999DD-9A4A-F761-063D-7295982BC94C}"/>
              </a:ext>
            </a:extLst>
          </p:cNvPr>
          <p:cNvSpPr/>
          <p:nvPr/>
        </p:nvSpPr>
        <p:spPr>
          <a:xfrm>
            <a:off x="5966511" y="3573015"/>
            <a:ext cx="1345566" cy="5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Funções</a:t>
            </a:r>
          </a:p>
        </p:txBody>
      </p:sp>
      <p:pic>
        <p:nvPicPr>
          <p:cNvPr id="43" name="Picture 4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E10D6860-0E9B-A152-7746-C06F2FA65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1" t="7124" r="30134" b="38471"/>
          <a:stretch/>
        </p:blipFill>
        <p:spPr bwMode="auto">
          <a:xfrm>
            <a:off x="2929382" y="1509056"/>
            <a:ext cx="1402439" cy="13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Elipse 43">
            <a:extLst>
              <a:ext uri="{FF2B5EF4-FFF2-40B4-BE49-F238E27FC236}">
                <a16:creationId xmlns:a16="http://schemas.microsoft.com/office/drawing/2014/main" id="{901ECDE8-770A-A1C6-3A26-52F9E8DA9BD8}"/>
              </a:ext>
            </a:extLst>
          </p:cNvPr>
          <p:cNvSpPr/>
          <p:nvPr/>
        </p:nvSpPr>
        <p:spPr>
          <a:xfrm>
            <a:off x="2929382" y="974652"/>
            <a:ext cx="1321361" cy="644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Input </a:t>
            </a:r>
            <a:r>
              <a:rPr lang="pt-BR" dirty="0" err="1">
                <a:solidFill>
                  <a:schemeClr val="tx1"/>
                </a:solidFill>
              </a:rPr>
              <a:t>bucket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48CAD71E-83F8-2411-B75D-1A4A035C50A6}"/>
              </a:ext>
            </a:extLst>
          </p:cNvPr>
          <p:cNvSpPr/>
          <p:nvPr/>
        </p:nvSpPr>
        <p:spPr>
          <a:xfrm>
            <a:off x="4267497" y="1848587"/>
            <a:ext cx="1210705" cy="356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35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Macedo</dc:creator>
  <cp:lastModifiedBy>Caio Macedo</cp:lastModifiedBy>
  <cp:revision>2</cp:revision>
  <dcterms:created xsi:type="dcterms:W3CDTF">2023-07-31T19:45:21Z</dcterms:created>
  <dcterms:modified xsi:type="dcterms:W3CDTF">2023-08-01T17:17:40Z</dcterms:modified>
</cp:coreProperties>
</file>