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17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8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4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29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99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31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96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5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7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9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03A5-C678-459F-97DD-18992905AAB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023F9A-16AC-496E-B358-60ABBCB89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D360-A31E-400B-B4AD-457B24FB0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SSC PROGRAMATION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58FFD-F870-420D-BC41-E45B6E46E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Ceo</a:t>
            </a:r>
            <a:r>
              <a:rPr lang="pt-BR" dirty="0"/>
              <a:t>: Caio César</a:t>
            </a:r>
          </a:p>
        </p:txBody>
      </p:sp>
    </p:spTree>
    <p:extLst>
      <p:ext uri="{BB962C8B-B14F-4D97-AF65-F5344CB8AC3E}">
        <p14:creationId xmlns:p14="http://schemas.microsoft.com/office/powerpoint/2010/main" val="20782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C717C-7FD5-4D5B-B7FF-D7B9C439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15805-E8C0-4450-B7B9-D7DB1E2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empresa foi fundada em 2017 por nosso </a:t>
            </a:r>
            <a:r>
              <a:rPr lang="pt-BR" dirty="0" err="1"/>
              <a:t>Ceo</a:t>
            </a:r>
            <a:r>
              <a:rPr lang="pt-BR" dirty="0"/>
              <a:t> Caio </a:t>
            </a:r>
            <a:r>
              <a:rPr lang="pt-BR" dirty="0" err="1"/>
              <a:t>César,desde</a:t>
            </a:r>
            <a:r>
              <a:rPr lang="pt-BR" dirty="0"/>
              <a:t> então vem se consolidando no mercado brasileiro e planeja começar a exportar seus </a:t>
            </a:r>
            <a:r>
              <a:rPr lang="pt-BR" dirty="0" err="1"/>
              <a:t>trabalhosinternacionalmente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580EF-CAA8-4444-8C6D-8308527F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64CE7-FB43-4A3E-86EC-EC691699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realizar o </a:t>
            </a:r>
            <a:r>
              <a:rPr lang="pt-BR" dirty="0" err="1"/>
              <a:t>pedio</a:t>
            </a:r>
            <a:r>
              <a:rPr lang="pt-BR" dirty="0"/>
              <a:t>, o cliente escolhe em quantos dias quer o projeto e </a:t>
            </a:r>
            <a:r>
              <a:rPr lang="pt-BR" dirty="0" err="1"/>
              <a:t>qiuantos</a:t>
            </a:r>
            <a:r>
              <a:rPr lang="pt-BR" dirty="0"/>
              <a:t> programadores prestaram serviço, após a escolha é criado um meio de comunicação com o cliente, onde ele é atualizado regularmente sobre os avanços do projeto, e ao fim do prazo, os produtos finais são entregues ao cliente para o uso definido pelo próprio.</a:t>
            </a:r>
          </a:p>
        </p:txBody>
      </p:sp>
    </p:spTree>
    <p:extLst>
      <p:ext uri="{BB962C8B-B14F-4D97-AF65-F5344CB8AC3E}">
        <p14:creationId xmlns:p14="http://schemas.microsoft.com/office/powerpoint/2010/main" val="2120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3AC2F-4A3A-4CA1-88DD-62BA9B97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54" y="2034073"/>
            <a:ext cx="9423292" cy="2340947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Alguns trabalhos realizados pela SSC PROGRAMATION:</a:t>
            </a:r>
          </a:p>
        </p:txBody>
      </p:sp>
    </p:spTree>
    <p:extLst>
      <p:ext uri="{BB962C8B-B14F-4D97-AF65-F5344CB8AC3E}">
        <p14:creationId xmlns:p14="http://schemas.microsoft.com/office/powerpoint/2010/main" val="2897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30767-A0AA-4CF6-BC47-53EFE262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3" y="273698"/>
            <a:ext cx="8596668" cy="1320800"/>
          </a:xfrm>
        </p:spPr>
        <p:txBody>
          <a:bodyPr/>
          <a:lstStyle/>
          <a:p>
            <a:r>
              <a:rPr lang="pt-BR" dirty="0"/>
              <a:t>Contador de Cliques com botão reset: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24765F-1E33-444C-836C-85F1EA2E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45" y="1754155"/>
            <a:ext cx="5131836" cy="5103845"/>
          </a:xfrm>
        </p:spPr>
      </p:pic>
    </p:spTree>
    <p:extLst>
      <p:ext uri="{BB962C8B-B14F-4D97-AF65-F5344CB8AC3E}">
        <p14:creationId xmlns:p14="http://schemas.microsoft.com/office/powerpoint/2010/main" val="351384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2668-5D7A-4273-BDE0-78AD3984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32" y="208384"/>
            <a:ext cx="8596668" cy="1320800"/>
          </a:xfrm>
        </p:spPr>
        <p:txBody>
          <a:bodyPr/>
          <a:lstStyle/>
          <a:p>
            <a:r>
              <a:rPr lang="pt-BR" dirty="0"/>
              <a:t>Formulário de Login Funcional: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64FB53-9BB8-4A28-8F83-5894D5D4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57" y="961053"/>
            <a:ext cx="4138019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3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SSC PROGRAMATION</vt:lpstr>
      <vt:lpstr>Fundação:</vt:lpstr>
      <vt:lpstr>Como Funciona:</vt:lpstr>
      <vt:lpstr>Alguns trabalhos realizados pela SSC PROGRAMATION:</vt:lpstr>
      <vt:lpstr>Contador de Cliques com botão reset:</vt:lpstr>
      <vt:lpstr>Formulário de Login Funcional: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SSC PROGRAMATION</dc:title>
  <dc:creator>Aluno</dc:creator>
  <cp:lastModifiedBy>Aluno</cp:lastModifiedBy>
  <cp:revision>3</cp:revision>
  <dcterms:created xsi:type="dcterms:W3CDTF">2023-04-10T12:18:40Z</dcterms:created>
  <dcterms:modified xsi:type="dcterms:W3CDTF">2023-04-10T12:37:37Z</dcterms:modified>
</cp:coreProperties>
</file>