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977228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0977228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0977228d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0977228d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0977228d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0977228d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0977228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0977228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 mestre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75" y="233800"/>
            <a:ext cx="2955401" cy="471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725" y="233788"/>
            <a:ext cx="2355769" cy="47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741775" y="845600"/>
            <a:ext cx="36981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Pesquisando por nome, formacao academica , experiencia e etc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0" y="195612"/>
            <a:ext cx="2458926" cy="475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900" y="195600"/>
            <a:ext cx="2324559" cy="475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utilizei  swift e storyboard e algumas bibliotecas  como Foundation, userNotification e UiKit para este projeto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Diferenciais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eu fiz basicamente apenas o </a:t>
            </a:r>
            <a:r>
              <a:rPr lang="pt-BR"/>
              <a:t>obrigatório</a:t>
            </a:r>
            <a:r>
              <a:rPr lang="pt-BR"/>
              <a:t> eu  diria que a pesquisa </a:t>
            </a:r>
            <a:r>
              <a:rPr lang="pt-BR"/>
              <a:t>dinâmica</a:t>
            </a:r>
            <a:r>
              <a:rPr lang="pt-BR"/>
              <a:t> e um item a ser considerado, pois voce tem liberdade para filtrar quem vc quer entrar em contato utilizando </a:t>
            </a:r>
            <a:r>
              <a:rPr lang="pt-BR"/>
              <a:t>inúmeras</a:t>
            </a:r>
            <a:r>
              <a:rPr lang="pt-BR"/>
              <a:t> palavras.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interface e simples e possui muitas vantagens e facilidades para se conectar com pessoas do mesmo nicho de trabalho.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