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6"/>
  </p:notesMasterIdLst>
  <p:sldIdLst>
    <p:sldId id="256" r:id="rId4"/>
    <p:sldId id="257" r:id="rId5"/>
  </p:sldIdLst>
  <p:sldSz cx="10969625" cy="6170613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2023-09-27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Exercício de Programação Orientada a Objeto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Vinícius José Ferreira, </a:t>
            </a:r>
            <a:r>
              <a:rPr lang="en-US" dirty="0" err="1"/>
              <a:t>CaP</a:t>
            </a:r>
            <a:r>
              <a:rPr lang="en-US" dirty="0"/>
              <a:t>/ETS, 27/09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09C79-DEEB-FB19-DEF0-068EBFC3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Blackjack / 21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AE8562-559B-A8F7-A01D-ABCAE18D7C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Exercício de Programação Orientada a Objeto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80E388-8A45-177F-FDE1-37A395A273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Faça um software que roda o jogo blackjack utilizando os conceitos de POO</a:t>
            </a:r>
          </a:p>
          <a:p>
            <a:r>
              <a:rPr lang="pt-BR" dirty="0"/>
              <a:t>O jogo deve ter uma classe jogador e uma classe 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dealer (cara </a:t>
            </a:r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que distribui as cartas) e uma classe de jogar</a:t>
            </a:r>
          </a:p>
          <a:p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Jogador deve ter um nome, idade, seus pontos, e as cartas nas mãos</a:t>
            </a:r>
          </a:p>
          <a:p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Dealer deve ter as cartas do baralho e uma identificação</a:t>
            </a:r>
          </a:p>
          <a:p>
            <a:r>
              <a:rPr lang="pt-BR" dirty="0"/>
              <a:t>Vários jogadores podem jogar uma partida, porém somente com um dealer</a:t>
            </a:r>
          </a:p>
          <a:p>
            <a:r>
              <a:rPr lang="pt-BR" dirty="0"/>
              <a:t>O código deve possuir um método privado</a:t>
            </a:r>
          </a:p>
          <a:p>
            <a:r>
              <a:rPr lang="pt-BR" dirty="0"/>
              <a:t>E também atributos privados</a:t>
            </a:r>
          </a:p>
          <a:p>
            <a:endParaRPr lang="pt-BR" dirty="0"/>
          </a:p>
          <a:p>
            <a:r>
              <a:rPr lang="pt-BR" dirty="0"/>
              <a:t>Desafio extra: </a:t>
            </a:r>
          </a:p>
          <a:p>
            <a:r>
              <a:rPr lang="pt-BR" dirty="0"/>
              <a:t>Fazer um sistema de aposta dentro do jogo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242E10-5101-CCC6-0379-0CBCC325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87324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2023-09-27</OrgInhalt>
      <Wert>2023-09-27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219</TotalTime>
  <Words>121</Words>
  <Application>Microsoft Office PowerPoint</Application>
  <PresentationFormat>Personalizar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Bosch Office Sans</vt:lpstr>
      <vt:lpstr>Calibri</vt:lpstr>
      <vt:lpstr>Symbol</vt:lpstr>
      <vt:lpstr>Wingdings</vt:lpstr>
      <vt:lpstr>Bosch 2022</vt:lpstr>
      <vt:lpstr>Exercício de Programação Orientada a Objeto</vt:lpstr>
      <vt:lpstr>Blackjack / 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de Programação Orientada a Objeto</dc:title>
  <dc:creator>Ferreira Vinicius (CaP/ETS)</dc:creator>
  <cp:lastModifiedBy>Ferreira Vinicius (CaP/ETS)</cp:lastModifiedBy>
  <cp:revision>4</cp:revision>
  <dcterms:created xsi:type="dcterms:W3CDTF">2023-09-27T16:18:44Z</dcterms:created>
  <dcterms:modified xsi:type="dcterms:W3CDTF">2023-09-28T13:51:17Z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