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  <p:sldMasterId id="2147483754" r:id="rId4"/>
  </p:sldMasterIdLst>
  <p:notesMasterIdLst>
    <p:notesMasterId r:id="rId15"/>
  </p:notesMasterIdLst>
  <p:sldIdLst>
    <p:sldId id="256" r:id="rId5"/>
    <p:sldId id="258" r:id="rId6"/>
    <p:sldId id="446" r:id="rId7"/>
    <p:sldId id="445" r:id="rId8"/>
    <p:sldId id="439" r:id="rId9"/>
    <p:sldId id="440" r:id="rId10"/>
    <p:sldId id="441" r:id="rId11"/>
    <p:sldId id="442" r:id="rId12"/>
    <p:sldId id="443" r:id="rId13"/>
    <p:sldId id="444" r:id="rId14"/>
  </p:sldIdLst>
  <p:sldSz cx="10969625" cy="617061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42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4">
          <p15:clr>
            <a:srgbClr val="FBAE40"/>
          </p15:clr>
        </p15:guide>
        <p15:guide id="6" orient="horz" pos="347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88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>
          <p15:clr>
            <a:srgbClr val="FBAE40"/>
          </p15:clr>
        </p15:guide>
        <p15:guide id="2" pos="6491">
          <p15:clr>
            <a:srgbClr val="FBAE40"/>
          </p15:clr>
        </p15:guide>
        <p15:guide id="3" orient="horz" pos="2088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43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1557">
          <p15:clr>
            <a:srgbClr val="FBAE40"/>
          </p15:clr>
        </p15:guide>
        <p15:guide id="4" orient="horz" pos="281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733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6893931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29303811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4892373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24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250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2574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34127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7480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7025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1204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82593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8712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10001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5967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9254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SO/OPM43-BR | 2023-05-03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SO/OPM43-BR | 2023-05-03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à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Leonardo Oliveira, CaP/ETS/ 03/05/2022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77D5839-F9D2-4946-9580-9E8B4787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F454F7A-F917-4DCF-8447-A16623E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8D493-4DD0-450E-90C5-31F72B1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2DA6D9-35D8-4C44-9731-0920D6BC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286326"/>
            <a:ext cx="7094024" cy="4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9C69BF-63EB-77CE-8D28-54C82E697F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Encapsulamento, Getters </a:t>
            </a:r>
            <a:r>
              <a:rPr lang="pt-BR"/>
              <a:t>&amp; Setters.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5F191F-0913-21A3-E011-2E08568C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0035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088EBF5-BDC9-4DF4-A039-DDD80BD4D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CA55FB-8918-4ECB-A011-EBE027EB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CAB06-41F6-4753-AA2C-29C59D04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7DD866-B776-469E-9714-37B1E3EAC01B}"/>
              </a:ext>
            </a:extLst>
          </p:cNvPr>
          <p:cNvSpPr/>
          <p:nvPr/>
        </p:nvSpPr>
        <p:spPr>
          <a:xfrm>
            <a:off x="4703120" y="2295722"/>
            <a:ext cx="1562957" cy="1579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" name="Círculo: Vazio 7">
            <a:extLst>
              <a:ext uri="{FF2B5EF4-FFF2-40B4-BE49-F238E27FC236}">
                <a16:creationId xmlns:a16="http://schemas.microsoft.com/office/drawing/2014/main" id="{EBCF70A1-A193-4BED-AF1C-CE97C6C2C679}"/>
              </a:ext>
            </a:extLst>
          </p:cNvPr>
          <p:cNvSpPr/>
          <p:nvPr/>
        </p:nvSpPr>
        <p:spPr>
          <a:xfrm>
            <a:off x="4433557" y="2002055"/>
            <a:ext cx="2102511" cy="2093371"/>
          </a:xfrm>
          <a:prstGeom prst="donut">
            <a:avLst>
              <a:gd name="adj" fmla="val 13474"/>
            </a:avLst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Círculo: Vazio 8">
            <a:extLst>
              <a:ext uri="{FF2B5EF4-FFF2-40B4-BE49-F238E27FC236}">
                <a16:creationId xmlns:a16="http://schemas.microsoft.com/office/drawing/2014/main" id="{41D49FC3-F4C2-4447-AC11-7B45A7B93686}"/>
              </a:ext>
            </a:extLst>
          </p:cNvPr>
          <p:cNvSpPr/>
          <p:nvPr/>
        </p:nvSpPr>
        <p:spPr>
          <a:xfrm>
            <a:off x="4214164" y="1810088"/>
            <a:ext cx="2541296" cy="2413318"/>
          </a:xfrm>
          <a:prstGeom prst="donut">
            <a:avLst>
              <a:gd name="adj" fmla="val 12101"/>
            </a:avLst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1E4DB26A-197F-4E7E-9C07-DB64B05187F6}"/>
              </a:ext>
            </a:extLst>
          </p:cNvPr>
          <p:cNvSpPr/>
          <p:nvPr/>
        </p:nvSpPr>
        <p:spPr>
          <a:xfrm>
            <a:off x="3952956" y="1668967"/>
            <a:ext cx="3063285" cy="2810396"/>
          </a:xfrm>
          <a:prstGeom prst="donut">
            <a:avLst>
              <a:gd name="adj" fmla="val 10252"/>
            </a:avLst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63BED61-5D96-41A6-AE17-5CA734B4C843}"/>
              </a:ext>
            </a:extLst>
          </p:cNvPr>
          <p:cNvSpPr/>
          <p:nvPr/>
        </p:nvSpPr>
        <p:spPr>
          <a:xfrm>
            <a:off x="7733585" y="2567211"/>
            <a:ext cx="402220" cy="23338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072162-EBC9-4A49-9425-3ADB234A6026}"/>
              </a:ext>
            </a:extLst>
          </p:cNvPr>
          <p:cNvSpPr txBox="1"/>
          <p:nvPr/>
        </p:nvSpPr>
        <p:spPr>
          <a:xfrm>
            <a:off x="8247936" y="2567211"/>
            <a:ext cx="1030538" cy="292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000000"/>
                </a:solidFill>
              </a:rPr>
              <a:t>PRIVATE</a:t>
            </a:r>
            <a:endParaRPr lang="pt-BR" sz="1619" kern="0" dirty="0">
              <a:solidFill>
                <a:srgbClr val="00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59B3CE-1DF3-4DB0-9322-1188AFDC2D45}"/>
              </a:ext>
            </a:extLst>
          </p:cNvPr>
          <p:cNvSpPr/>
          <p:nvPr/>
        </p:nvSpPr>
        <p:spPr>
          <a:xfrm>
            <a:off x="7736284" y="2943703"/>
            <a:ext cx="402220" cy="233384"/>
          </a:xfrm>
          <a:prstGeom prst="rect">
            <a:avLst/>
          </a:prstGeom>
          <a:solidFill>
            <a:srgbClr val="ED0007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ED0007"/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8FCA73-290E-4D05-9FCF-BC91E6A023D7}"/>
              </a:ext>
            </a:extLst>
          </p:cNvPr>
          <p:cNvSpPr txBox="1"/>
          <p:nvPr/>
        </p:nvSpPr>
        <p:spPr>
          <a:xfrm>
            <a:off x="8250635" y="2943703"/>
            <a:ext cx="1959728" cy="283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ED0007"/>
                </a:solidFill>
              </a:rPr>
              <a:t>PACKAGE (DEFAULT</a:t>
            </a:r>
            <a:r>
              <a:rPr lang="pt-BR" kern="0" dirty="0">
                <a:solidFill>
                  <a:srgbClr val="000000"/>
                </a:solidFill>
              </a:rPr>
              <a:t>)</a:t>
            </a:r>
            <a:endParaRPr lang="pt-BR" sz="1619" kern="0" dirty="0">
              <a:solidFill>
                <a:srgbClr val="00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C366F64-FF7F-4361-8D18-7113FD7B0BC8}"/>
              </a:ext>
            </a:extLst>
          </p:cNvPr>
          <p:cNvSpPr/>
          <p:nvPr/>
        </p:nvSpPr>
        <p:spPr>
          <a:xfrm>
            <a:off x="7733585" y="3401387"/>
            <a:ext cx="402220" cy="23338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FFFF00"/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2644F8-C94F-4C94-B93B-8EAD97D2387B}"/>
              </a:ext>
            </a:extLst>
          </p:cNvPr>
          <p:cNvSpPr txBox="1"/>
          <p:nvPr/>
        </p:nvSpPr>
        <p:spPr>
          <a:xfrm>
            <a:off x="8247936" y="3401386"/>
            <a:ext cx="1256235" cy="292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FFFF00"/>
                </a:solidFill>
              </a:rPr>
              <a:t>PROTECED</a:t>
            </a:r>
            <a:endParaRPr lang="pt-BR" sz="1619" kern="0" dirty="0">
              <a:solidFill>
                <a:srgbClr val="FFFF0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A3B3446-B981-44FB-9449-DDEE6CD9A970}"/>
              </a:ext>
            </a:extLst>
          </p:cNvPr>
          <p:cNvSpPr/>
          <p:nvPr/>
        </p:nvSpPr>
        <p:spPr>
          <a:xfrm>
            <a:off x="7733585" y="3868829"/>
            <a:ext cx="402220" cy="23338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4BCFDE-5BB8-487B-B248-5E1142F9D3CA}"/>
              </a:ext>
            </a:extLst>
          </p:cNvPr>
          <p:cNvSpPr txBox="1"/>
          <p:nvPr/>
        </p:nvSpPr>
        <p:spPr>
          <a:xfrm>
            <a:off x="8247936" y="3868828"/>
            <a:ext cx="1030538" cy="292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00B050"/>
                </a:solidFill>
              </a:rPr>
              <a:t>PUBLIC</a:t>
            </a:r>
            <a:endParaRPr lang="pt-BR" sz="1619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008FCD-1AB4-4561-9256-A490186B13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FB0B723-9FB2-4E8D-AFDF-F8340B25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8" name="Espaço Reservado para Conteúdo 7" descr="Casa com preenchimento sólido">
            <a:extLst>
              <a:ext uri="{FF2B5EF4-FFF2-40B4-BE49-F238E27FC236}">
                <a16:creationId xmlns:a16="http://schemas.microsoft.com/office/drawing/2014/main" id="{73B03106-6EAF-4368-A348-2270DB9242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" y="950963"/>
            <a:ext cx="3338737" cy="3338737"/>
          </a:xfr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B42A8-CCA7-41E9-9FD6-C5A8539D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" name="Espaço Reservado para Conteúdo 7" descr="Casa com preenchimento sólido">
            <a:extLst>
              <a:ext uri="{FF2B5EF4-FFF2-40B4-BE49-F238E27FC236}">
                <a16:creationId xmlns:a16="http://schemas.microsoft.com/office/drawing/2014/main" id="{704EEED7-0138-44A2-85B1-D096ED58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188" y="1036866"/>
            <a:ext cx="3338737" cy="3338737"/>
          </a:xfrm>
          <a:prstGeom prst="rect">
            <a:avLst/>
          </a:prstGeom>
        </p:spPr>
      </p:pic>
      <p:pic>
        <p:nvPicPr>
          <p:cNvPr id="12" name="Gráfico 11" descr="Mulher com preenchimento sólido">
            <a:extLst>
              <a:ext uri="{FF2B5EF4-FFF2-40B4-BE49-F238E27FC236}">
                <a16:creationId xmlns:a16="http://schemas.microsoft.com/office/drawing/2014/main" id="{F53E3C49-4A2D-40C6-AA4D-60401636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731" y="4187880"/>
            <a:ext cx="1121181" cy="1121181"/>
          </a:xfrm>
          <a:prstGeom prst="rect">
            <a:avLst/>
          </a:prstGeom>
        </p:spPr>
      </p:pic>
      <p:pic>
        <p:nvPicPr>
          <p:cNvPr id="14" name="Gráfico 13" descr="Homem com preenchimento sólido">
            <a:extLst>
              <a:ext uri="{FF2B5EF4-FFF2-40B4-BE49-F238E27FC236}">
                <a16:creationId xmlns:a16="http://schemas.microsoft.com/office/drawing/2014/main" id="{88139DFD-1A22-4F6D-9D5C-3137CEE29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0581" y="4190447"/>
            <a:ext cx="1121181" cy="1121181"/>
          </a:xfrm>
          <a:prstGeom prst="rect">
            <a:avLst/>
          </a:prstGeom>
        </p:spPr>
      </p:pic>
      <p:pic>
        <p:nvPicPr>
          <p:cNvPr id="15" name="Gráfico 14" descr="Mulher com preenchimento sólido">
            <a:extLst>
              <a:ext uri="{FF2B5EF4-FFF2-40B4-BE49-F238E27FC236}">
                <a16:creationId xmlns:a16="http://schemas.microsoft.com/office/drawing/2014/main" id="{83470750-561E-4D8B-85DF-E7C0D37DC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7863" y="4187881"/>
            <a:ext cx="1121181" cy="1121181"/>
          </a:xfrm>
          <a:prstGeom prst="rect">
            <a:avLst/>
          </a:prstGeom>
        </p:spPr>
      </p:pic>
      <p:pic>
        <p:nvPicPr>
          <p:cNvPr id="16" name="Gráfico 15" descr="Homem com preenchimento sólido">
            <a:extLst>
              <a:ext uri="{FF2B5EF4-FFF2-40B4-BE49-F238E27FC236}">
                <a16:creationId xmlns:a16="http://schemas.microsoft.com/office/drawing/2014/main" id="{C1CC2838-7014-4583-A84D-509529450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9713" y="4187881"/>
            <a:ext cx="1121181" cy="1121181"/>
          </a:xfrm>
          <a:prstGeom prst="rect">
            <a:avLst/>
          </a:prstGeom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D1E605D-FAFD-4CEF-AA13-FF6230D33EF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081762" y="4748472"/>
            <a:ext cx="4806101" cy="2566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para a Esquerda 25">
            <a:extLst>
              <a:ext uri="{FF2B5EF4-FFF2-40B4-BE49-F238E27FC236}">
                <a16:creationId xmlns:a16="http://schemas.microsoft.com/office/drawing/2014/main" id="{19A2E7FC-57DD-4DDD-8503-88ACA5168253}"/>
              </a:ext>
            </a:extLst>
          </p:cNvPr>
          <p:cNvSpPr/>
          <p:nvPr/>
        </p:nvSpPr>
        <p:spPr>
          <a:xfrm rot="7993336">
            <a:off x="2952657" y="3900912"/>
            <a:ext cx="1252366" cy="388787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7" name="Seta: para a Esquerda 26">
            <a:extLst>
              <a:ext uri="{FF2B5EF4-FFF2-40B4-BE49-F238E27FC236}">
                <a16:creationId xmlns:a16="http://schemas.microsoft.com/office/drawing/2014/main" id="{96B1EE95-0F1F-4B56-BFBA-BBE156A37015}"/>
              </a:ext>
            </a:extLst>
          </p:cNvPr>
          <p:cNvSpPr/>
          <p:nvPr/>
        </p:nvSpPr>
        <p:spPr>
          <a:xfrm rot="3311138">
            <a:off x="6856098" y="3928994"/>
            <a:ext cx="1252366" cy="388787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4D6C169-63B4-4A59-B05A-A8C12569C8CB}"/>
              </a:ext>
            </a:extLst>
          </p:cNvPr>
          <p:cNvSpPr/>
          <p:nvPr/>
        </p:nvSpPr>
        <p:spPr>
          <a:xfrm>
            <a:off x="4488404" y="1554130"/>
            <a:ext cx="402220" cy="23338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E2FCB5-86E1-4B75-A9C7-BE54FB5F2C96}"/>
              </a:ext>
            </a:extLst>
          </p:cNvPr>
          <p:cNvSpPr txBox="1"/>
          <p:nvPr/>
        </p:nvSpPr>
        <p:spPr>
          <a:xfrm>
            <a:off x="5002755" y="1554129"/>
            <a:ext cx="1030538" cy="292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000000"/>
                </a:solidFill>
              </a:rPr>
              <a:t>PRIVATE</a:t>
            </a:r>
            <a:endParaRPr lang="pt-BR" sz="1619" kern="0" dirty="0">
              <a:solidFill>
                <a:srgbClr val="00000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15D3D4B-E3A1-498F-9744-AE13A9990228}"/>
              </a:ext>
            </a:extLst>
          </p:cNvPr>
          <p:cNvSpPr/>
          <p:nvPr/>
        </p:nvSpPr>
        <p:spPr>
          <a:xfrm>
            <a:off x="4491103" y="1930621"/>
            <a:ext cx="402220" cy="233384"/>
          </a:xfrm>
          <a:prstGeom prst="rect">
            <a:avLst/>
          </a:prstGeom>
          <a:solidFill>
            <a:srgbClr val="ED0007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ED0007"/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BDBB30A-338A-4BDC-A885-3C61207797C4}"/>
              </a:ext>
            </a:extLst>
          </p:cNvPr>
          <p:cNvSpPr txBox="1"/>
          <p:nvPr/>
        </p:nvSpPr>
        <p:spPr>
          <a:xfrm>
            <a:off x="5005454" y="1930621"/>
            <a:ext cx="1959728" cy="283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ED0007"/>
                </a:solidFill>
              </a:rPr>
              <a:t>PACKAGE (DEFAULT</a:t>
            </a:r>
            <a:r>
              <a:rPr lang="pt-BR" kern="0" dirty="0">
                <a:solidFill>
                  <a:srgbClr val="000000"/>
                </a:solidFill>
              </a:rPr>
              <a:t>)</a:t>
            </a:r>
            <a:endParaRPr lang="pt-BR" sz="1619" kern="0" dirty="0">
              <a:solidFill>
                <a:srgbClr val="00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8C5126-3F50-4E82-B7EC-61F7094954C6}"/>
              </a:ext>
            </a:extLst>
          </p:cNvPr>
          <p:cNvSpPr/>
          <p:nvPr/>
        </p:nvSpPr>
        <p:spPr>
          <a:xfrm>
            <a:off x="4488404" y="2388305"/>
            <a:ext cx="402220" cy="23338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rgbClr val="FFFF00"/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9116F93-6726-4757-8C74-21B679EB2B51}"/>
              </a:ext>
            </a:extLst>
          </p:cNvPr>
          <p:cNvSpPr txBox="1"/>
          <p:nvPr/>
        </p:nvSpPr>
        <p:spPr>
          <a:xfrm>
            <a:off x="5011896" y="2397446"/>
            <a:ext cx="1030538" cy="292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sz="1619" kern="0" dirty="0">
                <a:solidFill>
                  <a:srgbClr val="FFFF00"/>
                </a:solidFill>
              </a:rPr>
              <a:t>PROTECD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7CDD805-4FAC-49A8-8783-4D406070FF73}"/>
              </a:ext>
            </a:extLst>
          </p:cNvPr>
          <p:cNvSpPr/>
          <p:nvPr/>
        </p:nvSpPr>
        <p:spPr>
          <a:xfrm>
            <a:off x="4488404" y="2855747"/>
            <a:ext cx="402220" cy="23338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686" fontAlgn="auto">
              <a:spcBef>
                <a:spcPts val="0"/>
              </a:spcBef>
              <a:spcAft>
                <a:spcPts val="0"/>
              </a:spcAft>
            </a:pPr>
            <a:endParaRPr lang="pt-BR" sz="1619" kern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  <a:latin typeface="Bosch Office San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9AA9D6-A8BF-4A2E-8726-44BCC634BAD5}"/>
              </a:ext>
            </a:extLst>
          </p:cNvPr>
          <p:cNvSpPr txBox="1"/>
          <p:nvPr/>
        </p:nvSpPr>
        <p:spPr>
          <a:xfrm>
            <a:off x="5002755" y="2855747"/>
            <a:ext cx="1030538" cy="292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86" fontAlgn="auto">
              <a:spcBef>
                <a:spcPts val="450"/>
              </a:spcBef>
              <a:spcAft>
                <a:spcPts val="0"/>
              </a:spcAft>
            </a:pPr>
            <a:r>
              <a:rPr lang="pt-BR" kern="0" dirty="0">
                <a:solidFill>
                  <a:srgbClr val="00B050"/>
                </a:solidFill>
              </a:rPr>
              <a:t>PUBLIC</a:t>
            </a:r>
            <a:endParaRPr lang="pt-BR" sz="1619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C7695F-5221-4706-BE76-DAD49946A7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503EC0-9E0C-4352-A5E6-FA1575F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15F5D-5CDA-4E65-B05B-D26294C7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716354-2DE8-4279-89FF-31F5010E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254674"/>
            <a:ext cx="9064982" cy="43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06E7FF-E5E8-4200-973C-72687B1E2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1FEAC2-E27F-4AF9-8E15-649AD542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60421-1C7E-4A1E-A395-E1F21777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6B41DC-4985-49AE-BE7D-FADA8F0B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74082"/>
            <a:ext cx="7210928" cy="42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7C6FE3-F26D-4BD8-9477-9F77FD0C3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83ED79-375C-4984-9CDB-69E0EC5C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13C56-3859-48A8-BFCC-DA320933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116F34-06BE-4DDD-BF58-7A972760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122671"/>
            <a:ext cx="7291559" cy="44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B6D946-B95E-4AE1-AA96-55FBCA8EB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A41057-DF47-4539-90AF-9703428B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60CC4-0D16-4B86-B2D3-B0EB3435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3B770-63AE-4C4C-843D-ECD1BB29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201524"/>
            <a:ext cx="6678452" cy="43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0C22270-BEA0-498F-BEF8-44776B1A8E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CFF3D0-CE92-4C90-906B-E2EADB93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2557F-0303-49B6-98D3-A6A2E684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BE984E-2EBE-4A4B-895B-29D9C43A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" y="1172946"/>
            <a:ext cx="5069303" cy="43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1_Bosch 2022">
  <a:themeElements>
    <a:clrScheme name="Bosch Turquois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18837E"/>
      </a:accent1>
      <a:accent2>
        <a:srgbClr val="0A4F4B"/>
      </a:accent2>
      <a:accent3>
        <a:srgbClr val="18837E"/>
      </a:accent3>
      <a:accent4>
        <a:srgbClr val="0A4F4B"/>
      </a:accent4>
      <a:accent5>
        <a:srgbClr val="18837E"/>
      </a:accent5>
      <a:accent6>
        <a:srgbClr val="0A4F4B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8837E"/>
    </a:accent1>
    <a:accent2>
      <a:srgbClr val="0A4F4B"/>
    </a:accent2>
    <a:accent3>
      <a:srgbClr val="18837E"/>
    </a:accent3>
    <a:accent4>
      <a:srgbClr val="0A4F4B"/>
    </a:accent4>
    <a:accent5>
      <a:srgbClr val="18837E"/>
    </a:accent5>
    <a:accent6>
      <a:srgbClr val="0A4F4B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8837E"/>
    </a:accent1>
    <a:accent2>
      <a:srgbClr val="0A4F4B"/>
    </a:accent2>
    <a:accent3>
      <a:srgbClr val="18837E"/>
    </a:accent3>
    <a:accent4>
      <a:srgbClr val="0A4F4B"/>
    </a:accent4>
    <a:accent5>
      <a:srgbClr val="18837E"/>
    </a:accent5>
    <a:accent6>
      <a:srgbClr val="0A4F4B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SO/OPM43-BR</OrgInhalt>
      <Wert>SO/OPM43-BR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2023-05-03</OrgInhalt>
      <Wert>2023-05-03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637B7CAD3D9947AAF337E3706FD2F6" ma:contentTypeVersion="12" ma:contentTypeDescription="Crie um novo documento." ma:contentTypeScope="" ma:versionID="a52aaf8bee32dd5c33f00fe6c31f8af6">
  <xsd:schema xmlns:xsd="http://www.w3.org/2001/XMLSchema" xmlns:xs="http://www.w3.org/2001/XMLSchema" xmlns:p="http://schemas.microsoft.com/office/2006/metadata/properties" xmlns:ns2="b8e27467-1ba9-4ad9-afe1-aa3a73f64786" xmlns:ns3="1c895ef7-163b-4c05-b1f8-8914839740bf" targetNamespace="http://schemas.microsoft.com/office/2006/metadata/properties" ma:root="true" ma:fieldsID="4b99357f1476d9dab7c7f4f8859c7fdc" ns2:_="" ns3:_="">
    <xsd:import namespace="b8e27467-1ba9-4ad9-afe1-aa3a73f64786"/>
    <xsd:import namespace="1c895ef7-163b-4c05-b1f8-8914839740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27467-1ba9-4ad9-afe1-aa3a73f64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95ef7-163b-4c05-b1f8-8914839740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11F9B6E3-FD85-43CB-B646-F000843F5C35}"/>
</file>

<file path=customXml/itemProps4.xml><?xml version="1.0" encoding="utf-8"?>
<ds:datastoreItem xmlns:ds="http://schemas.openxmlformats.org/officeDocument/2006/customXml" ds:itemID="{F2F5E7D7-39A6-4CC6-AAE5-EB66FD7290DB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13</TotalTime>
  <Words>83</Words>
  <Application>Microsoft Office PowerPoint</Application>
  <PresentationFormat>Personalizar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Bosch Office Sans</vt:lpstr>
      <vt:lpstr>Calibri</vt:lpstr>
      <vt:lpstr>Symbol</vt:lpstr>
      <vt:lpstr>Wingdings</vt:lpstr>
      <vt:lpstr>Bosch 2022</vt:lpstr>
      <vt:lpstr>1_Bosch 2022</vt:lpstr>
      <vt:lpstr>Programção Orientada à Objetos utilizando Java</vt:lpstr>
      <vt:lpstr>09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Programção Orientada à Objetos utilizando Java</dc:title>
  <dc:creator>Oliveira Leonardo (SO/OPM43-BR)</dc:creator>
  <cp:lastModifiedBy>Oliveira Leonardo (SO/OPM-TS15-BR)</cp:lastModifiedBy>
  <cp:revision>2</cp:revision>
  <dcterms:created xsi:type="dcterms:W3CDTF">2023-05-04T00:52:43Z</dcterms:created>
  <dcterms:modified xsi:type="dcterms:W3CDTF">2023-08-03T18:54:34Z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