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37"/>
  </p:notesMasterIdLst>
  <p:sldIdLst>
    <p:sldId id="256" r:id="rId7"/>
    <p:sldId id="297" r:id="rId8"/>
    <p:sldId id="264" r:id="rId9"/>
    <p:sldId id="266" r:id="rId10"/>
    <p:sldId id="275" r:id="rId11"/>
    <p:sldId id="277" r:id="rId12"/>
    <p:sldId id="283" r:id="rId13"/>
    <p:sldId id="276" r:id="rId14"/>
    <p:sldId id="284" r:id="rId15"/>
    <p:sldId id="288" r:id="rId16"/>
    <p:sldId id="293" r:id="rId17"/>
    <p:sldId id="289" r:id="rId18"/>
    <p:sldId id="290" r:id="rId19"/>
    <p:sldId id="291" r:id="rId20"/>
    <p:sldId id="278" r:id="rId21"/>
    <p:sldId id="271" r:id="rId22"/>
    <p:sldId id="274" r:id="rId23"/>
    <p:sldId id="273" r:id="rId24"/>
    <p:sldId id="279" r:id="rId25"/>
    <p:sldId id="294" r:id="rId26"/>
    <p:sldId id="268" r:id="rId27"/>
    <p:sldId id="280" r:id="rId28"/>
    <p:sldId id="285" r:id="rId29"/>
    <p:sldId id="281" r:id="rId30"/>
    <p:sldId id="286" r:id="rId31"/>
    <p:sldId id="282" r:id="rId32"/>
    <p:sldId id="287" r:id="rId33"/>
    <p:sldId id="265" r:id="rId34"/>
    <p:sldId id="298" r:id="rId35"/>
    <p:sldId id="299" r:id="rId36"/>
  </p:sldIdLst>
  <p:sldSz cx="10969625" cy="6170613"/>
  <p:notesSz cx="6858000" cy="9144000"/>
  <p:custDataLst>
    <p:tags r:id="rId38"/>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eção Padrão" id="{BF859DDD-0941-4254-87C8-848C2B90AC07}">
          <p14:sldIdLst>
            <p14:sldId id="256"/>
          </p14:sldIdLst>
        </p14:section>
        <p14:section name="Introdução" id="{C8E28B32-EEBB-4919-850C-CD204EB3FCFB}">
          <p14:sldIdLst>
            <p14:sldId id="297"/>
            <p14:sldId id="264"/>
            <p14:sldId id="266"/>
            <p14:sldId id="275"/>
            <p14:sldId id="277"/>
            <p14:sldId id="283"/>
            <p14:sldId id="276"/>
            <p14:sldId id="284"/>
            <p14:sldId id="288"/>
            <p14:sldId id="293"/>
            <p14:sldId id="289"/>
            <p14:sldId id="290"/>
            <p14:sldId id="291"/>
            <p14:sldId id="278"/>
            <p14:sldId id="271"/>
            <p14:sldId id="274"/>
            <p14:sldId id="273"/>
            <p14:sldId id="279"/>
            <p14:sldId id="294"/>
            <p14:sldId id="268"/>
            <p14:sldId id="280"/>
            <p14:sldId id="285"/>
            <p14:sldId id="281"/>
            <p14:sldId id="286"/>
            <p14:sldId id="282"/>
            <p14:sldId id="287"/>
          </p14:sldIdLst>
        </p14:section>
        <p14:section name="Referências" id="{8319E8EC-2D8A-4E49-B1CF-DE84E8AD86DE}">
          <p14:sldIdLst>
            <p14:sldId id="265"/>
          </p14:sldIdLst>
        </p14:section>
        <p14:section name="Prática" id="{FF234C0A-99C9-4383-82AE-1E2444FFC05D}">
          <p14:sldIdLst>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65C9E-B4F9-499F-9D60-BF4693FE3A1D}" v="467" dt="2024-11-27T11:05:49.117"/>
    <p1510:client id="{327A6532-3CF3-4CA2-BBE4-3292AE61E72E}" v="98" dt="2024-11-27T14:35:45.903"/>
    <p1510:client id="{47CFA712-ECBD-E823-9491-B2DA666E67C4}" v="1" dt="2024-11-26T17:22:26.921"/>
    <p1510:client id="{F01318BA-561E-47FC-B50F-30588B8AD8B6}" v="528" dt="2024-11-27T12:39:21.373"/>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XED-TERM Manoel Felipe (BISB/PJ-DF)" userId="S::mfn1ca@bosch.com::9de910ca-b437-4795-b45a-51da6ee3661e" providerId="AD" clId="Web-{E6F2FB10-36D0-A1A8-A721-09827994CE21}"/>
    <pc:docChg chg="modSld">
      <pc:chgData name="FIXED-TERM Manoel Felipe (BISB/PJ-DF)" userId="S::mfn1ca@bosch.com::9de910ca-b437-4795-b45a-51da6ee3661e" providerId="AD" clId="Web-{E6F2FB10-36D0-A1A8-A721-09827994CE21}" dt="2024-11-19T17:24:18.212" v="28" actId="20577"/>
      <pc:docMkLst>
        <pc:docMk/>
      </pc:docMkLst>
      <pc:sldChg chg="modSp">
        <pc:chgData name="FIXED-TERM Manoel Felipe (BISB/PJ-DF)" userId="S::mfn1ca@bosch.com::9de910ca-b437-4795-b45a-51da6ee3661e" providerId="AD" clId="Web-{E6F2FB10-36D0-A1A8-A721-09827994CE21}" dt="2024-11-19T17:21:45.467" v="11" actId="20577"/>
        <pc:sldMkLst>
          <pc:docMk/>
          <pc:sldMk cId="1047254285" sldId="276"/>
        </pc:sldMkLst>
        <pc:spChg chg="mod">
          <ac:chgData name="FIXED-TERM Manoel Felipe (BISB/PJ-DF)" userId="S::mfn1ca@bosch.com::9de910ca-b437-4795-b45a-51da6ee3661e" providerId="AD" clId="Web-{E6F2FB10-36D0-A1A8-A721-09827994CE21}" dt="2024-11-19T17:21:45.467" v="11" actId="20577"/>
          <ac:spMkLst>
            <pc:docMk/>
            <pc:sldMk cId="1047254285" sldId="276"/>
            <ac:spMk id="2" creationId="{78C21194-2B90-5198-0784-A35BAC14A723}"/>
          </ac:spMkLst>
        </pc:spChg>
      </pc:sldChg>
      <pc:sldChg chg="modSp">
        <pc:chgData name="FIXED-TERM Manoel Felipe (BISB/PJ-DF)" userId="S::mfn1ca@bosch.com::9de910ca-b437-4795-b45a-51da6ee3661e" providerId="AD" clId="Web-{E6F2FB10-36D0-A1A8-A721-09827994CE21}" dt="2024-11-19T17:21:04.637" v="7" actId="20577"/>
        <pc:sldMkLst>
          <pc:docMk/>
          <pc:sldMk cId="4255936403" sldId="277"/>
        </pc:sldMkLst>
        <pc:spChg chg="mod">
          <ac:chgData name="FIXED-TERM Manoel Felipe (BISB/PJ-DF)" userId="S::mfn1ca@bosch.com::9de910ca-b437-4795-b45a-51da6ee3661e" providerId="AD" clId="Web-{E6F2FB10-36D0-A1A8-A721-09827994CE21}" dt="2024-11-19T17:21:04.637" v="7" actId="20577"/>
          <ac:spMkLst>
            <pc:docMk/>
            <pc:sldMk cId="4255936403" sldId="277"/>
            <ac:spMk id="2" creationId="{78C21194-2B90-5198-0784-A35BAC14A723}"/>
          </ac:spMkLst>
        </pc:spChg>
      </pc:sldChg>
      <pc:sldChg chg="modSp">
        <pc:chgData name="FIXED-TERM Manoel Felipe (BISB/PJ-DF)" userId="S::mfn1ca@bosch.com::9de910ca-b437-4795-b45a-51da6ee3661e" providerId="AD" clId="Web-{E6F2FB10-36D0-A1A8-A721-09827994CE21}" dt="2024-11-19T17:20:48.729" v="3" actId="20577"/>
        <pc:sldMkLst>
          <pc:docMk/>
          <pc:sldMk cId="1755077626" sldId="283"/>
        </pc:sldMkLst>
        <pc:spChg chg="mod">
          <ac:chgData name="FIXED-TERM Manoel Felipe (BISB/PJ-DF)" userId="S::mfn1ca@bosch.com::9de910ca-b437-4795-b45a-51da6ee3661e" providerId="AD" clId="Web-{E6F2FB10-36D0-A1A8-A721-09827994CE21}" dt="2024-11-19T17:20:48.729" v="3" actId="20577"/>
          <ac:spMkLst>
            <pc:docMk/>
            <pc:sldMk cId="1755077626" sldId="283"/>
            <ac:spMk id="2" creationId="{78C21194-2B90-5198-0784-A35BAC14A723}"/>
          </ac:spMkLst>
        </pc:spChg>
      </pc:sldChg>
      <pc:sldChg chg="modSp">
        <pc:chgData name="FIXED-TERM Manoel Felipe (BISB/PJ-DF)" userId="S::mfn1ca@bosch.com::9de910ca-b437-4795-b45a-51da6ee3661e" providerId="AD" clId="Web-{E6F2FB10-36D0-A1A8-A721-09827994CE21}" dt="2024-11-19T17:21:52.359" v="15" actId="20577"/>
        <pc:sldMkLst>
          <pc:docMk/>
          <pc:sldMk cId="1756657788" sldId="284"/>
        </pc:sldMkLst>
        <pc:spChg chg="mod">
          <ac:chgData name="FIXED-TERM Manoel Felipe (BISB/PJ-DF)" userId="S::mfn1ca@bosch.com::9de910ca-b437-4795-b45a-51da6ee3661e" providerId="AD" clId="Web-{E6F2FB10-36D0-A1A8-A721-09827994CE21}" dt="2024-11-19T17:21:52.359" v="15" actId="20577"/>
          <ac:spMkLst>
            <pc:docMk/>
            <pc:sldMk cId="1756657788" sldId="284"/>
            <ac:spMk id="2" creationId="{78C21194-2B90-5198-0784-A35BAC14A723}"/>
          </ac:spMkLst>
        </pc:spChg>
      </pc:sldChg>
      <pc:sldChg chg="modSp">
        <pc:chgData name="FIXED-TERM Manoel Felipe (BISB/PJ-DF)" userId="S::mfn1ca@bosch.com::9de910ca-b437-4795-b45a-51da6ee3661e" providerId="AD" clId="Web-{E6F2FB10-36D0-A1A8-A721-09827994CE21}" dt="2024-11-19T17:22:01.140" v="18" actId="20577"/>
        <pc:sldMkLst>
          <pc:docMk/>
          <pc:sldMk cId="3398139769" sldId="288"/>
        </pc:sldMkLst>
        <pc:spChg chg="mod">
          <ac:chgData name="FIXED-TERM Manoel Felipe (BISB/PJ-DF)" userId="S::mfn1ca@bosch.com::9de910ca-b437-4795-b45a-51da6ee3661e" providerId="AD" clId="Web-{E6F2FB10-36D0-A1A8-A721-09827994CE21}" dt="2024-11-19T17:22:01.140" v="18" actId="20577"/>
          <ac:spMkLst>
            <pc:docMk/>
            <pc:sldMk cId="3398139769" sldId="288"/>
            <ac:spMk id="2" creationId="{78C21194-2B90-5198-0784-A35BAC14A723}"/>
          </ac:spMkLst>
        </pc:spChg>
      </pc:sldChg>
      <pc:sldChg chg="modSp">
        <pc:chgData name="FIXED-TERM Manoel Felipe (BISB/PJ-DF)" userId="S::mfn1ca@bosch.com::9de910ca-b437-4795-b45a-51da6ee3661e" providerId="AD" clId="Web-{E6F2FB10-36D0-A1A8-A721-09827994CE21}" dt="2024-11-19T17:24:01.851" v="24" actId="20577"/>
        <pc:sldMkLst>
          <pc:docMk/>
          <pc:sldMk cId="2496618514" sldId="289"/>
        </pc:sldMkLst>
        <pc:spChg chg="mod">
          <ac:chgData name="FIXED-TERM Manoel Felipe (BISB/PJ-DF)" userId="S::mfn1ca@bosch.com::9de910ca-b437-4795-b45a-51da6ee3661e" providerId="AD" clId="Web-{E6F2FB10-36D0-A1A8-A721-09827994CE21}" dt="2024-11-19T17:24:01.851" v="24" actId="20577"/>
          <ac:spMkLst>
            <pc:docMk/>
            <pc:sldMk cId="2496618514" sldId="289"/>
            <ac:spMk id="2" creationId="{78C21194-2B90-5198-0784-A35BAC14A723}"/>
          </ac:spMkLst>
        </pc:spChg>
      </pc:sldChg>
      <pc:sldChg chg="modSp">
        <pc:chgData name="FIXED-TERM Manoel Felipe (BISB/PJ-DF)" userId="S::mfn1ca@bosch.com::9de910ca-b437-4795-b45a-51da6ee3661e" providerId="AD" clId="Web-{E6F2FB10-36D0-A1A8-A721-09827994CE21}" dt="2024-11-19T17:24:18.212" v="28" actId="20577"/>
        <pc:sldMkLst>
          <pc:docMk/>
          <pc:sldMk cId="3653052941" sldId="290"/>
        </pc:sldMkLst>
        <pc:spChg chg="mod">
          <ac:chgData name="FIXED-TERM Manoel Felipe (BISB/PJ-DF)" userId="S::mfn1ca@bosch.com::9de910ca-b437-4795-b45a-51da6ee3661e" providerId="AD" clId="Web-{E6F2FB10-36D0-A1A8-A721-09827994CE21}" dt="2024-11-19T17:24:18.212" v="28" actId="20577"/>
          <ac:spMkLst>
            <pc:docMk/>
            <pc:sldMk cId="3653052941" sldId="290"/>
            <ac:spMk id="2" creationId="{78C21194-2B90-5198-0784-A35BAC14A723}"/>
          </ac:spMkLst>
        </pc:spChg>
      </pc:sldChg>
      <pc:sldChg chg="modSp">
        <pc:chgData name="FIXED-TERM Manoel Felipe (BISB/PJ-DF)" userId="S::mfn1ca@bosch.com::9de910ca-b437-4795-b45a-51da6ee3661e" providerId="AD" clId="Web-{E6F2FB10-36D0-A1A8-A721-09827994CE21}" dt="2024-11-19T17:22:06.188" v="21" actId="20577"/>
        <pc:sldMkLst>
          <pc:docMk/>
          <pc:sldMk cId="3842450217" sldId="293"/>
        </pc:sldMkLst>
        <pc:spChg chg="mod">
          <ac:chgData name="FIXED-TERM Manoel Felipe (BISB/PJ-DF)" userId="S::mfn1ca@bosch.com::9de910ca-b437-4795-b45a-51da6ee3661e" providerId="AD" clId="Web-{E6F2FB10-36D0-A1A8-A721-09827994CE21}" dt="2024-11-19T17:22:06.188" v="21" actId="20577"/>
          <ac:spMkLst>
            <pc:docMk/>
            <pc:sldMk cId="3842450217" sldId="293"/>
            <ac:spMk id="2" creationId="{78C21194-2B90-5198-0784-A35BAC14A723}"/>
          </ac:spMkLst>
        </pc:spChg>
      </pc:sldChg>
    </pc:docChg>
  </pc:docChgLst>
  <pc:docChgLst>
    <pc:chgData name="Silva Naiury (BISB/PJ5-DF)" userId="S::isn7ca@bosch.com::8f1c62fb-b78c-4a74-b375-81bd36e5b1db" providerId="AD" clId="Web-{47CFA712-ECBD-E823-9491-B2DA666E67C4}"/>
    <pc:docChg chg="addSld modSection">
      <pc:chgData name="Silva Naiury (BISB/PJ5-DF)" userId="S::isn7ca@bosch.com::8f1c62fb-b78c-4a74-b375-81bd36e5b1db" providerId="AD" clId="Web-{47CFA712-ECBD-E823-9491-B2DA666E67C4}" dt="2024-11-26T17:22:26.921" v="0"/>
      <pc:docMkLst>
        <pc:docMk/>
      </pc:docMkLst>
      <pc:sldChg chg="new">
        <pc:chgData name="Silva Naiury (BISB/PJ5-DF)" userId="S::isn7ca@bosch.com::8f1c62fb-b78c-4a74-b375-81bd36e5b1db" providerId="AD" clId="Web-{47CFA712-ECBD-E823-9491-B2DA666E67C4}" dt="2024-11-26T17:22:26.921" v="0"/>
        <pc:sldMkLst>
          <pc:docMk/>
          <pc:sldMk cId="1882278781" sldId="295"/>
        </pc:sldMkLst>
      </pc:sldChg>
    </pc:docChg>
  </pc:docChgLst>
  <pc:docChgLst>
    <pc:chgData name="FIXED-TERM Manoel Felipe (BISB/PJ-DF)" userId="S::mfn1ca@bosch.com::9de910ca-b437-4795-b45a-51da6ee3661e" providerId="AD" clId="Web-{C63FB784-33A8-7692-0CCE-D5EDD9FD249E}"/>
    <pc:docChg chg="delSld delSection modSection">
      <pc:chgData name="FIXED-TERM Manoel Felipe (BISB/PJ-DF)" userId="S::mfn1ca@bosch.com::9de910ca-b437-4795-b45a-51da6ee3661e" providerId="AD" clId="Web-{C63FB784-33A8-7692-0CCE-D5EDD9FD249E}" dt="2024-11-22T11:11:59.317" v="3"/>
      <pc:docMkLst>
        <pc:docMk/>
      </pc:docMkLst>
      <pc:sldChg chg="del">
        <pc:chgData name="FIXED-TERM Manoel Felipe (BISB/PJ-DF)" userId="S::mfn1ca@bosch.com::9de910ca-b437-4795-b45a-51da6ee3661e" providerId="AD" clId="Web-{C63FB784-33A8-7692-0CCE-D5EDD9FD249E}" dt="2024-11-22T11:11:50.379" v="1"/>
        <pc:sldMkLst>
          <pc:docMk/>
          <pc:sldMk cId="4112697663" sldId="260"/>
        </pc:sldMkLst>
      </pc:sldChg>
      <pc:sldChg chg="del">
        <pc:chgData name="FIXED-TERM Manoel Felipe (BISB/PJ-DF)" userId="S::mfn1ca@bosch.com::9de910ca-b437-4795-b45a-51da6ee3661e" providerId="AD" clId="Web-{C63FB784-33A8-7692-0CCE-D5EDD9FD249E}" dt="2024-11-22T11:11:46.832" v="0"/>
        <pc:sldMkLst>
          <pc:docMk/>
          <pc:sldMk cId="1727417524" sldId="261"/>
        </pc:sldMkLst>
      </pc:sldChg>
    </pc:docChg>
  </pc:docChgLst>
  <pc:docChgLst>
    <pc:chgData name="Silva Guilherme (BISB/PJ-DF)" userId="S::sui7ca@bosch.com::90ea58ef-fb32-4705-9b8b-8d7369816e8a" providerId="AD" clId="Web-{00D65C9E-B4F9-499F-9D60-BF4693FE3A1D}"/>
    <pc:docChg chg="modSld">
      <pc:chgData name="Silva Guilherme (BISB/PJ-DF)" userId="S::sui7ca@bosch.com::90ea58ef-fb32-4705-9b8b-8d7369816e8a" providerId="AD" clId="Web-{00D65C9E-B4F9-499F-9D60-BF4693FE3A1D}" dt="2024-11-27T11:05:49.117" v="465"/>
      <pc:docMkLst>
        <pc:docMk/>
      </pc:docMkLst>
      <pc:sldChg chg="delSp modSp">
        <pc:chgData name="Silva Guilherme (BISB/PJ-DF)" userId="S::sui7ca@bosch.com::90ea58ef-fb32-4705-9b8b-8d7369816e8a" providerId="AD" clId="Web-{00D65C9E-B4F9-499F-9D60-BF4693FE3A1D}" dt="2024-11-27T11:05:49.117" v="465"/>
        <pc:sldMkLst>
          <pc:docMk/>
          <pc:sldMk cId="3603205785" sldId="298"/>
        </pc:sldMkLst>
        <pc:spChg chg="mod">
          <ac:chgData name="Silva Guilherme (BISB/PJ-DF)" userId="S::sui7ca@bosch.com::90ea58ef-fb32-4705-9b8b-8d7369816e8a" providerId="AD" clId="Web-{00D65C9E-B4F9-499F-9D60-BF4693FE3A1D}" dt="2024-11-27T11:05:34.601" v="459" actId="20577"/>
          <ac:spMkLst>
            <pc:docMk/>
            <pc:sldMk cId="3603205785" sldId="298"/>
            <ac:spMk id="6" creationId="{24F41E87-2B6C-5051-0C11-BE70989BCF7F}"/>
          </ac:spMkLst>
        </pc:spChg>
        <pc:picChg chg="del mod">
          <ac:chgData name="Silva Guilherme (BISB/PJ-DF)" userId="S::sui7ca@bosch.com::90ea58ef-fb32-4705-9b8b-8d7369816e8a" providerId="AD" clId="Web-{00D65C9E-B4F9-499F-9D60-BF4693FE3A1D}" dt="2024-11-27T11:05:49.117" v="465"/>
          <ac:picMkLst>
            <pc:docMk/>
            <pc:sldMk cId="3603205785" sldId="298"/>
            <ac:picMk id="3074" creationId="{87C93B3C-21B8-79FE-5577-08050B8371F8}"/>
          </ac:picMkLst>
        </pc:picChg>
      </pc:sldChg>
    </pc:docChg>
  </pc:docChgLst>
  <pc:docChgLst>
    <pc:chgData name="FIXED-TERM Manoel Felipe (BISB/PJ-DF)" userId="S::mfn1ca@bosch.com::9de910ca-b437-4795-b45a-51da6ee3661e" providerId="AD" clId="Web-{F154C427-4BA3-B24F-FBAD-7615912B1F1A}"/>
    <pc:docChg chg="modSld">
      <pc:chgData name="FIXED-TERM Manoel Felipe (BISB/PJ-DF)" userId="S::mfn1ca@bosch.com::9de910ca-b437-4795-b45a-51da6ee3661e" providerId="AD" clId="Web-{F154C427-4BA3-B24F-FBAD-7615912B1F1A}" dt="2024-11-18T17:21:18.117" v="41" actId="14100"/>
      <pc:docMkLst>
        <pc:docMk/>
      </pc:docMkLst>
      <pc:sldChg chg="modSp">
        <pc:chgData name="FIXED-TERM Manoel Felipe (BISB/PJ-DF)" userId="S::mfn1ca@bosch.com::9de910ca-b437-4795-b45a-51da6ee3661e" providerId="AD" clId="Web-{F154C427-4BA3-B24F-FBAD-7615912B1F1A}" dt="2024-11-18T17:21:18.117" v="41" actId="14100"/>
        <pc:sldMkLst>
          <pc:docMk/>
          <pc:sldMk cId="795561863" sldId="271"/>
        </pc:sldMkLst>
        <pc:spChg chg="mod">
          <ac:chgData name="FIXED-TERM Manoel Felipe (BISB/PJ-DF)" userId="S::mfn1ca@bosch.com::9de910ca-b437-4795-b45a-51da6ee3661e" providerId="AD" clId="Web-{F154C427-4BA3-B24F-FBAD-7615912B1F1A}" dt="2024-11-18T17:21:18.117" v="41" actId="14100"/>
          <ac:spMkLst>
            <pc:docMk/>
            <pc:sldMk cId="795561863" sldId="271"/>
            <ac:spMk id="10" creationId="{624F7687-F966-4B85-6FB2-C3F680277790}"/>
          </ac:spMkLst>
        </pc:spChg>
      </pc:sldChg>
      <pc:sldChg chg="modSp">
        <pc:chgData name="FIXED-TERM Manoel Felipe (BISB/PJ-DF)" userId="S::mfn1ca@bosch.com::9de910ca-b437-4795-b45a-51da6ee3661e" providerId="AD" clId="Web-{F154C427-4BA3-B24F-FBAD-7615912B1F1A}" dt="2024-11-18T17:18:49.315" v="22" actId="20577"/>
        <pc:sldMkLst>
          <pc:docMk/>
          <pc:sldMk cId="481184887" sldId="274"/>
        </pc:sldMkLst>
        <pc:spChg chg="mod">
          <ac:chgData name="FIXED-TERM Manoel Felipe (BISB/PJ-DF)" userId="S::mfn1ca@bosch.com::9de910ca-b437-4795-b45a-51da6ee3661e" providerId="AD" clId="Web-{F154C427-4BA3-B24F-FBAD-7615912B1F1A}" dt="2024-11-18T17:18:49.315" v="22" actId="20577"/>
          <ac:spMkLst>
            <pc:docMk/>
            <pc:sldMk cId="481184887" sldId="274"/>
            <ac:spMk id="12" creationId="{05AB0F85-46B4-432F-D8F0-1070A35FEDEC}"/>
          </ac:spMkLst>
        </pc:spChg>
      </pc:sldChg>
      <pc:sldChg chg="modSp">
        <pc:chgData name="FIXED-TERM Manoel Felipe (BISB/PJ-DF)" userId="S::mfn1ca@bosch.com::9de910ca-b437-4795-b45a-51da6ee3661e" providerId="AD" clId="Web-{F154C427-4BA3-B24F-FBAD-7615912B1F1A}" dt="2024-11-18T14:22:45.766" v="1" actId="20577"/>
        <pc:sldMkLst>
          <pc:docMk/>
          <pc:sldMk cId="1636416446" sldId="282"/>
        </pc:sldMkLst>
        <pc:spChg chg="mod">
          <ac:chgData name="FIXED-TERM Manoel Felipe (BISB/PJ-DF)" userId="S::mfn1ca@bosch.com::9de910ca-b437-4795-b45a-51da6ee3661e" providerId="AD" clId="Web-{F154C427-4BA3-B24F-FBAD-7615912B1F1A}" dt="2024-11-18T14:22:45.766" v="1" actId="20577"/>
          <ac:spMkLst>
            <pc:docMk/>
            <pc:sldMk cId="1636416446" sldId="282"/>
            <ac:spMk id="4" creationId="{D655FB2A-5AC1-EB16-580F-2089C76F035C}"/>
          </ac:spMkLst>
        </pc:spChg>
      </pc:sldChg>
    </pc:docChg>
  </pc:docChgLst>
  <pc:docChgLst>
    <pc:chgData name="FIXED-TERM Manoel Felipe (BISB/PJ-DF)" userId="9de910ca-b437-4795-b45a-51da6ee3661e" providerId="ADAL" clId="{F01318BA-561E-47FC-B50F-30588B8AD8B6}"/>
    <pc:docChg chg="custSel addSld delSld modSld sldOrd modSection">
      <pc:chgData name="FIXED-TERM Manoel Felipe (BISB/PJ-DF)" userId="9de910ca-b437-4795-b45a-51da6ee3661e" providerId="ADAL" clId="{F01318BA-561E-47FC-B50F-30588B8AD8B6}" dt="2024-11-27T12:39:21.373" v="1025" actId="20577"/>
      <pc:docMkLst>
        <pc:docMk/>
      </pc:docMkLst>
      <pc:sldChg chg="del">
        <pc:chgData name="FIXED-TERM Manoel Felipe (BISB/PJ-DF)" userId="9de910ca-b437-4795-b45a-51da6ee3661e" providerId="ADAL" clId="{F01318BA-561E-47FC-B50F-30588B8AD8B6}" dt="2024-11-25T11:51:14.847" v="341" actId="2696"/>
        <pc:sldMkLst>
          <pc:docMk/>
          <pc:sldMk cId="2639434048" sldId="257"/>
        </pc:sldMkLst>
      </pc:sldChg>
      <pc:sldChg chg="ord">
        <pc:chgData name="FIXED-TERM Manoel Felipe (BISB/PJ-DF)" userId="9de910ca-b437-4795-b45a-51da6ee3661e" providerId="ADAL" clId="{F01318BA-561E-47FC-B50F-30588B8AD8B6}" dt="2024-11-25T11:16:51.261" v="1"/>
        <pc:sldMkLst>
          <pc:docMk/>
          <pc:sldMk cId="3164322525" sldId="265"/>
        </pc:sldMkLst>
      </pc:sldChg>
      <pc:sldChg chg="modSp mod">
        <pc:chgData name="FIXED-TERM Manoel Felipe (BISB/PJ-DF)" userId="9de910ca-b437-4795-b45a-51da6ee3661e" providerId="ADAL" clId="{F01318BA-561E-47FC-B50F-30588B8AD8B6}" dt="2024-11-25T11:50:54.952" v="340" actId="20577"/>
        <pc:sldMkLst>
          <pc:docMk/>
          <pc:sldMk cId="3858092940" sldId="270"/>
        </pc:sldMkLst>
        <pc:spChg chg="mod">
          <ac:chgData name="FIXED-TERM Manoel Felipe (BISB/PJ-DF)" userId="9de910ca-b437-4795-b45a-51da6ee3661e" providerId="ADAL" clId="{F01318BA-561E-47FC-B50F-30588B8AD8B6}" dt="2024-11-25T11:50:54.952" v="340" actId="20577"/>
          <ac:spMkLst>
            <pc:docMk/>
            <pc:sldMk cId="3858092940" sldId="270"/>
            <ac:spMk id="3" creationId="{90A61FFA-F0F6-8DEC-273F-E7BB8CCF6F37}"/>
          </ac:spMkLst>
        </pc:spChg>
        <pc:spChg chg="mod">
          <ac:chgData name="FIXED-TERM Manoel Felipe (BISB/PJ-DF)" userId="9de910ca-b437-4795-b45a-51da6ee3661e" providerId="ADAL" clId="{F01318BA-561E-47FC-B50F-30588B8AD8B6}" dt="2024-11-25T11:50:47.113" v="334" actId="20577"/>
          <ac:spMkLst>
            <pc:docMk/>
            <pc:sldMk cId="3858092940" sldId="270"/>
            <ac:spMk id="4" creationId="{D363BA74-CF07-939C-6A36-3EC8F05517E0}"/>
          </ac:spMkLst>
        </pc:spChg>
      </pc:sldChg>
      <pc:sldChg chg="modSp mod">
        <pc:chgData name="FIXED-TERM Manoel Felipe (BISB/PJ-DF)" userId="9de910ca-b437-4795-b45a-51da6ee3661e" providerId="ADAL" clId="{F01318BA-561E-47FC-B50F-30588B8AD8B6}" dt="2024-11-25T15:55:33.970" v="349" actId="20577"/>
        <pc:sldMkLst>
          <pc:docMk/>
          <pc:sldMk cId="431142947" sldId="280"/>
        </pc:sldMkLst>
        <pc:spChg chg="mod">
          <ac:chgData name="FIXED-TERM Manoel Felipe (BISB/PJ-DF)" userId="9de910ca-b437-4795-b45a-51da6ee3661e" providerId="ADAL" clId="{F01318BA-561E-47FC-B50F-30588B8AD8B6}" dt="2024-11-25T15:55:33.970" v="349" actId="20577"/>
          <ac:spMkLst>
            <pc:docMk/>
            <pc:sldMk cId="431142947" sldId="280"/>
            <ac:spMk id="2" creationId="{FFA48CF4-1E0A-A43C-6B96-30AC850FFD35}"/>
          </ac:spMkLst>
        </pc:spChg>
      </pc:sldChg>
      <pc:sldChg chg="modSp mod">
        <pc:chgData name="FIXED-TERM Manoel Felipe (BISB/PJ-DF)" userId="9de910ca-b437-4795-b45a-51da6ee3661e" providerId="ADAL" clId="{F01318BA-561E-47FC-B50F-30588B8AD8B6}" dt="2024-11-25T15:56:01.299" v="367" actId="20577"/>
        <pc:sldMkLst>
          <pc:docMk/>
          <pc:sldMk cId="1948318700" sldId="281"/>
        </pc:sldMkLst>
        <pc:spChg chg="mod">
          <ac:chgData name="FIXED-TERM Manoel Felipe (BISB/PJ-DF)" userId="9de910ca-b437-4795-b45a-51da6ee3661e" providerId="ADAL" clId="{F01318BA-561E-47FC-B50F-30588B8AD8B6}" dt="2024-11-25T15:56:01.299" v="367" actId="20577"/>
          <ac:spMkLst>
            <pc:docMk/>
            <pc:sldMk cId="1948318700" sldId="281"/>
            <ac:spMk id="2" creationId="{FFA48CF4-1E0A-A43C-6B96-30AC850FFD35}"/>
          </ac:spMkLst>
        </pc:spChg>
      </pc:sldChg>
      <pc:sldChg chg="modSp mod">
        <pc:chgData name="FIXED-TERM Manoel Felipe (BISB/PJ-DF)" userId="9de910ca-b437-4795-b45a-51da6ee3661e" providerId="ADAL" clId="{F01318BA-561E-47FC-B50F-30588B8AD8B6}" dt="2024-11-25T15:56:18.654" v="387" actId="20577"/>
        <pc:sldMkLst>
          <pc:docMk/>
          <pc:sldMk cId="1636416446" sldId="282"/>
        </pc:sldMkLst>
        <pc:spChg chg="mod">
          <ac:chgData name="FIXED-TERM Manoel Felipe (BISB/PJ-DF)" userId="9de910ca-b437-4795-b45a-51da6ee3661e" providerId="ADAL" clId="{F01318BA-561E-47FC-B50F-30588B8AD8B6}" dt="2024-11-25T15:56:18.654" v="387" actId="20577"/>
          <ac:spMkLst>
            <pc:docMk/>
            <pc:sldMk cId="1636416446" sldId="282"/>
            <ac:spMk id="2" creationId="{FFA48CF4-1E0A-A43C-6B96-30AC850FFD35}"/>
          </ac:spMkLst>
        </pc:spChg>
      </pc:sldChg>
      <pc:sldChg chg="addSp delSp modSp mod">
        <pc:chgData name="FIXED-TERM Manoel Felipe (BISB/PJ-DF)" userId="9de910ca-b437-4795-b45a-51da6ee3661e" providerId="ADAL" clId="{F01318BA-561E-47FC-B50F-30588B8AD8B6}" dt="2024-11-27T10:45:16.919" v="437" actId="1076"/>
        <pc:sldMkLst>
          <pc:docMk/>
          <pc:sldMk cId="852318497" sldId="285"/>
        </pc:sldMkLst>
        <pc:spChg chg="mod">
          <ac:chgData name="FIXED-TERM Manoel Felipe (BISB/PJ-DF)" userId="9de910ca-b437-4795-b45a-51da6ee3661e" providerId="ADAL" clId="{F01318BA-561E-47FC-B50F-30588B8AD8B6}" dt="2024-11-25T15:55:39.357" v="357" actId="20577"/>
          <ac:spMkLst>
            <pc:docMk/>
            <pc:sldMk cId="852318497" sldId="285"/>
            <ac:spMk id="2" creationId="{E45F0A40-7777-80EF-453A-49FE9FADA0E8}"/>
          </ac:spMkLst>
        </pc:spChg>
        <pc:spChg chg="mod">
          <ac:chgData name="FIXED-TERM Manoel Felipe (BISB/PJ-DF)" userId="9de910ca-b437-4795-b45a-51da6ee3661e" providerId="ADAL" clId="{F01318BA-561E-47FC-B50F-30588B8AD8B6}" dt="2024-11-27T10:45:08.587" v="434" actId="5793"/>
          <ac:spMkLst>
            <pc:docMk/>
            <pc:sldMk cId="852318497" sldId="285"/>
            <ac:spMk id="4" creationId="{CB2FF16D-EA74-4EC0-2339-AD900D1B6097}"/>
          </ac:spMkLst>
        </pc:spChg>
        <pc:picChg chg="add del">
          <ac:chgData name="FIXED-TERM Manoel Felipe (BISB/PJ-DF)" userId="9de910ca-b437-4795-b45a-51da6ee3661e" providerId="ADAL" clId="{F01318BA-561E-47FC-B50F-30588B8AD8B6}" dt="2024-11-27T10:43:45.902" v="432" actId="478"/>
          <ac:picMkLst>
            <pc:docMk/>
            <pc:sldMk cId="852318497" sldId="285"/>
            <ac:picMk id="7" creationId="{1B827FDF-A24C-E11B-52DF-858F3E755FCC}"/>
          </ac:picMkLst>
        </pc:picChg>
        <pc:picChg chg="add mod">
          <ac:chgData name="FIXED-TERM Manoel Felipe (BISB/PJ-DF)" userId="9de910ca-b437-4795-b45a-51da6ee3661e" providerId="ADAL" clId="{F01318BA-561E-47FC-B50F-30588B8AD8B6}" dt="2024-11-27T10:45:16.919" v="437" actId="1076"/>
          <ac:picMkLst>
            <pc:docMk/>
            <pc:sldMk cId="852318497" sldId="285"/>
            <ac:picMk id="9" creationId="{6518A2F0-210B-49E4-7E22-20763C91D1AF}"/>
          </ac:picMkLst>
        </pc:picChg>
      </pc:sldChg>
      <pc:sldChg chg="addSp modSp mod">
        <pc:chgData name="FIXED-TERM Manoel Felipe (BISB/PJ-DF)" userId="9de910ca-b437-4795-b45a-51da6ee3661e" providerId="ADAL" clId="{F01318BA-561E-47FC-B50F-30588B8AD8B6}" dt="2024-11-27T10:48:16.557" v="470" actId="14100"/>
        <pc:sldMkLst>
          <pc:docMk/>
          <pc:sldMk cId="4272310239" sldId="286"/>
        </pc:sldMkLst>
        <pc:spChg chg="mod">
          <ac:chgData name="FIXED-TERM Manoel Felipe (BISB/PJ-DF)" userId="9de910ca-b437-4795-b45a-51da6ee3661e" providerId="ADAL" clId="{F01318BA-561E-47FC-B50F-30588B8AD8B6}" dt="2024-11-25T15:56:09.016" v="377" actId="20577"/>
          <ac:spMkLst>
            <pc:docMk/>
            <pc:sldMk cId="4272310239" sldId="286"/>
            <ac:spMk id="2" creationId="{597EFFF0-0E33-754D-93CC-94E134B54794}"/>
          </ac:spMkLst>
        </pc:spChg>
        <pc:spChg chg="mod">
          <ac:chgData name="FIXED-TERM Manoel Felipe (BISB/PJ-DF)" userId="9de910ca-b437-4795-b45a-51da6ee3661e" providerId="ADAL" clId="{F01318BA-561E-47FC-B50F-30588B8AD8B6}" dt="2024-11-27T10:48:01.839" v="466" actId="5793"/>
          <ac:spMkLst>
            <pc:docMk/>
            <pc:sldMk cId="4272310239" sldId="286"/>
            <ac:spMk id="4" creationId="{5D48EDEB-B2BB-4E43-05D1-5588B7D22BF8}"/>
          </ac:spMkLst>
        </pc:spChg>
        <pc:picChg chg="add mod">
          <ac:chgData name="FIXED-TERM Manoel Felipe (BISB/PJ-DF)" userId="9de910ca-b437-4795-b45a-51da6ee3661e" providerId="ADAL" clId="{F01318BA-561E-47FC-B50F-30588B8AD8B6}" dt="2024-11-27T10:48:16.557" v="470" actId="14100"/>
          <ac:picMkLst>
            <pc:docMk/>
            <pc:sldMk cId="4272310239" sldId="286"/>
            <ac:picMk id="7" creationId="{1A1BD48F-8558-9E8D-8408-C1D4F74325FF}"/>
          </ac:picMkLst>
        </pc:picChg>
      </pc:sldChg>
      <pc:sldChg chg="addSp modSp mod">
        <pc:chgData name="FIXED-TERM Manoel Felipe (BISB/PJ-DF)" userId="9de910ca-b437-4795-b45a-51da6ee3661e" providerId="ADAL" clId="{F01318BA-561E-47FC-B50F-30588B8AD8B6}" dt="2024-11-27T10:54:26.585" v="499" actId="14100"/>
        <pc:sldMkLst>
          <pc:docMk/>
          <pc:sldMk cId="63508674" sldId="287"/>
        </pc:sldMkLst>
        <pc:spChg chg="mod">
          <ac:chgData name="FIXED-TERM Manoel Felipe (BISB/PJ-DF)" userId="9de910ca-b437-4795-b45a-51da6ee3661e" providerId="ADAL" clId="{F01318BA-561E-47FC-B50F-30588B8AD8B6}" dt="2024-11-25T15:56:34.143" v="397" actId="20577"/>
          <ac:spMkLst>
            <pc:docMk/>
            <pc:sldMk cId="63508674" sldId="287"/>
            <ac:spMk id="2" creationId="{33E413A8-DD5F-16CE-0931-B3C4E40ABF84}"/>
          </ac:spMkLst>
        </pc:spChg>
        <pc:spChg chg="mod">
          <ac:chgData name="FIXED-TERM Manoel Felipe (BISB/PJ-DF)" userId="9de910ca-b437-4795-b45a-51da6ee3661e" providerId="ADAL" clId="{F01318BA-561E-47FC-B50F-30588B8AD8B6}" dt="2024-11-27T10:54:21.925" v="497" actId="20577"/>
          <ac:spMkLst>
            <pc:docMk/>
            <pc:sldMk cId="63508674" sldId="287"/>
            <ac:spMk id="4" creationId="{4636EE38-37D2-A9D1-78E5-F81A6FA22FCC}"/>
          </ac:spMkLst>
        </pc:spChg>
        <pc:picChg chg="add mod">
          <ac:chgData name="FIXED-TERM Manoel Felipe (BISB/PJ-DF)" userId="9de910ca-b437-4795-b45a-51da6ee3661e" providerId="ADAL" clId="{F01318BA-561E-47FC-B50F-30588B8AD8B6}" dt="2024-11-27T10:54:26.585" v="499" actId="14100"/>
          <ac:picMkLst>
            <pc:docMk/>
            <pc:sldMk cId="63508674" sldId="287"/>
            <ac:picMk id="7" creationId="{24994CE5-01E7-6127-C5DD-5C203CF020C0}"/>
          </ac:picMkLst>
        </pc:picChg>
      </pc:sldChg>
      <pc:sldChg chg="modSp mod">
        <pc:chgData name="FIXED-TERM Manoel Felipe (BISB/PJ-DF)" userId="9de910ca-b437-4795-b45a-51da6ee3661e" providerId="ADAL" clId="{F01318BA-561E-47FC-B50F-30588B8AD8B6}" dt="2024-11-25T11:25:16.062" v="328" actId="20577"/>
        <pc:sldMkLst>
          <pc:docMk/>
          <pc:sldMk cId="2496618514" sldId="289"/>
        </pc:sldMkLst>
        <pc:spChg chg="mod">
          <ac:chgData name="FIXED-TERM Manoel Felipe (BISB/PJ-DF)" userId="9de910ca-b437-4795-b45a-51da6ee3661e" providerId="ADAL" clId="{F01318BA-561E-47FC-B50F-30588B8AD8B6}" dt="2024-11-25T11:25:16.062" v="328" actId="20577"/>
          <ac:spMkLst>
            <pc:docMk/>
            <pc:sldMk cId="2496618514" sldId="289"/>
            <ac:spMk id="4" creationId="{DC1C9CF5-5062-9A3D-84FF-DACCD5A2BD45}"/>
          </ac:spMkLst>
        </pc:spChg>
      </pc:sldChg>
      <pc:sldChg chg="modSp new mod">
        <pc:chgData name="FIXED-TERM Manoel Felipe (BISB/PJ-DF)" userId="9de910ca-b437-4795-b45a-51da6ee3661e" providerId="ADAL" clId="{F01318BA-561E-47FC-B50F-30588B8AD8B6}" dt="2024-11-27T12:39:21.373" v="1025" actId="20577"/>
        <pc:sldMkLst>
          <pc:docMk/>
          <pc:sldMk cId="2410381144" sldId="299"/>
        </pc:sldMkLst>
        <pc:spChg chg="mod">
          <ac:chgData name="FIXED-TERM Manoel Felipe (BISB/PJ-DF)" userId="9de910ca-b437-4795-b45a-51da6ee3661e" providerId="ADAL" clId="{F01318BA-561E-47FC-B50F-30588B8AD8B6}" dt="2024-11-27T11:15:07.125" v="512" actId="20577"/>
          <ac:spMkLst>
            <pc:docMk/>
            <pc:sldMk cId="2410381144" sldId="299"/>
            <ac:spMk id="2" creationId="{6348588F-CA75-BA67-AA52-1CBA867FABBB}"/>
          </ac:spMkLst>
        </pc:spChg>
        <pc:spChg chg="mod replST">
          <ac:chgData name="FIXED-TERM Manoel Felipe (BISB/PJ-DF)" userId="9de910ca-b437-4795-b45a-51da6ee3661e" providerId="ADAL" clId="{F01318BA-561E-47FC-B50F-30588B8AD8B6}" dt="2024-11-27T11:14:58" v="502" actId="20577"/>
          <ac:spMkLst>
            <pc:docMk/>
            <pc:sldMk cId="2410381144" sldId="299"/>
            <ac:spMk id="3" creationId="{9B1D8176-FCE7-E5C0-A0F2-962D1F819128}"/>
          </ac:spMkLst>
        </pc:spChg>
        <pc:spChg chg="mod">
          <ac:chgData name="FIXED-TERM Manoel Felipe (BISB/PJ-DF)" userId="9de910ca-b437-4795-b45a-51da6ee3661e" providerId="ADAL" clId="{F01318BA-561E-47FC-B50F-30588B8AD8B6}" dt="2024-11-27T12:39:21.373" v="1025" actId="20577"/>
          <ac:spMkLst>
            <pc:docMk/>
            <pc:sldMk cId="2410381144" sldId="299"/>
            <ac:spMk id="4" creationId="{1D8D75F3-6B83-01FA-6823-D6E8A8089FDC}"/>
          </ac:spMkLst>
        </pc:spChg>
      </pc:sldChg>
    </pc:docChg>
  </pc:docChgLst>
  <pc:docChgLst>
    <pc:chgData name="FIXED-TERM Manoel Felipe (BISB/PJ-DF)" userId="S::mfn1ca@bosch.com::9de910ca-b437-4795-b45a-51da6ee3661e" providerId="AD" clId="Web-{D43750BE-7AA6-8DFD-20F4-0C7CFBFC595C}"/>
    <pc:docChg chg="modSld">
      <pc:chgData name="FIXED-TERM Manoel Felipe (BISB/PJ-DF)" userId="S::mfn1ca@bosch.com::9de910ca-b437-4795-b45a-51da6ee3661e" providerId="AD" clId="Web-{D43750BE-7AA6-8DFD-20F4-0C7CFBFC595C}" dt="2024-11-21T12:27:29.395" v="0" actId="20577"/>
      <pc:docMkLst>
        <pc:docMk/>
      </pc:docMkLst>
      <pc:sldChg chg="modSp">
        <pc:chgData name="FIXED-TERM Manoel Felipe (BISB/PJ-DF)" userId="S::mfn1ca@bosch.com::9de910ca-b437-4795-b45a-51da6ee3661e" providerId="AD" clId="Web-{D43750BE-7AA6-8DFD-20F4-0C7CFBFC595C}" dt="2024-11-21T12:27:29.395" v="0" actId="20577"/>
        <pc:sldMkLst>
          <pc:docMk/>
          <pc:sldMk cId="795561863" sldId="271"/>
        </pc:sldMkLst>
        <pc:spChg chg="mod">
          <ac:chgData name="FIXED-TERM Manoel Felipe (BISB/PJ-DF)" userId="S::mfn1ca@bosch.com::9de910ca-b437-4795-b45a-51da6ee3661e" providerId="AD" clId="Web-{D43750BE-7AA6-8DFD-20F4-0C7CFBFC595C}" dt="2024-11-21T12:27:29.395" v="0" actId="20577"/>
          <ac:spMkLst>
            <pc:docMk/>
            <pc:sldMk cId="795561863" sldId="271"/>
            <ac:spMk id="3" creationId="{B79899EA-6AB3-8052-DF08-5B3BDF84EA8C}"/>
          </ac:spMkLst>
        </pc:spChg>
      </pc:sldChg>
    </pc:docChg>
  </pc:docChgLst>
  <pc:docChgLst>
    <pc:chgData name="Silva Naiury (BISB/PJ5-DF)" userId="8f1c62fb-b78c-4a74-b375-81bd36e5b1db" providerId="ADAL" clId="{327A6532-3CF3-4CA2-BBE4-3292AE61E72E}"/>
    <pc:docChg chg="undo custSel addSld delSld modSld sldOrd addSection modSection">
      <pc:chgData name="Silva Naiury (BISB/PJ5-DF)" userId="8f1c62fb-b78c-4a74-b375-81bd36e5b1db" providerId="ADAL" clId="{327A6532-3CF3-4CA2-BBE4-3292AE61E72E}" dt="2024-11-27T14:35:45.903" v="1070" actId="20577"/>
      <pc:docMkLst>
        <pc:docMk/>
      </pc:docMkLst>
      <pc:sldChg chg="modSp mod">
        <pc:chgData name="Silva Naiury (BISB/PJ5-DF)" userId="8f1c62fb-b78c-4a74-b375-81bd36e5b1db" providerId="ADAL" clId="{327A6532-3CF3-4CA2-BBE4-3292AE61E72E}" dt="2024-11-26T17:28:08.166" v="243"/>
        <pc:sldMkLst>
          <pc:docMk/>
          <pc:sldMk cId="605309488" sldId="264"/>
        </pc:sldMkLst>
        <pc:spChg chg="mod">
          <ac:chgData name="Silva Naiury (BISB/PJ5-DF)" userId="8f1c62fb-b78c-4a74-b375-81bd36e5b1db" providerId="ADAL" clId="{327A6532-3CF3-4CA2-BBE4-3292AE61E72E}" dt="2024-11-26T17:28:08.166" v="243"/>
          <ac:spMkLst>
            <pc:docMk/>
            <pc:sldMk cId="605309488" sldId="264"/>
            <ac:spMk id="2" creationId="{B4AC9E70-0E4B-3F4E-C4B0-CBE6AB6FA69E}"/>
          </ac:spMkLst>
        </pc:spChg>
      </pc:sldChg>
      <pc:sldChg chg="modSp mod">
        <pc:chgData name="Silva Naiury (BISB/PJ5-DF)" userId="8f1c62fb-b78c-4a74-b375-81bd36e5b1db" providerId="ADAL" clId="{327A6532-3CF3-4CA2-BBE4-3292AE61E72E}" dt="2024-11-26T17:33:35.970" v="732" actId="20577"/>
        <pc:sldMkLst>
          <pc:docMk/>
          <pc:sldMk cId="3164322525" sldId="265"/>
        </pc:sldMkLst>
        <pc:spChg chg="mod">
          <ac:chgData name="Silva Naiury (BISB/PJ5-DF)" userId="8f1c62fb-b78c-4a74-b375-81bd36e5b1db" providerId="ADAL" clId="{327A6532-3CF3-4CA2-BBE4-3292AE61E72E}" dt="2024-11-26T17:33:35.970" v="732" actId="20577"/>
          <ac:spMkLst>
            <pc:docMk/>
            <pc:sldMk cId="3164322525" sldId="265"/>
            <ac:spMk id="2" creationId="{DA62F113-0425-2FFF-07AE-E3506AA45E0C}"/>
          </ac:spMkLst>
        </pc:spChg>
        <pc:spChg chg="mod">
          <ac:chgData name="Silva Naiury (BISB/PJ5-DF)" userId="8f1c62fb-b78c-4a74-b375-81bd36e5b1db" providerId="ADAL" clId="{327A6532-3CF3-4CA2-BBE4-3292AE61E72E}" dt="2024-11-26T17:33:27.925" v="707" actId="20577"/>
          <ac:spMkLst>
            <pc:docMk/>
            <pc:sldMk cId="3164322525" sldId="265"/>
            <ac:spMk id="3" creationId="{FE2D06E7-C7A3-016E-CB05-C847CF851DE0}"/>
          </ac:spMkLst>
        </pc:spChg>
      </pc:sldChg>
      <pc:sldChg chg="modSp mod">
        <pc:chgData name="Silva Naiury (BISB/PJ5-DF)" userId="8f1c62fb-b78c-4a74-b375-81bd36e5b1db" providerId="ADAL" clId="{327A6532-3CF3-4CA2-BBE4-3292AE61E72E}" dt="2024-11-26T17:28:10.692" v="244"/>
        <pc:sldMkLst>
          <pc:docMk/>
          <pc:sldMk cId="1077108418" sldId="266"/>
        </pc:sldMkLst>
        <pc:spChg chg="mod">
          <ac:chgData name="Silva Naiury (BISB/PJ5-DF)" userId="8f1c62fb-b78c-4a74-b375-81bd36e5b1db" providerId="ADAL" clId="{327A6532-3CF3-4CA2-BBE4-3292AE61E72E}" dt="2024-11-26T17:28:10.692" v="244"/>
          <ac:spMkLst>
            <pc:docMk/>
            <pc:sldMk cId="1077108418" sldId="266"/>
            <ac:spMk id="2" creationId="{8591312B-B883-6D50-E804-82CAC0FADFC8}"/>
          </ac:spMkLst>
        </pc:spChg>
      </pc:sldChg>
      <pc:sldChg chg="modSp mod">
        <pc:chgData name="Silva Naiury (BISB/PJ5-DF)" userId="8f1c62fb-b78c-4a74-b375-81bd36e5b1db" providerId="ADAL" clId="{327A6532-3CF3-4CA2-BBE4-3292AE61E72E}" dt="2024-11-26T17:31:54.899" v="599" actId="20577"/>
        <pc:sldMkLst>
          <pc:docMk/>
          <pc:sldMk cId="3839556001" sldId="268"/>
        </pc:sldMkLst>
        <pc:spChg chg="mod">
          <ac:chgData name="Silva Naiury (BISB/PJ5-DF)" userId="8f1c62fb-b78c-4a74-b375-81bd36e5b1db" providerId="ADAL" clId="{327A6532-3CF3-4CA2-BBE4-3292AE61E72E}" dt="2024-11-26T17:31:37.818" v="581" actId="20577"/>
          <ac:spMkLst>
            <pc:docMk/>
            <pc:sldMk cId="3839556001" sldId="268"/>
            <ac:spMk id="2" creationId="{FFA48CF4-1E0A-A43C-6B96-30AC850FFD35}"/>
          </ac:spMkLst>
        </pc:spChg>
        <pc:spChg chg="mod">
          <ac:chgData name="Silva Naiury (BISB/PJ5-DF)" userId="8f1c62fb-b78c-4a74-b375-81bd36e5b1db" providerId="ADAL" clId="{327A6532-3CF3-4CA2-BBE4-3292AE61E72E}" dt="2024-11-26T17:31:54.899" v="599" actId="20577"/>
          <ac:spMkLst>
            <pc:docMk/>
            <pc:sldMk cId="3839556001" sldId="268"/>
            <ac:spMk id="3" creationId="{4895A99E-F5EF-B7C4-1606-40FD2B6D7E49}"/>
          </ac:spMkLst>
        </pc:spChg>
      </pc:sldChg>
      <pc:sldChg chg="modSp del mod">
        <pc:chgData name="Silva Naiury (BISB/PJ5-DF)" userId="8f1c62fb-b78c-4a74-b375-81bd36e5b1db" providerId="ADAL" clId="{327A6532-3CF3-4CA2-BBE4-3292AE61E72E}" dt="2024-11-26T17:27:43.403" v="208" actId="2696"/>
        <pc:sldMkLst>
          <pc:docMk/>
          <pc:sldMk cId="3858092940" sldId="270"/>
        </pc:sldMkLst>
        <pc:spChg chg="mod">
          <ac:chgData name="Silva Naiury (BISB/PJ5-DF)" userId="8f1c62fb-b78c-4a74-b375-81bd36e5b1db" providerId="ADAL" clId="{327A6532-3CF3-4CA2-BBE4-3292AE61E72E}" dt="2024-11-14T19:30:46.835" v="121" actId="20577"/>
          <ac:spMkLst>
            <pc:docMk/>
            <pc:sldMk cId="3858092940" sldId="270"/>
            <ac:spMk id="4" creationId="{D363BA74-CF07-939C-6A36-3EC8F05517E0}"/>
          </ac:spMkLst>
        </pc:spChg>
      </pc:sldChg>
      <pc:sldChg chg="modSp mod">
        <pc:chgData name="Silva Naiury (BISB/PJ5-DF)" userId="8f1c62fb-b78c-4a74-b375-81bd36e5b1db" providerId="ADAL" clId="{327A6532-3CF3-4CA2-BBE4-3292AE61E72E}" dt="2024-11-26T17:30:40.195" v="449" actId="1038"/>
        <pc:sldMkLst>
          <pc:docMk/>
          <pc:sldMk cId="795561863" sldId="271"/>
        </pc:sldMkLst>
        <pc:spChg chg="mod">
          <ac:chgData name="Silva Naiury (BISB/PJ5-DF)" userId="8f1c62fb-b78c-4a74-b375-81bd36e5b1db" providerId="ADAL" clId="{327A6532-3CF3-4CA2-BBE4-3292AE61E72E}" dt="2024-11-26T17:30:25.600" v="439" actId="20577"/>
          <ac:spMkLst>
            <pc:docMk/>
            <pc:sldMk cId="795561863" sldId="271"/>
            <ac:spMk id="2" creationId="{61285821-54DE-CF2E-B22D-624822C06DEB}"/>
          </ac:spMkLst>
        </pc:spChg>
        <pc:spChg chg="mod">
          <ac:chgData name="Silva Naiury (BISB/PJ5-DF)" userId="8f1c62fb-b78c-4a74-b375-81bd36e5b1db" providerId="ADAL" clId="{327A6532-3CF3-4CA2-BBE4-3292AE61E72E}" dt="2024-11-26T17:30:17.565" v="419" actId="20577"/>
          <ac:spMkLst>
            <pc:docMk/>
            <pc:sldMk cId="795561863" sldId="271"/>
            <ac:spMk id="3" creationId="{B79899EA-6AB3-8052-DF08-5B3BDF84EA8C}"/>
          </ac:spMkLst>
        </pc:spChg>
        <pc:spChg chg="mod">
          <ac:chgData name="Silva Naiury (BISB/PJ5-DF)" userId="8f1c62fb-b78c-4a74-b375-81bd36e5b1db" providerId="ADAL" clId="{327A6532-3CF3-4CA2-BBE4-3292AE61E72E}" dt="2024-11-26T17:30:40.195" v="449" actId="1038"/>
          <ac:spMkLst>
            <pc:docMk/>
            <pc:sldMk cId="795561863" sldId="271"/>
            <ac:spMk id="10" creationId="{624F7687-F966-4B85-6FB2-C3F680277790}"/>
          </ac:spMkLst>
        </pc:spChg>
        <pc:spChg chg="mod">
          <ac:chgData name="Silva Naiury (BISB/PJ5-DF)" userId="8f1c62fb-b78c-4a74-b375-81bd36e5b1db" providerId="ADAL" clId="{327A6532-3CF3-4CA2-BBE4-3292AE61E72E}" dt="2024-11-26T17:30:40.195" v="449" actId="1038"/>
          <ac:spMkLst>
            <pc:docMk/>
            <pc:sldMk cId="795561863" sldId="271"/>
            <ac:spMk id="15" creationId="{E14CD47B-E560-D415-C75C-AF6468CD2274}"/>
          </ac:spMkLst>
        </pc:spChg>
      </pc:sldChg>
      <pc:sldChg chg="modSp mod">
        <pc:chgData name="Silva Naiury (BISB/PJ5-DF)" userId="8f1c62fb-b78c-4a74-b375-81bd36e5b1db" providerId="ADAL" clId="{327A6532-3CF3-4CA2-BBE4-3292AE61E72E}" dt="2024-11-26T17:31:13.524" v="522" actId="20577"/>
        <pc:sldMkLst>
          <pc:docMk/>
          <pc:sldMk cId="4184834749" sldId="273"/>
        </pc:sldMkLst>
        <pc:spChg chg="mod">
          <ac:chgData name="Silva Naiury (BISB/PJ5-DF)" userId="8f1c62fb-b78c-4a74-b375-81bd36e5b1db" providerId="ADAL" clId="{327A6532-3CF3-4CA2-BBE4-3292AE61E72E}" dt="2024-11-26T17:31:13.524" v="522" actId="20577"/>
          <ac:spMkLst>
            <pc:docMk/>
            <pc:sldMk cId="4184834749" sldId="273"/>
            <ac:spMk id="2" creationId="{61285821-54DE-CF2E-B22D-624822C06DEB}"/>
          </ac:spMkLst>
        </pc:spChg>
        <pc:spChg chg="mod">
          <ac:chgData name="Silva Naiury (BISB/PJ5-DF)" userId="8f1c62fb-b78c-4a74-b375-81bd36e5b1db" providerId="ADAL" clId="{327A6532-3CF3-4CA2-BBE4-3292AE61E72E}" dt="2024-11-26T17:31:09.412" v="508" actId="20577"/>
          <ac:spMkLst>
            <pc:docMk/>
            <pc:sldMk cId="4184834749" sldId="273"/>
            <ac:spMk id="3" creationId="{B79899EA-6AB3-8052-DF08-5B3BDF84EA8C}"/>
          </ac:spMkLst>
        </pc:spChg>
      </pc:sldChg>
      <pc:sldChg chg="modSp mod">
        <pc:chgData name="Silva Naiury (BISB/PJ5-DF)" userId="8f1c62fb-b78c-4a74-b375-81bd36e5b1db" providerId="ADAL" clId="{327A6532-3CF3-4CA2-BBE4-3292AE61E72E}" dt="2024-11-26T17:31:00.955" v="495" actId="20577"/>
        <pc:sldMkLst>
          <pc:docMk/>
          <pc:sldMk cId="481184887" sldId="274"/>
        </pc:sldMkLst>
        <pc:spChg chg="mod">
          <ac:chgData name="Silva Naiury (BISB/PJ5-DF)" userId="8f1c62fb-b78c-4a74-b375-81bd36e5b1db" providerId="ADAL" clId="{327A6532-3CF3-4CA2-BBE4-3292AE61E72E}" dt="2024-11-26T17:31:00.955" v="495" actId="20577"/>
          <ac:spMkLst>
            <pc:docMk/>
            <pc:sldMk cId="481184887" sldId="274"/>
            <ac:spMk id="2" creationId="{61285821-54DE-CF2E-B22D-624822C06DEB}"/>
          </ac:spMkLst>
        </pc:spChg>
        <pc:spChg chg="mod">
          <ac:chgData name="Silva Naiury (BISB/PJ5-DF)" userId="8f1c62fb-b78c-4a74-b375-81bd36e5b1db" providerId="ADAL" clId="{327A6532-3CF3-4CA2-BBE4-3292AE61E72E}" dt="2024-11-26T17:30:55.044" v="479" actId="20577"/>
          <ac:spMkLst>
            <pc:docMk/>
            <pc:sldMk cId="481184887" sldId="274"/>
            <ac:spMk id="3" creationId="{B79899EA-6AB3-8052-DF08-5B3BDF84EA8C}"/>
          </ac:spMkLst>
        </pc:spChg>
      </pc:sldChg>
      <pc:sldChg chg="modSp mod">
        <pc:chgData name="Silva Naiury (BISB/PJ5-DF)" userId="8f1c62fb-b78c-4a74-b375-81bd36e5b1db" providerId="ADAL" clId="{327A6532-3CF3-4CA2-BBE4-3292AE61E72E}" dt="2024-11-26T17:34:01.896" v="747" actId="20577"/>
        <pc:sldMkLst>
          <pc:docMk/>
          <pc:sldMk cId="1728349511" sldId="275"/>
        </pc:sldMkLst>
        <pc:spChg chg="mod">
          <ac:chgData name="Silva Naiury (BISB/PJ5-DF)" userId="8f1c62fb-b78c-4a74-b375-81bd36e5b1db" providerId="ADAL" clId="{327A6532-3CF3-4CA2-BBE4-3292AE61E72E}" dt="2024-11-26T17:34:01.896" v="747" actId="20577"/>
          <ac:spMkLst>
            <pc:docMk/>
            <pc:sldMk cId="1728349511" sldId="275"/>
            <ac:spMk id="3" creationId="{AA7C7474-5167-F091-0C4C-C17E70D09BB1}"/>
          </ac:spMkLst>
        </pc:spChg>
      </pc:sldChg>
      <pc:sldChg chg="modSp mod">
        <pc:chgData name="Silva Naiury (BISB/PJ5-DF)" userId="8f1c62fb-b78c-4a74-b375-81bd36e5b1db" providerId="ADAL" clId="{327A6532-3CF3-4CA2-BBE4-3292AE61E72E}" dt="2024-11-27T14:26:26.554" v="1017" actId="1036"/>
        <pc:sldMkLst>
          <pc:docMk/>
          <pc:sldMk cId="1047254285" sldId="276"/>
        </pc:sldMkLst>
        <pc:spChg chg="mod">
          <ac:chgData name="Silva Naiury (BISB/PJ5-DF)" userId="8f1c62fb-b78c-4a74-b375-81bd36e5b1db" providerId="ADAL" clId="{327A6532-3CF3-4CA2-BBE4-3292AE61E72E}" dt="2024-11-26T17:28:57.406" v="297" actId="20577"/>
          <ac:spMkLst>
            <pc:docMk/>
            <pc:sldMk cId="1047254285" sldId="276"/>
            <ac:spMk id="2" creationId="{78C21194-2B90-5198-0784-A35BAC14A723}"/>
          </ac:spMkLst>
        </pc:spChg>
        <pc:spChg chg="mod">
          <ac:chgData name="Silva Naiury (BISB/PJ5-DF)" userId="8f1c62fb-b78c-4a74-b375-81bd36e5b1db" providerId="ADAL" clId="{327A6532-3CF3-4CA2-BBE4-3292AE61E72E}" dt="2024-11-26T17:28:52.492" v="288" actId="20577"/>
          <ac:spMkLst>
            <pc:docMk/>
            <pc:sldMk cId="1047254285" sldId="276"/>
            <ac:spMk id="3" creationId="{C2785B8B-E8E0-FC09-D098-3E6F63BC02DB}"/>
          </ac:spMkLst>
        </pc:spChg>
        <pc:spChg chg="mod">
          <ac:chgData name="Silva Naiury (BISB/PJ5-DF)" userId="8f1c62fb-b78c-4a74-b375-81bd36e5b1db" providerId="ADAL" clId="{327A6532-3CF3-4CA2-BBE4-3292AE61E72E}" dt="2024-11-26T17:45:11.139" v="844" actId="403"/>
          <ac:spMkLst>
            <pc:docMk/>
            <pc:sldMk cId="1047254285" sldId="276"/>
            <ac:spMk id="12" creationId="{08C0D028-F33E-5C92-2F9B-B89FAD156A31}"/>
          </ac:spMkLst>
        </pc:spChg>
        <pc:picChg chg="mod">
          <ac:chgData name="Silva Naiury (BISB/PJ5-DF)" userId="8f1c62fb-b78c-4a74-b375-81bd36e5b1db" providerId="ADAL" clId="{327A6532-3CF3-4CA2-BBE4-3292AE61E72E}" dt="2024-11-27T14:26:26.554" v="1017" actId="1036"/>
          <ac:picMkLst>
            <pc:docMk/>
            <pc:sldMk cId="1047254285" sldId="276"/>
            <ac:picMk id="8" creationId="{6F63F911-5BB8-D787-6DE4-391E073BD97D}"/>
          </ac:picMkLst>
        </pc:picChg>
      </pc:sldChg>
      <pc:sldChg chg="modSp mod">
        <pc:chgData name="Silva Naiury (BISB/PJ5-DF)" userId="8f1c62fb-b78c-4a74-b375-81bd36e5b1db" providerId="ADAL" clId="{327A6532-3CF3-4CA2-BBE4-3292AE61E72E}" dt="2024-11-26T17:28:35.143" v="260" actId="20577"/>
        <pc:sldMkLst>
          <pc:docMk/>
          <pc:sldMk cId="4255936403" sldId="277"/>
        </pc:sldMkLst>
        <pc:spChg chg="mod">
          <ac:chgData name="Silva Naiury (BISB/PJ5-DF)" userId="8f1c62fb-b78c-4a74-b375-81bd36e5b1db" providerId="ADAL" clId="{327A6532-3CF3-4CA2-BBE4-3292AE61E72E}" dt="2024-11-26T17:28:32.095" v="256" actId="20577"/>
          <ac:spMkLst>
            <pc:docMk/>
            <pc:sldMk cId="4255936403" sldId="277"/>
            <ac:spMk id="2" creationId="{78C21194-2B90-5198-0784-A35BAC14A723}"/>
          </ac:spMkLst>
        </pc:spChg>
        <pc:spChg chg="mod">
          <ac:chgData name="Silva Naiury (BISB/PJ5-DF)" userId="8f1c62fb-b78c-4a74-b375-81bd36e5b1db" providerId="ADAL" clId="{327A6532-3CF3-4CA2-BBE4-3292AE61E72E}" dt="2024-11-26T17:28:35.143" v="260" actId="20577"/>
          <ac:spMkLst>
            <pc:docMk/>
            <pc:sldMk cId="4255936403" sldId="277"/>
            <ac:spMk id="3" creationId="{C2785B8B-E8E0-FC09-D098-3E6F63BC02DB}"/>
          </ac:spMkLst>
        </pc:spChg>
      </pc:sldChg>
      <pc:sldChg chg="modSp mod">
        <pc:chgData name="Silva Naiury (BISB/PJ5-DF)" userId="8f1c62fb-b78c-4a74-b375-81bd36e5b1db" providerId="ADAL" clId="{327A6532-3CF3-4CA2-BBE4-3292AE61E72E}" dt="2024-11-26T17:30:08.915" v="406" actId="20577"/>
        <pc:sldMkLst>
          <pc:docMk/>
          <pc:sldMk cId="2179183280" sldId="278"/>
        </pc:sldMkLst>
        <pc:spChg chg="mod">
          <ac:chgData name="Silva Naiury (BISB/PJ5-DF)" userId="8f1c62fb-b78c-4a74-b375-81bd36e5b1db" providerId="ADAL" clId="{327A6532-3CF3-4CA2-BBE4-3292AE61E72E}" dt="2024-11-26T17:30:08.915" v="406" actId="20577"/>
          <ac:spMkLst>
            <pc:docMk/>
            <pc:sldMk cId="2179183280" sldId="278"/>
            <ac:spMk id="2" creationId="{61285821-54DE-CF2E-B22D-624822C06DEB}"/>
          </ac:spMkLst>
        </pc:spChg>
        <pc:spChg chg="mod">
          <ac:chgData name="Silva Naiury (BISB/PJ5-DF)" userId="8f1c62fb-b78c-4a74-b375-81bd36e5b1db" providerId="ADAL" clId="{327A6532-3CF3-4CA2-BBE4-3292AE61E72E}" dt="2024-11-26T17:30:03.104" v="396" actId="20577"/>
          <ac:spMkLst>
            <pc:docMk/>
            <pc:sldMk cId="2179183280" sldId="278"/>
            <ac:spMk id="3" creationId="{B79899EA-6AB3-8052-DF08-5B3BDF84EA8C}"/>
          </ac:spMkLst>
        </pc:spChg>
      </pc:sldChg>
      <pc:sldChg chg="modSp mod">
        <pc:chgData name="Silva Naiury (BISB/PJ5-DF)" userId="8f1c62fb-b78c-4a74-b375-81bd36e5b1db" providerId="ADAL" clId="{327A6532-3CF3-4CA2-BBE4-3292AE61E72E}" dt="2024-11-26T17:32:10.009" v="624" actId="20577"/>
        <pc:sldMkLst>
          <pc:docMk/>
          <pc:sldMk cId="431142947" sldId="280"/>
        </pc:sldMkLst>
        <pc:spChg chg="mod">
          <ac:chgData name="Silva Naiury (BISB/PJ5-DF)" userId="8f1c62fb-b78c-4a74-b375-81bd36e5b1db" providerId="ADAL" clId="{327A6532-3CF3-4CA2-BBE4-3292AE61E72E}" dt="2024-11-26T17:32:10.009" v="624" actId="20577"/>
          <ac:spMkLst>
            <pc:docMk/>
            <pc:sldMk cId="431142947" sldId="280"/>
            <ac:spMk id="2" creationId="{FFA48CF4-1E0A-A43C-6B96-30AC850FFD35}"/>
          </ac:spMkLst>
        </pc:spChg>
        <pc:spChg chg="mod">
          <ac:chgData name="Silva Naiury (BISB/PJ5-DF)" userId="8f1c62fb-b78c-4a74-b375-81bd36e5b1db" providerId="ADAL" clId="{327A6532-3CF3-4CA2-BBE4-3292AE61E72E}" dt="2024-11-26T17:32:00.946" v="607" actId="20577"/>
          <ac:spMkLst>
            <pc:docMk/>
            <pc:sldMk cId="431142947" sldId="280"/>
            <ac:spMk id="3" creationId="{4895A99E-F5EF-B7C4-1606-40FD2B6D7E49}"/>
          </ac:spMkLst>
        </pc:spChg>
      </pc:sldChg>
      <pc:sldChg chg="modSp mod">
        <pc:chgData name="Silva Naiury (BISB/PJ5-DF)" userId="8f1c62fb-b78c-4a74-b375-81bd36e5b1db" providerId="ADAL" clId="{327A6532-3CF3-4CA2-BBE4-3292AE61E72E}" dt="2024-11-26T17:32:31.016" v="646"/>
        <pc:sldMkLst>
          <pc:docMk/>
          <pc:sldMk cId="1948318700" sldId="281"/>
        </pc:sldMkLst>
        <pc:spChg chg="mod">
          <ac:chgData name="Silva Naiury (BISB/PJ5-DF)" userId="8f1c62fb-b78c-4a74-b375-81bd36e5b1db" providerId="ADAL" clId="{327A6532-3CF3-4CA2-BBE4-3292AE61E72E}" dt="2024-11-26T17:32:31.016" v="646"/>
          <ac:spMkLst>
            <pc:docMk/>
            <pc:sldMk cId="1948318700" sldId="281"/>
            <ac:spMk id="2" creationId="{FFA48CF4-1E0A-A43C-6B96-30AC850FFD35}"/>
          </ac:spMkLst>
        </pc:spChg>
        <pc:spChg chg="mod">
          <ac:chgData name="Silva Naiury (BISB/PJ5-DF)" userId="8f1c62fb-b78c-4a74-b375-81bd36e5b1db" providerId="ADAL" clId="{327A6532-3CF3-4CA2-BBE4-3292AE61E72E}" dt="2024-11-26T17:32:28.929" v="645" actId="20577"/>
          <ac:spMkLst>
            <pc:docMk/>
            <pc:sldMk cId="1948318700" sldId="281"/>
            <ac:spMk id="3" creationId="{4895A99E-F5EF-B7C4-1606-40FD2B6D7E49}"/>
          </ac:spMkLst>
        </pc:spChg>
      </pc:sldChg>
      <pc:sldChg chg="modSp mod">
        <pc:chgData name="Silva Naiury (BISB/PJ5-DF)" userId="8f1c62fb-b78c-4a74-b375-81bd36e5b1db" providerId="ADAL" clId="{327A6532-3CF3-4CA2-BBE4-3292AE61E72E}" dt="2024-11-26T17:32:56.103" v="668"/>
        <pc:sldMkLst>
          <pc:docMk/>
          <pc:sldMk cId="1636416446" sldId="282"/>
        </pc:sldMkLst>
        <pc:spChg chg="mod">
          <ac:chgData name="Silva Naiury (BISB/PJ5-DF)" userId="8f1c62fb-b78c-4a74-b375-81bd36e5b1db" providerId="ADAL" clId="{327A6532-3CF3-4CA2-BBE4-3292AE61E72E}" dt="2024-11-26T17:32:56.103" v="668"/>
          <ac:spMkLst>
            <pc:docMk/>
            <pc:sldMk cId="1636416446" sldId="282"/>
            <ac:spMk id="2" creationId="{FFA48CF4-1E0A-A43C-6B96-30AC850FFD35}"/>
          </ac:spMkLst>
        </pc:spChg>
        <pc:spChg chg="mod">
          <ac:chgData name="Silva Naiury (BISB/PJ5-DF)" userId="8f1c62fb-b78c-4a74-b375-81bd36e5b1db" providerId="ADAL" clId="{327A6532-3CF3-4CA2-BBE4-3292AE61E72E}" dt="2024-11-26T17:32:53.339" v="667" actId="20577"/>
          <ac:spMkLst>
            <pc:docMk/>
            <pc:sldMk cId="1636416446" sldId="282"/>
            <ac:spMk id="3" creationId="{4895A99E-F5EF-B7C4-1606-40FD2B6D7E49}"/>
          </ac:spMkLst>
        </pc:spChg>
      </pc:sldChg>
      <pc:sldChg chg="modSp mod">
        <pc:chgData name="Silva Naiury (BISB/PJ5-DF)" userId="8f1c62fb-b78c-4a74-b375-81bd36e5b1db" providerId="ADAL" clId="{327A6532-3CF3-4CA2-BBE4-3292AE61E72E}" dt="2024-11-26T17:28:46.900" v="284" actId="20577"/>
        <pc:sldMkLst>
          <pc:docMk/>
          <pc:sldMk cId="1755077626" sldId="283"/>
        </pc:sldMkLst>
        <pc:spChg chg="mod">
          <ac:chgData name="Silva Naiury (BISB/PJ5-DF)" userId="8f1c62fb-b78c-4a74-b375-81bd36e5b1db" providerId="ADAL" clId="{327A6532-3CF3-4CA2-BBE4-3292AE61E72E}" dt="2024-11-26T17:28:46.900" v="284" actId="20577"/>
          <ac:spMkLst>
            <pc:docMk/>
            <pc:sldMk cId="1755077626" sldId="283"/>
            <ac:spMk id="2" creationId="{78C21194-2B90-5198-0784-A35BAC14A723}"/>
          </ac:spMkLst>
        </pc:spChg>
        <pc:spChg chg="mod">
          <ac:chgData name="Silva Naiury (BISB/PJ5-DF)" userId="8f1c62fb-b78c-4a74-b375-81bd36e5b1db" providerId="ADAL" clId="{327A6532-3CF3-4CA2-BBE4-3292AE61E72E}" dt="2024-11-26T17:28:42.685" v="273" actId="20577"/>
          <ac:spMkLst>
            <pc:docMk/>
            <pc:sldMk cId="1755077626" sldId="283"/>
            <ac:spMk id="3" creationId="{C2785B8B-E8E0-FC09-D098-3E6F63BC02DB}"/>
          </ac:spMkLst>
        </pc:spChg>
      </pc:sldChg>
      <pc:sldChg chg="modSp mod">
        <pc:chgData name="Silva Naiury (BISB/PJ5-DF)" userId="8f1c62fb-b78c-4a74-b375-81bd36e5b1db" providerId="ADAL" clId="{327A6532-3CF3-4CA2-BBE4-3292AE61E72E}" dt="2024-11-27T14:26:46.829" v="1033" actId="20577"/>
        <pc:sldMkLst>
          <pc:docMk/>
          <pc:sldMk cId="1756657788" sldId="284"/>
        </pc:sldMkLst>
        <pc:spChg chg="mod">
          <ac:chgData name="Silva Naiury (BISB/PJ5-DF)" userId="8f1c62fb-b78c-4a74-b375-81bd36e5b1db" providerId="ADAL" clId="{327A6532-3CF3-4CA2-BBE4-3292AE61E72E}" dt="2024-11-26T17:29:07.500" v="310" actId="20577"/>
          <ac:spMkLst>
            <pc:docMk/>
            <pc:sldMk cId="1756657788" sldId="284"/>
            <ac:spMk id="2" creationId="{78C21194-2B90-5198-0784-A35BAC14A723}"/>
          </ac:spMkLst>
        </pc:spChg>
        <pc:spChg chg="mod">
          <ac:chgData name="Silva Naiury (BISB/PJ5-DF)" userId="8f1c62fb-b78c-4a74-b375-81bd36e5b1db" providerId="ADAL" clId="{327A6532-3CF3-4CA2-BBE4-3292AE61E72E}" dt="2024-11-26T17:29:02.808" v="301" actId="20577"/>
          <ac:spMkLst>
            <pc:docMk/>
            <pc:sldMk cId="1756657788" sldId="284"/>
            <ac:spMk id="3" creationId="{C2785B8B-E8E0-FC09-D098-3E6F63BC02DB}"/>
          </ac:spMkLst>
        </pc:spChg>
        <pc:spChg chg="mod">
          <ac:chgData name="Silva Naiury (BISB/PJ5-DF)" userId="8f1c62fb-b78c-4a74-b375-81bd36e5b1db" providerId="ADAL" clId="{327A6532-3CF3-4CA2-BBE4-3292AE61E72E}" dt="2024-11-27T14:26:46.829" v="1033" actId="20577"/>
          <ac:spMkLst>
            <pc:docMk/>
            <pc:sldMk cId="1756657788" sldId="284"/>
            <ac:spMk id="12" creationId="{08C0D028-F33E-5C92-2F9B-B89FAD156A31}"/>
          </ac:spMkLst>
        </pc:spChg>
      </pc:sldChg>
      <pc:sldChg chg="modSp mod">
        <pc:chgData name="Silva Naiury (BISB/PJ5-DF)" userId="8f1c62fb-b78c-4a74-b375-81bd36e5b1db" providerId="ADAL" clId="{327A6532-3CF3-4CA2-BBE4-3292AE61E72E}" dt="2024-11-26T17:32:21.326" v="635" actId="20577"/>
        <pc:sldMkLst>
          <pc:docMk/>
          <pc:sldMk cId="852318497" sldId="285"/>
        </pc:sldMkLst>
        <pc:spChg chg="mod">
          <ac:chgData name="Silva Naiury (BISB/PJ5-DF)" userId="8f1c62fb-b78c-4a74-b375-81bd36e5b1db" providerId="ADAL" clId="{327A6532-3CF3-4CA2-BBE4-3292AE61E72E}" dt="2024-11-26T17:32:14.986" v="625"/>
          <ac:spMkLst>
            <pc:docMk/>
            <pc:sldMk cId="852318497" sldId="285"/>
            <ac:spMk id="2" creationId="{E45F0A40-7777-80EF-453A-49FE9FADA0E8}"/>
          </ac:spMkLst>
        </pc:spChg>
        <pc:spChg chg="mod">
          <ac:chgData name="Silva Naiury (BISB/PJ5-DF)" userId="8f1c62fb-b78c-4a74-b375-81bd36e5b1db" providerId="ADAL" clId="{327A6532-3CF3-4CA2-BBE4-3292AE61E72E}" dt="2024-11-26T17:32:21.326" v="635" actId="20577"/>
          <ac:spMkLst>
            <pc:docMk/>
            <pc:sldMk cId="852318497" sldId="285"/>
            <ac:spMk id="3" creationId="{2F19631B-A9C6-1665-B3E0-812F7822573F}"/>
          </ac:spMkLst>
        </pc:spChg>
      </pc:sldChg>
      <pc:sldChg chg="modSp mod">
        <pc:chgData name="Silva Naiury (BISB/PJ5-DF)" userId="8f1c62fb-b78c-4a74-b375-81bd36e5b1db" providerId="ADAL" clId="{327A6532-3CF3-4CA2-BBE4-3292AE61E72E}" dt="2024-11-26T17:32:38.205" v="657" actId="20577"/>
        <pc:sldMkLst>
          <pc:docMk/>
          <pc:sldMk cId="4272310239" sldId="286"/>
        </pc:sldMkLst>
        <pc:spChg chg="mod">
          <ac:chgData name="Silva Naiury (BISB/PJ5-DF)" userId="8f1c62fb-b78c-4a74-b375-81bd36e5b1db" providerId="ADAL" clId="{327A6532-3CF3-4CA2-BBE4-3292AE61E72E}" dt="2024-11-26T17:32:33.744" v="647"/>
          <ac:spMkLst>
            <pc:docMk/>
            <pc:sldMk cId="4272310239" sldId="286"/>
            <ac:spMk id="2" creationId="{597EFFF0-0E33-754D-93CC-94E134B54794}"/>
          </ac:spMkLst>
        </pc:spChg>
        <pc:spChg chg="mod">
          <ac:chgData name="Silva Naiury (BISB/PJ5-DF)" userId="8f1c62fb-b78c-4a74-b375-81bd36e5b1db" providerId="ADAL" clId="{327A6532-3CF3-4CA2-BBE4-3292AE61E72E}" dt="2024-11-26T17:32:38.205" v="657" actId="20577"/>
          <ac:spMkLst>
            <pc:docMk/>
            <pc:sldMk cId="4272310239" sldId="286"/>
            <ac:spMk id="3" creationId="{ABCBCADC-0036-A2DA-FE03-9F8299A60E2C}"/>
          </ac:spMkLst>
        </pc:spChg>
      </pc:sldChg>
      <pc:sldChg chg="modSp mod">
        <pc:chgData name="Silva Naiury (BISB/PJ5-DF)" userId="8f1c62fb-b78c-4a74-b375-81bd36e5b1db" providerId="ADAL" clId="{327A6532-3CF3-4CA2-BBE4-3292AE61E72E}" dt="2024-11-26T17:33:13.471" v="686"/>
        <pc:sldMkLst>
          <pc:docMk/>
          <pc:sldMk cId="63508674" sldId="287"/>
        </pc:sldMkLst>
        <pc:spChg chg="mod">
          <ac:chgData name="Silva Naiury (BISB/PJ5-DF)" userId="8f1c62fb-b78c-4a74-b375-81bd36e5b1db" providerId="ADAL" clId="{327A6532-3CF3-4CA2-BBE4-3292AE61E72E}" dt="2024-11-26T17:33:13.471" v="686"/>
          <ac:spMkLst>
            <pc:docMk/>
            <pc:sldMk cId="63508674" sldId="287"/>
            <ac:spMk id="2" creationId="{33E413A8-DD5F-16CE-0931-B3C4E40ABF84}"/>
          </ac:spMkLst>
        </pc:spChg>
        <pc:spChg chg="mod">
          <ac:chgData name="Silva Naiury (BISB/PJ5-DF)" userId="8f1c62fb-b78c-4a74-b375-81bd36e5b1db" providerId="ADAL" clId="{327A6532-3CF3-4CA2-BBE4-3292AE61E72E}" dt="2024-11-26T17:33:04.495" v="678" actId="20577"/>
          <ac:spMkLst>
            <pc:docMk/>
            <pc:sldMk cId="63508674" sldId="287"/>
            <ac:spMk id="3" creationId="{1EE5691A-6F3D-2931-68AB-A1E89F2FABF6}"/>
          </ac:spMkLst>
        </pc:spChg>
      </pc:sldChg>
      <pc:sldChg chg="modSp mod">
        <pc:chgData name="Silva Naiury (BISB/PJ5-DF)" userId="8f1c62fb-b78c-4a74-b375-81bd36e5b1db" providerId="ADAL" clId="{327A6532-3CF3-4CA2-BBE4-3292AE61E72E}" dt="2024-11-26T17:29:15.804" v="322" actId="20577"/>
        <pc:sldMkLst>
          <pc:docMk/>
          <pc:sldMk cId="3398139769" sldId="288"/>
        </pc:sldMkLst>
        <pc:spChg chg="mod">
          <ac:chgData name="Silva Naiury (BISB/PJ5-DF)" userId="8f1c62fb-b78c-4a74-b375-81bd36e5b1db" providerId="ADAL" clId="{327A6532-3CF3-4CA2-BBE4-3292AE61E72E}" dt="2024-11-26T17:29:15.804" v="322" actId="20577"/>
          <ac:spMkLst>
            <pc:docMk/>
            <pc:sldMk cId="3398139769" sldId="288"/>
            <ac:spMk id="2" creationId="{78C21194-2B90-5198-0784-A35BAC14A723}"/>
          </ac:spMkLst>
        </pc:spChg>
        <pc:spChg chg="mod">
          <ac:chgData name="Silva Naiury (BISB/PJ5-DF)" userId="8f1c62fb-b78c-4a74-b375-81bd36e5b1db" providerId="ADAL" clId="{327A6532-3CF3-4CA2-BBE4-3292AE61E72E}" dt="2024-11-26T17:29:12.474" v="313" actId="20577"/>
          <ac:spMkLst>
            <pc:docMk/>
            <pc:sldMk cId="3398139769" sldId="288"/>
            <ac:spMk id="3" creationId="{C2785B8B-E8E0-FC09-D098-3E6F63BC02DB}"/>
          </ac:spMkLst>
        </pc:spChg>
      </pc:sldChg>
      <pc:sldChg chg="addSp modSp mod">
        <pc:chgData name="Silva Naiury (BISB/PJ5-DF)" userId="8f1c62fb-b78c-4a74-b375-81bd36e5b1db" providerId="ADAL" clId="{327A6532-3CF3-4CA2-BBE4-3292AE61E72E}" dt="2024-11-26T17:44:22.576" v="838" actId="20577"/>
        <pc:sldMkLst>
          <pc:docMk/>
          <pc:sldMk cId="2496618514" sldId="289"/>
        </pc:sldMkLst>
        <pc:spChg chg="mod">
          <ac:chgData name="Silva Naiury (BISB/PJ5-DF)" userId="8f1c62fb-b78c-4a74-b375-81bd36e5b1db" providerId="ADAL" clId="{327A6532-3CF3-4CA2-BBE4-3292AE61E72E}" dt="2024-11-26T17:29:35.863" v="357" actId="20577"/>
          <ac:spMkLst>
            <pc:docMk/>
            <pc:sldMk cId="2496618514" sldId="289"/>
            <ac:spMk id="2" creationId="{78C21194-2B90-5198-0784-A35BAC14A723}"/>
          </ac:spMkLst>
        </pc:spChg>
        <pc:spChg chg="mod">
          <ac:chgData name="Silva Naiury (BISB/PJ5-DF)" userId="8f1c62fb-b78c-4a74-b375-81bd36e5b1db" providerId="ADAL" clId="{327A6532-3CF3-4CA2-BBE4-3292AE61E72E}" dt="2024-11-26T17:29:32.691" v="348" actId="20577"/>
          <ac:spMkLst>
            <pc:docMk/>
            <pc:sldMk cId="2496618514" sldId="289"/>
            <ac:spMk id="3" creationId="{C2785B8B-E8E0-FC09-D098-3E6F63BC02DB}"/>
          </ac:spMkLst>
        </pc:spChg>
        <pc:spChg chg="mod">
          <ac:chgData name="Silva Naiury (BISB/PJ5-DF)" userId="8f1c62fb-b78c-4a74-b375-81bd36e5b1db" providerId="ADAL" clId="{327A6532-3CF3-4CA2-BBE4-3292AE61E72E}" dt="2024-11-26T17:44:22.576" v="838" actId="20577"/>
          <ac:spMkLst>
            <pc:docMk/>
            <pc:sldMk cId="2496618514" sldId="289"/>
            <ac:spMk id="4" creationId="{DC1C9CF5-5062-9A3D-84FF-DACCD5A2BD45}"/>
          </ac:spMkLst>
        </pc:spChg>
        <pc:picChg chg="add mod">
          <ac:chgData name="Silva Naiury (BISB/PJ5-DF)" userId="8f1c62fb-b78c-4a74-b375-81bd36e5b1db" providerId="ADAL" clId="{327A6532-3CF3-4CA2-BBE4-3292AE61E72E}" dt="2024-11-26T17:41:15.242" v="793" actId="1076"/>
          <ac:picMkLst>
            <pc:docMk/>
            <pc:sldMk cId="2496618514" sldId="289"/>
            <ac:picMk id="7" creationId="{188925AE-6047-200A-76F9-F1F5A3A9AA12}"/>
          </ac:picMkLst>
        </pc:picChg>
      </pc:sldChg>
      <pc:sldChg chg="addSp modSp mod">
        <pc:chgData name="Silva Naiury (BISB/PJ5-DF)" userId="8f1c62fb-b78c-4a74-b375-81bd36e5b1db" providerId="ADAL" clId="{327A6532-3CF3-4CA2-BBE4-3292AE61E72E}" dt="2024-11-27T14:35:45.903" v="1070" actId="20577"/>
        <pc:sldMkLst>
          <pc:docMk/>
          <pc:sldMk cId="3653052941" sldId="290"/>
        </pc:sldMkLst>
        <pc:spChg chg="mod">
          <ac:chgData name="Silva Naiury (BISB/PJ5-DF)" userId="8f1c62fb-b78c-4a74-b375-81bd36e5b1db" providerId="ADAL" clId="{327A6532-3CF3-4CA2-BBE4-3292AE61E72E}" dt="2024-11-26T17:29:44.404" v="371" actId="20577"/>
          <ac:spMkLst>
            <pc:docMk/>
            <pc:sldMk cId="3653052941" sldId="290"/>
            <ac:spMk id="2" creationId="{78C21194-2B90-5198-0784-A35BAC14A723}"/>
          </ac:spMkLst>
        </pc:spChg>
        <pc:spChg chg="mod">
          <ac:chgData name="Silva Naiury (BISB/PJ5-DF)" userId="8f1c62fb-b78c-4a74-b375-81bd36e5b1db" providerId="ADAL" clId="{327A6532-3CF3-4CA2-BBE4-3292AE61E72E}" dt="2024-11-26T17:29:41.134" v="362" actId="20577"/>
          <ac:spMkLst>
            <pc:docMk/>
            <pc:sldMk cId="3653052941" sldId="290"/>
            <ac:spMk id="3" creationId="{C2785B8B-E8E0-FC09-D098-3E6F63BC02DB}"/>
          </ac:spMkLst>
        </pc:spChg>
        <pc:spChg chg="mod">
          <ac:chgData name="Silva Naiury (BISB/PJ5-DF)" userId="8f1c62fb-b78c-4a74-b375-81bd36e5b1db" providerId="ADAL" clId="{327A6532-3CF3-4CA2-BBE4-3292AE61E72E}" dt="2024-11-27T14:35:45.903" v="1070" actId="20577"/>
          <ac:spMkLst>
            <pc:docMk/>
            <pc:sldMk cId="3653052941" sldId="290"/>
            <ac:spMk id="4" creationId="{DC1C9CF5-5062-9A3D-84FF-DACCD5A2BD45}"/>
          </ac:spMkLst>
        </pc:spChg>
        <pc:spChg chg="add">
          <ac:chgData name="Silva Naiury (BISB/PJ5-DF)" userId="8f1c62fb-b78c-4a74-b375-81bd36e5b1db" providerId="ADAL" clId="{327A6532-3CF3-4CA2-BBE4-3292AE61E72E}" dt="2024-11-26T17:43:39.213" v="819"/>
          <ac:spMkLst>
            <pc:docMk/>
            <pc:sldMk cId="3653052941" sldId="290"/>
            <ac:spMk id="6" creationId="{B33387CB-2846-09D4-FE44-6601F86B1B6D}"/>
          </ac:spMkLst>
        </pc:spChg>
        <pc:picChg chg="add mod">
          <ac:chgData name="Silva Naiury (BISB/PJ5-DF)" userId="8f1c62fb-b78c-4a74-b375-81bd36e5b1db" providerId="ADAL" clId="{327A6532-3CF3-4CA2-BBE4-3292AE61E72E}" dt="2024-11-26T17:47:17.028" v="855" actId="1076"/>
          <ac:picMkLst>
            <pc:docMk/>
            <pc:sldMk cId="3653052941" sldId="290"/>
            <ac:picMk id="8" creationId="{C47C66B5-9CD1-647F-4D62-5FEE0710C082}"/>
          </ac:picMkLst>
        </pc:picChg>
        <pc:picChg chg="add mod">
          <ac:chgData name="Silva Naiury (BISB/PJ5-DF)" userId="8f1c62fb-b78c-4a74-b375-81bd36e5b1db" providerId="ADAL" clId="{327A6532-3CF3-4CA2-BBE4-3292AE61E72E}" dt="2024-11-26T17:50:23.644" v="862" actId="1076"/>
          <ac:picMkLst>
            <pc:docMk/>
            <pc:sldMk cId="3653052941" sldId="290"/>
            <ac:picMk id="2051" creationId="{59A9389E-6B7D-C692-5423-E3EA9D5F1BD7}"/>
          </ac:picMkLst>
        </pc:picChg>
      </pc:sldChg>
      <pc:sldChg chg="modSp mod">
        <pc:chgData name="Silva Naiury (BISB/PJ5-DF)" userId="8f1c62fb-b78c-4a74-b375-81bd36e5b1db" providerId="ADAL" clId="{327A6532-3CF3-4CA2-BBE4-3292AE61E72E}" dt="2024-11-26T17:29:53.769" v="386" actId="20577"/>
        <pc:sldMkLst>
          <pc:docMk/>
          <pc:sldMk cId="1901403343" sldId="291"/>
        </pc:sldMkLst>
        <pc:spChg chg="mod">
          <ac:chgData name="Silva Naiury (BISB/PJ5-DF)" userId="8f1c62fb-b78c-4a74-b375-81bd36e5b1db" providerId="ADAL" clId="{327A6532-3CF3-4CA2-BBE4-3292AE61E72E}" dt="2024-11-26T17:29:53.769" v="386" actId="20577"/>
          <ac:spMkLst>
            <pc:docMk/>
            <pc:sldMk cId="1901403343" sldId="291"/>
            <ac:spMk id="2" creationId="{5DE715F3-FC32-0907-388D-3500258B1EA3}"/>
          </ac:spMkLst>
        </pc:spChg>
        <pc:spChg chg="mod">
          <ac:chgData name="Silva Naiury (BISB/PJ5-DF)" userId="8f1c62fb-b78c-4a74-b375-81bd36e5b1db" providerId="ADAL" clId="{327A6532-3CF3-4CA2-BBE4-3292AE61E72E}" dt="2024-11-26T17:29:50.750" v="377" actId="20577"/>
          <ac:spMkLst>
            <pc:docMk/>
            <pc:sldMk cId="1901403343" sldId="291"/>
            <ac:spMk id="3" creationId="{AD155387-7D89-BC63-A708-8048A804236F}"/>
          </ac:spMkLst>
        </pc:spChg>
      </pc:sldChg>
      <pc:sldChg chg="del">
        <pc:chgData name="Silva Naiury (BISB/PJ5-DF)" userId="8f1c62fb-b78c-4a74-b375-81bd36e5b1db" providerId="ADAL" clId="{327A6532-3CF3-4CA2-BBE4-3292AE61E72E}" dt="2024-11-26T17:27:10.564" v="164" actId="47"/>
        <pc:sldMkLst>
          <pc:docMk/>
          <pc:sldMk cId="628150015" sldId="292"/>
        </pc:sldMkLst>
      </pc:sldChg>
      <pc:sldChg chg="modSp mod">
        <pc:chgData name="Silva Naiury (BISB/PJ5-DF)" userId="8f1c62fb-b78c-4a74-b375-81bd36e5b1db" providerId="ADAL" clId="{327A6532-3CF3-4CA2-BBE4-3292AE61E72E}" dt="2024-11-26T17:45:35.163" v="849" actId="14100"/>
        <pc:sldMkLst>
          <pc:docMk/>
          <pc:sldMk cId="3842450217" sldId="293"/>
        </pc:sldMkLst>
        <pc:spChg chg="mod">
          <ac:chgData name="Silva Naiury (BISB/PJ5-DF)" userId="8f1c62fb-b78c-4a74-b375-81bd36e5b1db" providerId="ADAL" clId="{327A6532-3CF3-4CA2-BBE4-3292AE61E72E}" dt="2024-11-26T17:29:26.043" v="344" actId="20577"/>
          <ac:spMkLst>
            <pc:docMk/>
            <pc:sldMk cId="3842450217" sldId="293"/>
            <ac:spMk id="2" creationId="{78C21194-2B90-5198-0784-A35BAC14A723}"/>
          </ac:spMkLst>
        </pc:spChg>
        <pc:spChg chg="mod">
          <ac:chgData name="Silva Naiury (BISB/PJ5-DF)" userId="8f1c62fb-b78c-4a74-b375-81bd36e5b1db" providerId="ADAL" clId="{327A6532-3CF3-4CA2-BBE4-3292AE61E72E}" dt="2024-11-26T17:29:20.530" v="325" actId="20577"/>
          <ac:spMkLst>
            <pc:docMk/>
            <pc:sldMk cId="3842450217" sldId="293"/>
            <ac:spMk id="3" creationId="{C2785B8B-E8E0-FC09-D098-3E6F63BC02DB}"/>
          </ac:spMkLst>
        </pc:spChg>
        <pc:spChg chg="mod">
          <ac:chgData name="Silva Naiury (BISB/PJ5-DF)" userId="8f1c62fb-b78c-4a74-b375-81bd36e5b1db" providerId="ADAL" clId="{327A6532-3CF3-4CA2-BBE4-3292AE61E72E}" dt="2024-11-26T17:45:35.163" v="849" actId="14100"/>
          <ac:spMkLst>
            <pc:docMk/>
            <pc:sldMk cId="3842450217" sldId="293"/>
            <ac:spMk id="11" creationId="{8526329E-A746-2EB0-3B98-74AF69220F69}"/>
          </ac:spMkLst>
        </pc:spChg>
      </pc:sldChg>
      <pc:sldChg chg="addSp delSp modSp mod">
        <pc:chgData name="Silva Naiury (BISB/PJ5-DF)" userId="8f1c62fb-b78c-4a74-b375-81bd36e5b1db" providerId="ADAL" clId="{327A6532-3CF3-4CA2-BBE4-3292AE61E72E}" dt="2024-11-26T17:55:49.981" v="919" actId="1076"/>
        <pc:sldMkLst>
          <pc:docMk/>
          <pc:sldMk cId="459054398" sldId="294"/>
        </pc:sldMkLst>
        <pc:spChg chg="mod">
          <ac:chgData name="Silva Naiury (BISB/PJ5-DF)" userId="8f1c62fb-b78c-4a74-b375-81bd36e5b1db" providerId="ADAL" clId="{327A6532-3CF3-4CA2-BBE4-3292AE61E72E}" dt="2024-11-26T17:31:31.329" v="566" actId="20577"/>
          <ac:spMkLst>
            <pc:docMk/>
            <pc:sldMk cId="459054398" sldId="294"/>
            <ac:spMk id="2" creationId="{7C142BA7-4798-4F91-2B7E-7DBF03EEC371}"/>
          </ac:spMkLst>
        </pc:spChg>
        <pc:spChg chg="mod">
          <ac:chgData name="Silva Naiury (BISB/PJ5-DF)" userId="8f1c62fb-b78c-4a74-b375-81bd36e5b1db" providerId="ADAL" clId="{327A6532-3CF3-4CA2-BBE4-3292AE61E72E}" dt="2024-11-26T17:31:26.863" v="552" actId="20577"/>
          <ac:spMkLst>
            <pc:docMk/>
            <pc:sldMk cId="459054398" sldId="294"/>
            <ac:spMk id="3" creationId="{D7BC7E61-3419-1BEE-A6F7-43296237C1A9}"/>
          </ac:spMkLst>
        </pc:spChg>
        <pc:spChg chg="del mod">
          <ac:chgData name="Silva Naiury (BISB/PJ5-DF)" userId="8f1c62fb-b78c-4a74-b375-81bd36e5b1db" providerId="ADAL" clId="{327A6532-3CF3-4CA2-BBE4-3292AE61E72E}" dt="2024-11-26T17:55:39.343" v="915" actId="478"/>
          <ac:spMkLst>
            <pc:docMk/>
            <pc:sldMk cId="459054398" sldId="294"/>
            <ac:spMk id="4" creationId="{37591B86-0203-2781-AC58-1EAA9436D524}"/>
          </ac:spMkLst>
        </pc:spChg>
        <pc:picChg chg="add del mod">
          <ac:chgData name="Silva Naiury (BISB/PJ5-DF)" userId="8f1c62fb-b78c-4a74-b375-81bd36e5b1db" providerId="ADAL" clId="{327A6532-3CF3-4CA2-BBE4-3292AE61E72E}" dt="2024-11-26T17:55:42.871" v="917" actId="21"/>
          <ac:picMkLst>
            <pc:docMk/>
            <pc:sldMk cId="459054398" sldId="294"/>
            <ac:picMk id="3074" creationId="{87C93B3C-21B8-79FE-5577-08050B8371F8}"/>
          </ac:picMkLst>
        </pc:picChg>
        <pc:picChg chg="add mod">
          <ac:chgData name="Silva Naiury (BISB/PJ5-DF)" userId="8f1c62fb-b78c-4a74-b375-81bd36e5b1db" providerId="ADAL" clId="{327A6532-3CF3-4CA2-BBE4-3292AE61E72E}" dt="2024-11-26T17:55:49.981" v="919" actId="1076"/>
          <ac:picMkLst>
            <pc:docMk/>
            <pc:sldMk cId="459054398" sldId="294"/>
            <ac:picMk id="4098" creationId="{42F6B120-8C58-387E-2F11-BA65C2459F8F}"/>
          </ac:picMkLst>
        </pc:picChg>
      </pc:sldChg>
      <pc:sldChg chg="del ord">
        <pc:chgData name="Silva Naiury (BISB/PJ5-DF)" userId="8f1c62fb-b78c-4a74-b375-81bd36e5b1db" providerId="ADAL" clId="{327A6532-3CF3-4CA2-BBE4-3292AE61E72E}" dt="2024-11-26T17:25:23.086" v="125" actId="47"/>
        <pc:sldMkLst>
          <pc:docMk/>
          <pc:sldMk cId="1882278781" sldId="295"/>
        </pc:sldMkLst>
      </pc:sldChg>
      <pc:sldChg chg="add del setBg">
        <pc:chgData name="Silva Naiury (BISB/PJ5-DF)" userId="8f1c62fb-b78c-4a74-b375-81bd36e5b1db" providerId="ADAL" clId="{327A6532-3CF3-4CA2-BBE4-3292AE61E72E}" dt="2024-11-26T17:27:05.335" v="163" actId="2696"/>
        <pc:sldMkLst>
          <pc:docMk/>
          <pc:sldMk cId="73684528" sldId="296"/>
        </pc:sldMkLst>
      </pc:sldChg>
      <pc:sldChg chg="addSp delSp modSp new mod">
        <pc:chgData name="Silva Naiury (BISB/PJ5-DF)" userId="8f1c62fb-b78c-4a74-b375-81bd36e5b1db" providerId="ADAL" clId="{327A6532-3CF3-4CA2-BBE4-3292AE61E72E}" dt="2024-11-26T17:35:19.766" v="756" actId="1076"/>
        <pc:sldMkLst>
          <pc:docMk/>
          <pc:sldMk cId="1333494455" sldId="297"/>
        </pc:sldMkLst>
        <pc:spChg chg="mod">
          <ac:chgData name="Silva Naiury (BISB/PJ5-DF)" userId="8f1c62fb-b78c-4a74-b375-81bd36e5b1db" providerId="ADAL" clId="{327A6532-3CF3-4CA2-BBE4-3292AE61E72E}" dt="2024-11-26T17:28:01.096" v="242" actId="20577"/>
          <ac:spMkLst>
            <pc:docMk/>
            <pc:sldMk cId="1333494455" sldId="297"/>
            <ac:spMk id="2" creationId="{3912EE62-61F8-D5EC-BB44-2D574C9C1C72}"/>
          </ac:spMkLst>
        </pc:spChg>
        <pc:spChg chg="mod replST">
          <ac:chgData name="Silva Naiury (BISB/PJ5-DF)" userId="8f1c62fb-b78c-4a74-b375-81bd36e5b1db" providerId="ADAL" clId="{327A6532-3CF3-4CA2-BBE4-3292AE61E72E}" dt="2024-11-26T17:25:44.959" v="128" actId="20577"/>
          <ac:spMkLst>
            <pc:docMk/>
            <pc:sldMk cId="1333494455" sldId="297"/>
            <ac:spMk id="3" creationId="{0809DFFB-D531-1A3C-A2E3-4EDF59BDCDE9}"/>
          </ac:spMkLst>
        </pc:spChg>
        <pc:spChg chg="del mod">
          <ac:chgData name="Silva Naiury (BISB/PJ5-DF)" userId="8f1c62fb-b78c-4a74-b375-81bd36e5b1db" providerId="ADAL" clId="{327A6532-3CF3-4CA2-BBE4-3292AE61E72E}" dt="2024-11-26T17:26:00.421" v="132" actId="478"/>
          <ac:spMkLst>
            <pc:docMk/>
            <pc:sldMk cId="1333494455" sldId="297"/>
            <ac:spMk id="4" creationId="{BC3D6B66-17FB-9F0A-B1F0-88C4E4345AAD}"/>
          </ac:spMkLst>
        </pc:spChg>
        <pc:spChg chg="add mod">
          <ac:chgData name="Silva Naiury (BISB/PJ5-DF)" userId="8f1c62fb-b78c-4a74-b375-81bd36e5b1db" providerId="ADAL" clId="{327A6532-3CF3-4CA2-BBE4-3292AE61E72E}" dt="2024-11-26T17:26:38.817" v="136" actId="1076"/>
          <ac:spMkLst>
            <pc:docMk/>
            <pc:sldMk cId="1333494455" sldId="297"/>
            <ac:spMk id="7" creationId="{848398A3-710F-BCE8-4139-E7120163E65E}"/>
          </ac:spMkLst>
        </pc:spChg>
        <pc:spChg chg="add mod">
          <ac:chgData name="Silva Naiury (BISB/PJ5-DF)" userId="8f1c62fb-b78c-4a74-b375-81bd36e5b1db" providerId="ADAL" clId="{327A6532-3CF3-4CA2-BBE4-3292AE61E72E}" dt="2024-11-26T17:26:38.817" v="136" actId="1076"/>
          <ac:spMkLst>
            <pc:docMk/>
            <pc:sldMk cId="1333494455" sldId="297"/>
            <ac:spMk id="8" creationId="{520E51F1-3738-44B2-804F-0269AFC58C88}"/>
          </ac:spMkLst>
        </pc:spChg>
        <pc:spChg chg="add mod">
          <ac:chgData name="Silva Naiury (BISB/PJ5-DF)" userId="8f1c62fb-b78c-4a74-b375-81bd36e5b1db" providerId="ADAL" clId="{327A6532-3CF3-4CA2-BBE4-3292AE61E72E}" dt="2024-11-26T17:26:38.817" v="136" actId="1076"/>
          <ac:spMkLst>
            <pc:docMk/>
            <pc:sldMk cId="1333494455" sldId="297"/>
            <ac:spMk id="9" creationId="{552081E4-E6A8-4DF5-82F3-7BC03C054ECB}"/>
          </ac:spMkLst>
        </pc:spChg>
        <pc:spChg chg="add mod">
          <ac:chgData name="Silva Naiury (BISB/PJ5-DF)" userId="8f1c62fb-b78c-4a74-b375-81bd36e5b1db" providerId="ADAL" clId="{327A6532-3CF3-4CA2-BBE4-3292AE61E72E}" dt="2024-11-26T17:26:38.817" v="136" actId="1076"/>
          <ac:spMkLst>
            <pc:docMk/>
            <pc:sldMk cId="1333494455" sldId="297"/>
            <ac:spMk id="10" creationId="{2A95B8EA-8493-44A1-A4A8-3A0D99C17B7A}"/>
          </ac:spMkLst>
        </pc:spChg>
        <pc:spChg chg="add mod">
          <ac:chgData name="Silva Naiury (BISB/PJ5-DF)" userId="8f1c62fb-b78c-4a74-b375-81bd36e5b1db" providerId="ADAL" clId="{327A6532-3CF3-4CA2-BBE4-3292AE61E72E}" dt="2024-11-26T17:27:25.958" v="191" actId="14100"/>
          <ac:spMkLst>
            <pc:docMk/>
            <pc:sldMk cId="1333494455" sldId="297"/>
            <ac:spMk id="11" creationId="{ADD62CBD-BD23-5CCA-63E1-09B16935BEF4}"/>
          </ac:spMkLst>
        </pc:spChg>
        <pc:spChg chg="add mod">
          <ac:chgData name="Silva Naiury (BISB/PJ5-DF)" userId="8f1c62fb-b78c-4a74-b375-81bd36e5b1db" providerId="ADAL" clId="{327A6532-3CF3-4CA2-BBE4-3292AE61E72E}" dt="2024-11-26T17:27:35.891" v="207" actId="14100"/>
          <ac:spMkLst>
            <pc:docMk/>
            <pc:sldMk cId="1333494455" sldId="297"/>
            <ac:spMk id="12" creationId="{51833B57-6234-DAC3-28AB-A71A79D334C0}"/>
          </ac:spMkLst>
        </pc:spChg>
        <pc:spChg chg="add mod">
          <ac:chgData name="Silva Naiury (BISB/PJ5-DF)" userId="8f1c62fb-b78c-4a74-b375-81bd36e5b1db" providerId="ADAL" clId="{327A6532-3CF3-4CA2-BBE4-3292AE61E72E}" dt="2024-11-26T17:27:47.427" v="215" actId="20577"/>
          <ac:spMkLst>
            <pc:docMk/>
            <pc:sldMk cId="1333494455" sldId="297"/>
            <ac:spMk id="13" creationId="{87C3EC6A-8A44-325F-89C0-DB22E8CA5171}"/>
          </ac:spMkLst>
        </pc:spChg>
        <pc:spChg chg="add mod">
          <ac:chgData name="Silva Naiury (BISB/PJ5-DF)" userId="8f1c62fb-b78c-4a74-b375-81bd36e5b1db" providerId="ADAL" clId="{327A6532-3CF3-4CA2-BBE4-3292AE61E72E}" dt="2024-11-26T17:27:00.102" v="162" actId="14100"/>
          <ac:spMkLst>
            <pc:docMk/>
            <pc:sldMk cId="1333494455" sldId="297"/>
            <ac:spMk id="14" creationId="{5A4B54CE-451A-9108-9228-78072088168A}"/>
          </ac:spMkLst>
        </pc:spChg>
        <pc:picChg chg="add mod">
          <ac:chgData name="Silva Naiury (BISB/PJ5-DF)" userId="8f1c62fb-b78c-4a74-b375-81bd36e5b1db" providerId="ADAL" clId="{327A6532-3CF3-4CA2-BBE4-3292AE61E72E}" dt="2024-11-26T17:35:19.766" v="756" actId="1076"/>
          <ac:picMkLst>
            <pc:docMk/>
            <pc:sldMk cId="1333494455" sldId="297"/>
            <ac:picMk id="1026" creationId="{68B9BB40-DF8F-07BA-F533-7B7D7E91009B}"/>
          </ac:picMkLst>
        </pc:picChg>
        <pc:cxnChg chg="add mod">
          <ac:chgData name="Silva Naiury (BISB/PJ5-DF)" userId="8f1c62fb-b78c-4a74-b375-81bd36e5b1db" providerId="ADAL" clId="{327A6532-3CF3-4CA2-BBE4-3292AE61E72E}" dt="2024-11-26T17:26:38.817" v="136" actId="1076"/>
          <ac:cxnSpMkLst>
            <pc:docMk/>
            <pc:sldMk cId="1333494455" sldId="297"/>
            <ac:cxnSpMk id="6" creationId="{92B72AB0-7B1F-8082-91EB-8C1FCEE30141}"/>
          </ac:cxnSpMkLst>
        </pc:cxnChg>
      </pc:sldChg>
      <pc:sldChg chg="addSp delSp modSp new mod ord">
        <pc:chgData name="Silva Naiury (BISB/PJ5-DF)" userId="8f1c62fb-b78c-4a74-b375-81bd36e5b1db" providerId="ADAL" clId="{327A6532-3CF3-4CA2-BBE4-3292AE61E72E}" dt="2024-11-26T18:13:56.378" v="1016" actId="20577"/>
        <pc:sldMkLst>
          <pc:docMk/>
          <pc:sldMk cId="3603205785" sldId="298"/>
        </pc:sldMkLst>
        <pc:spChg chg="mod">
          <ac:chgData name="Silva Naiury (BISB/PJ5-DF)" userId="8f1c62fb-b78c-4a74-b375-81bd36e5b1db" providerId="ADAL" clId="{327A6532-3CF3-4CA2-BBE4-3292AE61E72E}" dt="2024-11-26T17:53:37.224" v="910" actId="20577"/>
          <ac:spMkLst>
            <pc:docMk/>
            <pc:sldMk cId="3603205785" sldId="298"/>
            <ac:spMk id="2" creationId="{80F205BB-02C1-5306-E8E0-56EEC917734D}"/>
          </ac:spMkLst>
        </pc:spChg>
        <pc:spChg chg="mod replST">
          <ac:chgData name="Silva Naiury (BISB/PJ5-DF)" userId="8f1c62fb-b78c-4a74-b375-81bd36e5b1db" providerId="ADAL" clId="{327A6532-3CF3-4CA2-BBE4-3292AE61E72E}" dt="2024-11-26T17:53:25.461" v="879" actId="20577"/>
          <ac:spMkLst>
            <pc:docMk/>
            <pc:sldMk cId="3603205785" sldId="298"/>
            <ac:spMk id="3" creationId="{CBEDA40C-1F3E-6718-D8EE-86B0E916E3A9}"/>
          </ac:spMkLst>
        </pc:spChg>
        <pc:spChg chg="del">
          <ac:chgData name="Silva Naiury (BISB/PJ5-DF)" userId="8f1c62fb-b78c-4a74-b375-81bd36e5b1db" providerId="ADAL" clId="{327A6532-3CF3-4CA2-BBE4-3292AE61E72E}" dt="2024-11-26T17:55:22.859" v="911"/>
          <ac:spMkLst>
            <pc:docMk/>
            <pc:sldMk cId="3603205785" sldId="298"/>
            <ac:spMk id="4" creationId="{261A6B68-1213-6D9C-C8AF-B3AE423EFF22}"/>
          </ac:spMkLst>
        </pc:spChg>
        <pc:spChg chg="add mod">
          <ac:chgData name="Silva Naiury (BISB/PJ5-DF)" userId="8f1c62fb-b78c-4a74-b375-81bd36e5b1db" providerId="ADAL" clId="{327A6532-3CF3-4CA2-BBE4-3292AE61E72E}" dt="2024-11-26T18:13:56.378" v="1016" actId="20577"/>
          <ac:spMkLst>
            <pc:docMk/>
            <pc:sldMk cId="3603205785" sldId="298"/>
            <ac:spMk id="6" creationId="{24F41E87-2B6C-5051-0C11-BE70989BCF7F}"/>
          </ac:spMkLst>
        </pc:spChg>
        <pc:picChg chg="add mod">
          <ac:chgData name="Silva Naiury (BISB/PJ5-DF)" userId="8f1c62fb-b78c-4a74-b375-81bd36e5b1db" providerId="ADAL" clId="{327A6532-3CF3-4CA2-BBE4-3292AE61E72E}" dt="2024-11-26T17:56:03.884" v="921" actId="1076"/>
          <ac:picMkLst>
            <pc:docMk/>
            <pc:sldMk cId="3603205785" sldId="298"/>
            <ac:picMk id="3074" creationId="{87C93B3C-21B8-79FE-5577-08050B8371F8}"/>
          </ac:picMkLst>
        </pc:picChg>
        <pc:picChg chg="add del mod">
          <ac:chgData name="Silva Naiury (BISB/PJ5-DF)" userId="8f1c62fb-b78c-4a74-b375-81bd36e5b1db" providerId="ADAL" clId="{327A6532-3CF3-4CA2-BBE4-3292AE61E72E}" dt="2024-11-26T17:55:23.972" v="912" actId="21"/>
          <ac:picMkLst>
            <pc:docMk/>
            <pc:sldMk cId="3603205785" sldId="298"/>
            <ac:picMk id="4098" creationId="{42F6B120-8C58-387E-2F11-BA65C2459F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27.11.2024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85" userDrawn="1">
          <p15:clr>
            <a:srgbClr val="FBAE40"/>
          </p15:clr>
        </p15:guide>
        <p15:guide id="3" orient="horz" pos="1639" userDrawn="1">
          <p15:clr>
            <a:srgbClr val="FBAE40"/>
          </p15:clr>
        </p15:guide>
        <p15:guide id="4" orient="horz" pos="2590" userDrawn="1">
          <p15:clr>
            <a:srgbClr val="FBAE40"/>
          </p15:clr>
        </p15:guide>
        <p15:guide id="5" orient="horz" pos="2669" userDrawn="1">
          <p15:clr>
            <a:srgbClr val="FBAE40"/>
          </p15:clr>
        </p15:guide>
        <p15:guide id="6" orient="horz" pos="34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hite logo vertic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0899775" cy="6170400"/>
          </a:xfrm>
          <a:blipFill dpi="0" rotWithShape="1">
            <a:blip r:embed="rId2">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
        <p:nvSpPr>
          <p:cNvPr id="2" name="Logo">
            <a:extLst>
              <a:ext uri="{FF2B5EF4-FFF2-40B4-BE49-F238E27FC236}">
                <a16:creationId xmlns:a16="http://schemas.microsoft.com/office/drawing/2014/main" id="{F002D116-88B8-2720-FAAC-860765E59F72}"/>
              </a:ext>
            </a:extLst>
          </p:cNvPr>
          <p:cNvSpPr>
            <a:spLocks noGrp="1"/>
          </p:cNvSpPr>
          <p:nvPr>
            <p:ph type="body" sz="quarter" idx="99" hasCustomPrompt="1"/>
          </p:nvPr>
        </p:nvSpPr>
        <p:spPr>
          <a:xfrm>
            <a:off x="9672212" y="5561282"/>
            <a:ext cx="1231531" cy="506144"/>
          </a:xfrm>
          <a:blipFill>
            <a:blip r:embed="rId4"/>
            <a:stretch>
              <a:fillRect/>
            </a:stretch>
          </a:blipFill>
        </p:spPr>
        <p:txBody>
          <a:bodyPr anchor="t" anchorCtr="0"/>
          <a:lstStyle>
            <a:lvl1pPr marL="0" indent="0" algn="l">
              <a:buFontTx/>
              <a:buNone/>
              <a:defRPr sz="100">
                <a:noFill/>
              </a:defRPr>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a:t> </a:t>
            </a:r>
            <a:endParaRPr lang="de-DE"/>
          </a:p>
        </p:txBody>
      </p:sp>
    </p:spTree>
    <p:extLst>
      <p:ext uri="{BB962C8B-B14F-4D97-AF65-F5344CB8AC3E}">
        <p14:creationId xmlns:p14="http://schemas.microsoft.com/office/powerpoint/2010/main" val="1382321029"/>
      </p:ext>
    </p:extLst>
  </p:cSld>
  <p:clrMapOvr>
    <a:masterClrMapping/>
  </p:clrMapOvr>
  <p:hf sldNum="0" hdr="0" ftr="0" dt="0"/>
  <p:extLst>
    <p:ext uri="{DCECCB84-F9BA-43D5-87BE-67443E8EF086}">
      <p15:sldGuideLst xmlns:p15="http://schemas.microsoft.com/office/powerpoint/2012/main">
        <p15:guide id="2" pos="686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070" userDrawn="1">
          <p15:clr>
            <a:srgbClr val="FBAE40"/>
          </p15:clr>
        </p15:guide>
        <p15:guide id="2" pos="6566" userDrawn="1">
          <p15:clr>
            <a:srgbClr val="FBAE40"/>
          </p15:clr>
        </p15:guide>
        <p15:guide id="3" orient="horz" pos="2093"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85" userDrawn="1">
          <p15:clr>
            <a:srgbClr val="FBAE40"/>
          </p15:clr>
        </p15:guide>
        <p15:guide id="3" orient="horz" pos="1639" userDrawn="1">
          <p15:clr>
            <a:srgbClr val="FBAE40"/>
          </p15:clr>
        </p15:guide>
        <p15:guide id="4" orient="horz" pos="346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524"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609" userDrawn="1">
          <p15:clr>
            <a:srgbClr val="FBAE40"/>
          </p15:clr>
        </p15:guide>
        <p15:guide id="3" orient="horz" pos="257"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logo horizont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1"/>
            <a:ext cx="10969625" cy="6102967"/>
          </a:xfrm>
          <a:blipFill dpi="0" rotWithShape="1">
            <a:blip r:embed="rId2">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6" name="Logo">
            <a:extLst>
              <a:ext uri="{FF2B5EF4-FFF2-40B4-BE49-F238E27FC236}">
                <a16:creationId xmlns:a16="http://schemas.microsoft.com/office/drawing/2014/main" id="{0C8D7868-566A-E406-AA76-0F7E438D3810}"/>
              </a:ext>
            </a:extLst>
          </p:cNvPr>
          <p:cNvSpPr>
            <a:spLocks noGrp="1"/>
          </p:cNvSpPr>
          <p:nvPr>
            <p:ph type="body" sz="quarter" idx="99" hasCustomPrompt="1"/>
          </p:nvPr>
        </p:nvSpPr>
        <p:spPr>
          <a:xfrm>
            <a:off x="9672212" y="5561282"/>
            <a:ext cx="1231531" cy="506144"/>
          </a:xfrm>
          <a:blipFill>
            <a:blip r:embed="rId4"/>
            <a:stretch>
              <a:fillRect/>
            </a:stretch>
          </a:blipFill>
        </p:spPr>
        <p:txBody>
          <a:bodyPr anchor="t" anchorCtr="0"/>
          <a:lstStyle>
            <a:lvl1pPr marL="0" indent="0" algn="l">
              <a:buFontTx/>
              <a:buNone/>
              <a:defRPr sz="100">
                <a:noFill/>
              </a:defRPr>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a:t> </a:t>
            </a:r>
            <a:endParaRPr lang="de-DE"/>
          </a:p>
        </p:txBody>
      </p:sp>
    </p:spTree>
    <p:extLst>
      <p:ext uri="{BB962C8B-B14F-4D97-AF65-F5344CB8AC3E}">
        <p14:creationId xmlns:p14="http://schemas.microsoft.com/office/powerpoint/2010/main" val="1451357742"/>
      </p:ext>
    </p:extLst>
  </p:cSld>
  <p:clrMapOvr>
    <a:masterClrMapping/>
  </p:clrMapOvr>
  <p:hf sldNum="0" hdr="0" ftr="0" dt="0"/>
  <p:extLst>
    <p:ext uri="{DCECCB84-F9BA-43D5-87BE-67443E8EF086}">
      <p15:sldGuideLst xmlns:p15="http://schemas.microsoft.com/office/powerpoint/2012/main">
        <p15:guide id="4" orient="horz" pos="38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pt-BR" noProof="1"/>
              <a:t>Clique para editar os estilos de texto Mestres</a:t>
            </a:r>
          </a:p>
          <a:p>
            <a:pPr lvl="1"/>
            <a:r>
              <a:rPr lang="pt-BR" noProof="1"/>
              <a:t>Segundo nível</a:t>
            </a:r>
          </a:p>
          <a:p>
            <a:pPr lvl="2"/>
            <a:r>
              <a:rPr lang="pt-BR" noProof="1"/>
              <a:t>Terceiro nível</a:t>
            </a:r>
          </a:p>
          <a:p>
            <a:pPr lvl="3"/>
            <a:r>
              <a:rPr lang="pt-BR" noProof="1"/>
              <a:t>Quarto nível</a:t>
            </a:r>
          </a:p>
          <a:p>
            <a:pPr lvl="4"/>
            <a:r>
              <a:rPr lang="pt-BR" noProof="1"/>
              <a:t>Quinto nível</a:t>
            </a:r>
            <a:endParaRPr lang="en-US" noProof="1"/>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2024-11-13</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Ltda 2024. Reserves all rights even in the event of industrial property rights. We reserve all rights of disposal such as copying and passing on to third parties.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54" r:id="rId9"/>
    <p:sldLayoutId id="2147483755" r:id="rId10"/>
    <p:sldLayoutId id="2147483746" r:id="rId11"/>
    <p:sldLayoutId id="2147483744" r:id="rId12"/>
    <p:sldLayoutId id="2147483724" r:id="rId13"/>
    <p:sldLayoutId id="2147483726" r:id="rId14"/>
    <p:sldLayoutId id="2147483727" r:id="rId15"/>
    <p:sldLayoutId id="2147483728" r:id="rId16"/>
    <p:sldLayoutId id="2147483729" r:id="rId17"/>
    <p:sldLayoutId id="2147483745" r:id="rId18"/>
    <p:sldLayoutId id="2147483723" r:id="rId19"/>
    <p:sldLayoutId id="2147483734"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8" Type="http://schemas.openxmlformats.org/officeDocument/2006/relationships/hyperlink" Target="https://medium.com/rd-shipit/test-doubles-mocks-stubs-fakes-spies-e-dummies-a5cdafcd0daf" TargetMode="External"/><Relationship Id="rId3" Type="http://schemas.openxmlformats.org/officeDocument/2006/relationships/hyperlink" Target="https://exame.com/invest/mercados/knight-capital-perde-us-440-milhoes-por-falha-em-robo/" TargetMode="External"/><Relationship Id="rId7" Type="http://schemas.openxmlformats.org/officeDocument/2006/relationships/hyperlink" Target="https://bosch-my.sharepoint.com/:w:/r/personal/mfn1ca_bosch_com/_layouts/15/Doc.aspx?sourcedoc=%7BE5D5F0BC-A6CC-47AA-AA86-91F0AFD5238A%7D&amp;file=Doc%20BISB%20-%20Novos%20Colaboradores%20v2.docx&amp;wdOrigin=TEAMS-MAGLEV.p2p_ns.rwc&amp;action=default&amp;mobileredirect=true" TargetMode="External"/><Relationship Id="rId2" Type="http://schemas.openxmlformats.org/officeDocument/2006/relationships/hyperlink" Target="https://medium.com/@allamympereira/testes-de-software-uma-vis%C3%A3o-geral-com-exemplos-46a0a72907a3#:~:text=Em%20resumo%2C%20os%20testes%20de%20software%20s%C3%A3o%20procedimentos,de%20c%C3%B3digo%20at%C3%A9%20o%20sistema%20como%20um%20todo." TargetMode="External"/><Relationship Id="rId1" Type="http://schemas.openxmlformats.org/officeDocument/2006/relationships/slideLayout" Target="../slideLayouts/slideLayout11.xml"/><Relationship Id="rId6" Type="http://schemas.openxmlformats.org/officeDocument/2006/relationships/hyperlink" Target="https://www.alura.com.br/artigos/testes-com-mocks-e-stubs#:~:text=Ao%20escrever%20testes%2C%20%C3%A0s%20vezes%20precisamos%20simular%20partes,falsas%20que%20simulam%20o%20comportamento%20de%20unidades%20reais." TargetMode="External"/><Relationship Id="rId5" Type="http://schemas.openxmlformats.org/officeDocument/2006/relationships/hyperlink" Target="https://docs.google.com/presentation/u/1/d/1PVH76JXv0EUeALb8HMMZZ_jC7bZ-a8q3Uih1_fd-xAU/htmlpresent" TargetMode="External"/><Relationship Id="rId4" Type="http://schemas.openxmlformats.org/officeDocument/2006/relationships/hyperlink" Target="https://www.ibm.com/br-pt/topics/software-testing" TargetMode="External"/><Relationship Id="rId9" Type="http://schemas.openxmlformats.org/officeDocument/2006/relationships/hyperlink" Target="https://blog.onedaytesting.com.br/test-doub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err="1"/>
              <a:t>Introdução</a:t>
            </a:r>
            <a:r>
              <a:rPr lang="en-US"/>
              <a:t> a Testes - DTA</a:t>
            </a:r>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lstStyle/>
          <a:p>
            <a:r>
              <a:rPr lang="en-US"/>
              <a:t>BISB Digital Factory</a:t>
            </a:r>
          </a:p>
        </p:txBody>
      </p:sp>
    </p:spTree>
    <p:extLst>
      <p:ext uri="{BB962C8B-B14F-4D97-AF65-F5344CB8AC3E}">
        <p14:creationId xmlns:p14="http://schemas.microsoft.com/office/powerpoint/2010/main" val="285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a:t>Spy</a:t>
            </a: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sz="1800" b="0" i="0" err="1">
                <a:solidFill>
                  <a:srgbClr val="000000"/>
                </a:solidFill>
                <a:effectLst/>
                <a:latin typeface="Bosch Sans Global" panose="020B0604020202020204" pitchFamily="34" charset="-128"/>
              </a:rPr>
              <a:t>Spies</a:t>
            </a:r>
            <a:r>
              <a:rPr lang="pt-BR" sz="1800" b="0" i="0">
                <a:solidFill>
                  <a:srgbClr val="000000"/>
                </a:solidFill>
                <a:effectLst/>
                <a:latin typeface="Bosch Sans Global" panose="020B0604020202020204" pitchFamily="34" charset="-128"/>
              </a:rPr>
              <a:t> são similares a </a:t>
            </a:r>
            <a:r>
              <a:rPr lang="pt-BR" sz="1800" b="0" i="0" err="1">
                <a:solidFill>
                  <a:srgbClr val="000000"/>
                </a:solidFill>
                <a:effectLst/>
                <a:latin typeface="Bosch Sans Global" panose="020B0604020202020204" pitchFamily="34" charset="-128"/>
              </a:rPr>
              <a:t>stubs</a:t>
            </a:r>
            <a:r>
              <a:rPr lang="pt-BR" sz="1800" b="0" i="0">
                <a:solidFill>
                  <a:srgbClr val="000000"/>
                </a:solidFill>
                <a:effectLst/>
                <a:latin typeface="Bosch Sans Global" panose="020B0604020202020204" pitchFamily="34" charset="-128"/>
              </a:rPr>
              <a:t> mas eles salvam informações em relação à como foram chamados.</a:t>
            </a:r>
            <a:r>
              <a:rPr lang="pt-BR" sz="1800" b="0" i="0">
                <a:solidFill>
                  <a:srgbClr val="000000"/>
                </a:solidFill>
                <a:effectLst/>
                <a:latin typeface="Bosch Sans Global" panose="020B0604020202020204" pitchFamily="34" charset="-128"/>
                <a:ea typeface="Bosch Sans Global" panose="020B0604020202020204" pitchFamily="34" charset="-128"/>
              </a:rPr>
              <a:t> Exemplo:</a:t>
            </a:r>
            <a:endParaRPr lang="pt-B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pic>
        <p:nvPicPr>
          <p:cNvPr id="8" name="Imagem 7">
            <a:extLst>
              <a:ext uri="{FF2B5EF4-FFF2-40B4-BE49-F238E27FC236}">
                <a16:creationId xmlns:a16="http://schemas.microsoft.com/office/drawing/2014/main" id="{C4CCC6EF-DC69-993A-015B-5D06972D71E4}"/>
              </a:ext>
            </a:extLst>
          </p:cNvPr>
          <p:cNvPicPr>
            <a:picLocks noChangeAspect="1"/>
          </p:cNvPicPr>
          <p:nvPr/>
        </p:nvPicPr>
        <p:blipFill>
          <a:blip r:embed="rId2"/>
          <a:stretch>
            <a:fillRect/>
          </a:stretch>
        </p:blipFill>
        <p:spPr>
          <a:xfrm>
            <a:off x="493490" y="2108309"/>
            <a:ext cx="9624600" cy="1704726"/>
          </a:xfrm>
          <a:prstGeom prst="rect">
            <a:avLst/>
          </a:prstGeom>
        </p:spPr>
      </p:pic>
      <p:sp>
        <p:nvSpPr>
          <p:cNvPr id="10" name="CaixaDeTexto 9">
            <a:extLst>
              <a:ext uri="{FF2B5EF4-FFF2-40B4-BE49-F238E27FC236}">
                <a16:creationId xmlns:a16="http://schemas.microsoft.com/office/drawing/2014/main" id="{20DDBC86-B171-C870-F136-9F11DB7047D9}"/>
              </a:ext>
            </a:extLst>
          </p:cNvPr>
          <p:cNvSpPr txBox="1"/>
          <p:nvPr/>
        </p:nvSpPr>
        <p:spPr>
          <a:xfrm>
            <a:off x="575310" y="4028586"/>
            <a:ext cx="9239250" cy="646331"/>
          </a:xfrm>
          <a:prstGeom prst="rect">
            <a:avLst/>
          </a:prstGeom>
          <a:noFill/>
        </p:spPr>
        <p:txBody>
          <a:bodyPr wrap="square">
            <a:spAutoFit/>
          </a:bodyPr>
          <a:lstStyle/>
          <a:p>
            <a:r>
              <a:rPr lang="pt-BR"/>
              <a:t>Esse exemplo vai monitorar se um método foi chamado e verificar a quantidade de vezes em que foi chamado.</a:t>
            </a:r>
          </a:p>
        </p:txBody>
      </p:sp>
    </p:spTree>
    <p:extLst>
      <p:ext uri="{BB962C8B-B14F-4D97-AF65-F5344CB8AC3E}">
        <p14:creationId xmlns:p14="http://schemas.microsoft.com/office/powerpoint/2010/main" val="339813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en-US"/>
              <a:t>C</a:t>
            </a:r>
            <a:r>
              <a:rPr lang="pt-BR" err="1"/>
              <a:t>onceitos</a:t>
            </a:r>
            <a:endParaRPr lang="pt-B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a:t>Spy</a:t>
            </a: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sz="1800" b="0" i="0" err="1">
                <a:solidFill>
                  <a:srgbClr val="000000"/>
                </a:solidFill>
                <a:effectLst/>
                <a:latin typeface="Bosch Sans Global" panose="020B0604020202020204" pitchFamily="34" charset="-128"/>
              </a:rPr>
              <a:t>Spies</a:t>
            </a:r>
            <a:r>
              <a:rPr lang="pt-BR" sz="1800" b="0" i="0">
                <a:solidFill>
                  <a:srgbClr val="000000"/>
                </a:solidFill>
                <a:effectLst/>
                <a:latin typeface="Bosch Sans Global" panose="020B0604020202020204" pitchFamily="34" charset="-128"/>
              </a:rPr>
              <a:t> são similares a </a:t>
            </a:r>
            <a:r>
              <a:rPr lang="pt-BR" sz="1800" b="0" i="0" err="1">
                <a:solidFill>
                  <a:srgbClr val="000000"/>
                </a:solidFill>
                <a:effectLst/>
                <a:latin typeface="Bosch Sans Global" panose="020B0604020202020204" pitchFamily="34" charset="-128"/>
              </a:rPr>
              <a:t>stubs</a:t>
            </a:r>
            <a:r>
              <a:rPr lang="pt-BR" sz="1800" b="0" i="0">
                <a:solidFill>
                  <a:srgbClr val="000000"/>
                </a:solidFill>
                <a:effectLst/>
                <a:latin typeface="Bosch Sans Global" panose="020B0604020202020204" pitchFamily="34" charset="-128"/>
              </a:rPr>
              <a:t> mas eles salvam informações em relação à como foram chamados.</a:t>
            </a:r>
            <a:r>
              <a:rPr lang="pt-BR" sz="1800" b="0" i="0">
                <a:solidFill>
                  <a:srgbClr val="000000"/>
                </a:solidFill>
                <a:effectLst/>
                <a:latin typeface="Bosch Sans Global" panose="020B0604020202020204" pitchFamily="34" charset="-128"/>
                <a:ea typeface="Bosch Sans Global" panose="020B0604020202020204" pitchFamily="34" charset="-128"/>
              </a:rPr>
              <a:t> Exemplo:</a:t>
            </a:r>
            <a:endParaRPr lang="pt-B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11" name="Rectangle 4">
            <a:extLst>
              <a:ext uri="{FF2B5EF4-FFF2-40B4-BE49-F238E27FC236}">
                <a16:creationId xmlns:a16="http://schemas.microsoft.com/office/drawing/2014/main" id="{8526329E-A746-2EB0-3B98-74AF69220F69}"/>
              </a:ext>
            </a:extLst>
          </p:cNvPr>
          <p:cNvSpPr>
            <a:spLocks noChangeArrowheads="1"/>
          </p:cNvSpPr>
          <p:nvPr/>
        </p:nvSpPr>
        <p:spPr bwMode="auto">
          <a:xfrm>
            <a:off x="6827520" y="2698701"/>
            <a:ext cx="325336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a:ln>
                  <a:noFill/>
                </a:ln>
                <a:solidFill>
                  <a:schemeClr val="tx1"/>
                </a:solidFill>
                <a:effectLst/>
                <a:latin typeface="Arial" panose="020B0604020202020204" pitchFamily="34" charset="0"/>
              </a:rPr>
              <a:t>No código de teste, usamos um </a:t>
            </a:r>
            <a:r>
              <a:rPr kumimoji="0" lang="pt-BR" altLang="pt-BR" sz="1600" b="1" i="0" u="none" strike="noStrike" cap="none" normalizeH="0" baseline="0" err="1">
                <a:ln>
                  <a:noFill/>
                </a:ln>
                <a:solidFill>
                  <a:schemeClr val="tx1"/>
                </a:solidFill>
                <a:effectLst/>
                <a:latin typeface="Arial" panose="020B0604020202020204" pitchFamily="34" charset="0"/>
              </a:rPr>
              <a:t>spy</a:t>
            </a:r>
            <a:r>
              <a:rPr kumimoji="0" lang="pt-BR" altLang="pt-BR" sz="1600" b="0" i="0" u="none" strike="noStrike" cap="none" normalizeH="0" baseline="0">
                <a:ln>
                  <a:noFill/>
                </a:ln>
                <a:solidFill>
                  <a:schemeClr val="tx1"/>
                </a:solidFill>
                <a:effectLst/>
                <a:latin typeface="Arial" panose="020B0604020202020204" pitchFamily="34" charset="0"/>
              </a:rPr>
              <a:t> para monitorar o método </a:t>
            </a:r>
            <a:r>
              <a:rPr kumimoji="0" lang="pt-BR" altLang="pt-BR" sz="1600" b="0" i="0" u="none" strike="noStrike" cap="none" normalizeH="0" baseline="0" err="1">
                <a:ln>
                  <a:noFill/>
                </a:ln>
                <a:solidFill>
                  <a:srgbClr val="00B050"/>
                </a:solidFill>
                <a:effectLst/>
                <a:latin typeface="Arial Unicode MS"/>
              </a:rPr>
              <a:t>calcularPagamentoFinal</a:t>
            </a:r>
            <a:r>
              <a:rPr kumimoji="0" lang="pt-BR" altLang="pt-BR" sz="1600" b="0" i="0" u="none" strike="noStrike" cap="none" normalizeH="0" baseline="0">
                <a:ln>
                  <a:noFill/>
                </a:ln>
                <a:solidFill>
                  <a:schemeClr val="tx1"/>
                </a:solidFill>
                <a:effectLst/>
              </a:rPr>
              <a:t> </a:t>
            </a:r>
            <a:r>
              <a:rPr lang="pt-BR" altLang="pt-BR" sz="1600">
                <a:latin typeface="Arial" panose="020B0604020202020204" pitchFamily="34" charset="0"/>
              </a:rPr>
              <a:t>e verificar se ele foi chamado corretamente. </a:t>
            </a:r>
          </a:p>
        </p:txBody>
      </p:sp>
      <p:pic>
        <p:nvPicPr>
          <p:cNvPr id="13" name="Imagem 12">
            <a:extLst>
              <a:ext uri="{FF2B5EF4-FFF2-40B4-BE49-F238E27FC236}">
                <a16:creationId xmlns:a16="http://schemas.microsoft.com/office/drawing/2014/main" id="{097DE147-D2EE-4DE7-1308-ED078A5E767B}"/>
              </a:ext>
            </a:extLst>
          </p:cNvPr>
          <p:cNvPicPr>
            <a:picLocks noChangeAspect="1"/>
          </p:cNvPicPr>
          <p:nvPr/>
        </p:nvPicPr>
        <p:blipFill>
          <a:blip r:embed="rId2"/>
          <a:stretch>
            <a:fillRect/>
          </a:stretch>
        </p:blipFill>
        <p:spPr>
          <a:xfrm>
            <a:off x="987437" y="1864634"/>
            <a:ext cx="5291443" cy="3619085"/>
          </a:xfrm>
          <a:prstGeom prst="rect">
            <a:avLst/>
          </a:prstGeom>
        </p:spPr>
      </p:pic>
    </p:spTree>
    <p:extLst>
      <p:ext uri="{BB962C8B-B14F-4D97-AF65-F5344CB8AC3E}">
        <p14:creationId xmlns:p14="http://schemas.microsoft.com/office/powerpoint/2010/main" val="384245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endParaRPr lang="en-US"/>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a:t>Fake</a:t>
            </a: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sz="1800" b="0" i="0">
                <a:solidFill>
                  <a:srgbClr val="000000"/>
                </a:solidFill>
                <a:effectLst/>
                <a:latin typeface="Bosch Sans Global" panose="020B0604020202020204" pitchFamily="34" charset="-128"/>
              </a:rPr>
              <a:t>Fakes são objetos que possuem implementações reais, mas utilizam algum atalho para facilitar os testes, dessa forma eles não podem ser utilizados em produção.</a:t>
            </a:r>
            <a:r>
              <a:rPr lang="pt-BR" sz="1800" b="0" i="0">
                <a:solidFill>
                  <a:srgbClr val="000000"/>
                </a:solidFill>
                <a:effectLst/>
                <a:latin typeface="Bosch Sans Global" panose="020B0604020202020204" pitchFamily="34" charset="-128"/>
                <a:ea typeface="Bosch Sans Global" panose="020B0604020202020204" pitchFamily="34" charset="-128"/>
              </a:rPr>
              <a:t> </a:t>
            </a:r>
          </a:p>
          <a:p>
            <a:pPr marL="0" indent="0">
              <a:buNone/>
            </a:pPr>
            <a:r>
              <a:rPr lang="pt-BR">
                <a:solidFill>
                  <a:srgbClr val="000000"/>
                </a:solidFill>
                <a:latin typeface="Bosch Sans Global" panose="020B0604020202020204" pitchFamily="34" charset="-128"/>
                <a:ea typeface="Bosch Sans Global" panose="020B0604020202020204" pitchFamily="34" charset="-128"/>
              </a:rPr>
              <a:t>C</a:t>
            </a:r>
            <a:r>
              <a:rPr lang="pt-BR" sz="1800" b="0" i="0">
                <a:solidFill>
                  <a:srgbClr val="000000"/>
                </a:solidFill>
                <a:effectLst/>
                <a:latin typeface="Bosch Sans Global" panose="020B0604020202020204" pitchFamily="34" charset="-128"/>
                <a:ea typeface="Bosch Sans Global" panose="020B0604020202020204" pitchFamily="34" charset="-128"/>
              </a:rPr>
              <a:t>ontudo, ele elimina a necessidade de implementar uma funcionalidade real, o que seria bem mais complexo.</a:t>
            </a:r>
          </a:p>
          <a:p>
            <a:pPr marL="0" indent="0">
              <a:buNone/>
            </a:pPr>
            <a:r>
              <a:rPr lang="pt-BR">
                <a:solidFill>
                  <a:srgbClr val="000000"/>
                </a:solidFill>
                <a:latin typeface="Bosch Sans Global" panose="020B0604020202020204" pitchFamily="34" charset="-128"/>
                <a:ea typeface="Bosch Sans Global" panose="020B0604020202020204" pitchFamily="34" charset="-128"/>
              </a:rPr>
              <a:t>						Um exemplo de Fake é um banco de dados 						em </a:t>
            </a:r>
            <a:r>
              <a:rPr lang="pt-BR">
                <a:solidFill>
                  <a:srgbClr val="00B050"/>
                </a:solidFill>
                <a:latin typeface="Bosch Sans Global" panose="020B0604020202020204" pitchFamily="34" charset="-128"/>
                <a:ea typeface="Bosch Sans Global" panose="020B0604020202020204" pitchFamily="34" charset="-128"/>
              </a:rPr>
              <a:t>memória</a:t>
            </a:r>
            <a:r>
              <a:rPr lang="pt-BR">
                <a:solidFill>
                  <a:srgbClr val="000000"/>
                </a:solidFill>
                <a:latin typeface="Bosch Sans Global" panose="020B0604020202020204" pitchFamily="34" charset="-128"/>
                <a:ea typeface="Bosch Sans Global" panose="020B0604020202020204" pitchFamily="34" charset="-128"/>
              </a:rPr>
              <a:t> que facilitaria a execução do 						teste, mas que não seria adequado para 							produção.</a:t>
            </a:r>
          </a:p>
          <a:p>
            <a:pPr marL="0" indent="0">
              <a:buNone/>
            </a:pPr>
            <a:endParaRPr lang="pt-B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pic>
        <p:nvPicPr>
          <p:cNvPr id="7" name="Imagem 6">
            <a:extLst>
              <a:ext uri="{FF2B5EF4-FFF2-40B4-BE49-F238E27FC236}">
                <a16:creationId xmlns:a16="http://schemas.microsoft.com/office/drawing/2014/main" id="{188925AE-6047-200A-76F9-F1F5A3A9AA12}"/>
              </a:ext>
            </a:extLst>
          </p:cNvPr>
          <p:cNvPicPr>
            <a:picLocks noChangeAspect="1"/>
          </p:cNvPicPr>
          <p:nvPr/>
        </p:nvPicPr>
        <p:blipFill>
          <a:blip r:embed="rId2"/>
          <a:stretch>
            <a:fillRect/>
          </a:stretch>
        </p:blipFill>
        <p:spPr>
          <a:xfrm>
            <a:off x="1023902" y="2529585"/>
            <a:ext cx="4536214" cy="2790343"/>
          </a:xfrm>
          <a:prstGeom prst="rect">
            <a:avLst/>
          </a:prstGeom>
        </p:spPr>
      </p:pic>
    </p:spTree>
    <p:extLst>
      <p:ext uri="{BB962C8B-B14F-4D97-AF65-F5344CB8AC3E}">
        <p14:creationId xmlns:p14="http://schemas.microsoft.com/office/powerpoint/2010/main" val="249661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err="1"/>
              <a:t>Dummy</a:t>
            </a:r>
            <a:endParaRPr lang="pt-B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sz="1800" b="0" i="0" err="1">
                <a:solidFill>
                  <a:srgbClr val="000000"/>
                </a:solidFill>
                <a:effectLst/>
                <a:latin typeface="Bosch Sans Global" panose="020B0604020202020204" pitchFamily="34" charset="-128"/>
              </a:rPr>
              <a:t>Dummies</a:t>
            </a:r>
            <a:r>
              <a:rPr lang="pt-BR" sz="1800" b="0" i="0">
                <a:solidFill>
                  <a:srgbClr val="000000"/>
                </a:solidFill>
                <a:effectLst/>
                <a:latin typeface="Bosch Sans Global" panose="020B0604020202020204" pitchFamily="34" charset="-128"/>
              </a:rPr>
              <a:t> são objetos que geralmente são utilizados para simularem uma passagem de parâmetros e atender a assinatura de métodos ou classes.</a:t>
            </a:r>
          </a:p>
          <a:p>
            <a:pPr marL="0" indent="0">
              <a:buNone/>
            </a:pPr>
            <a:r>
              <a:rPr lang="pt-BR" sz="1800" b="0" i="0">
                <a:solidFill>
                  <a:srgbClr val="000000"/>
                </a:solidFill>
                <a:effectLst/>
                <a:latin typeface="Bosch Sans Global" panose="020B0604020202020204" pitchFamily="34" charset="-128"/>
                <a:ea typeface="Bosch Sans Global" panose="020B0604020202020204" pitchFamily="34" charset="-128"/>
              </a:rPr>
              <a:t>Exemplo: tem uma classe chamada </a:t>
            </a:r>
            <a:r>
              <a:rPr lang="pt-BR" sz="1800" b="0" i="0" err="1">
                <a:solidFill>
                  <a:srgbClr val="00B050"/>
                </a:solidFill>
                <a:effectLst/>
                <a:latin typeface="Bosch Sans Global" panose="020B0604020202020204" pitchFamily="34" charset="-128"/>
                <a:ea typeface="Bosch Sans Global" panose="020B0604020202020204" pitchFamily="34" charset="-128"/>
              </a:rPr>
              <a:t>GerenciadorPedidos</a:t>
            </a:r>
            <a:r>
              <a:rPr lang="pt-BR" sz="1800" b="0" i="0">
                <a:solidFill>
                  <a:srgbClr val="000000"/>
                </a:solidFill>
                <a:effectLst/>
                <a:latin typeface="Bosch Sans Global" panose="020B0604020202020204" pitchFamily="34" charset="-128"/>
                <a:ea typeface="Bosch Sans Global" panose="020B0604020202020204" pitchFamily="34" charset="-128"/>
              </a:rPr>
              <a:t> que precisa de um objeto </a:t>
            </a:r>
            <a:r>
              <a:rPr lang="pt-BR" sz="1800" b="0" i="0" err="1">
                <a:solidFill>
                  <a:srgbClr val="00B050"/>
                </a:solidFill>
                <a:effectLst/>
                <a:latin typeface="Bosch Sans Global" panose="020B0604020202020204" pitchFamily="34" charset="-128"/>
                <a:ea typeface="Bosch Sans Global" panose="020B0604020202020204" pitchFamily="34" charset="-128"/>
              </a:rPr>
              <a:t>ServicoDePagamento</a:t>
            </a:r>
            <a:r>
              <a:rPr lang="pt-BR" sz="1800" b="0" i="0">
                <a:solidFill>
                  <a:srgbClr val="000000"/>
                </a:solidFill>
                <a:effectLst/>
                <a:latin typeface="Bosch Sans Global" panose="020B0604020202020204" pitchFamily="34" charset="-128"/>
                <a:ea typeface="Bosch Sans Global" panose="020B0604020202020204" pitchFamily="34" charset="-128"/>
              </a:rPr>
              <a:t> para ser instanciada. No entanto, no teste, o foco está no método </a:t>
            </a:r>
            <a:r>
              <a:rPr lang="pt-BR" sz="1800" b="0" i="0" err="1">
                <a:solidFill>
                  <a:srgbClr val="00B050"/>
                </a:solidFill>
                <a:effectLst/>
                <a:latin typeface="Bosch Sans Global" panose="020B0604020202020204" pitchFamily="34" charset="-128"/>
                <a:ea typeface="Bosch Sans Global" panose="020B0604020202020204" pitchFamily="34" charset="-128"/>
              </a:rPr>
              <a:t>processarPedido</a:t>
            </a:r>
            <a:r>
              <a:rPr lang="pt-BR" sz="1800" b="0" i="0">
                <a:solidFill>
                  <a:srgbClr val="000000"/>
                </a:solidFill>
                <a:effectLst/>
                <a:latin typeface="Bosch Sans Global" panose="020B0604020202020204" pitchFamily="34" charset="-128"/>
                <a:ea typeface="Bosch Sans Global" panose="020B0604020202020204" pitchFamily="34" charset="-128"/>
              </a:rPr>
              <a:t>, e o </a:t>
            </a:r>
            <a:r>
              <a:rPr lang="pt-BR" sz="1800" b="0" i="0" err="1">
                <a:solidFill>
                  <a:srgbClr val="00B050"/>
                </a:solidFill>
                <a:effectLst/>
                <a:latin typeface="Bosch Sans Global" panose="020B0604020202020204" pitchFamily="34" charset="-128"/>
                <a:ea typeface="Bosch Sans Global" panose="020B0604020202020204" pitchFamily="34" charset="-128"/>
              </a:rPr>
              <a:t>ServicoDePagamento</a:t>
            </a:r>
            <a:r>
              <a:rPr lang="pt-BR" sz="1800" b="0" i="0">
                <a:solidFill>
                  <a:srgbClr val="000000"/>
                </a:solidFill>
                <a:effectLst/>
                <a:latin typeface="Bosch Sans Global" panose="020B0604020202020204" pitchFamily="34" charset="-128"/>
                <a:ea typeface="Bosch Sans Global" panose="020B0604020202020204" pitchFamily="34" charset="-128"/>
              </a:rPr>
              <a:t> não é relevante. Por isso, usamos um </a:t>
            </a:r>
            <a:r>
              <a:rPr lang="pt-BR" sz="1800" b="0" i="0" err="1">
                <a:solidFill>
                  <a:srgbClr val="000000"/>
                </a:solidFill>
                <a:effectLst/>
                <a:latin typeface="Bosch Sans Global" panose="020B0604020202020204" pitchFamily="34" charset="-128"/>
                <a:ea typeface="Bosch Sans Global" panose="020B0604020202020204" pitchFamily="34" charset="-128"/>
              </a:rPr>
              <a:t>dummy</a:t>
            </a:r>
            <a:r>
              <a:rPr lang="pt-BR" sz="1800" b="0" i="0">
                <a:solidFill>
                  <a:srgbClr val="000000"/>
                </a:solidFill>
                <a:effectLst/>
                <a:latin typeface="Bosch Sans Global" panose="020B0604020202020204" pitchFamily="34" charset="-128"/>
                <a:ea typeface="Bosch Sans Global" panose="020B0604020202020204" pitchFamily="34" charset="-128"/>
              </a:rPr>
              <a:t>. </a:t>
            </a:r>
            <a:endParaRPr lang="pt-B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pic>
        <p:nvPicPr>
          <p:cNvPr id="8" name="Imagem 7">
            <a:extLst>
              <a:ext uri="{FF2B5EF4-FFF2-40B4-BE49-F238E27FC236}">
                <a16:creationId xmlns:a16="http://schemas.microsoft.com/office/drawing/2014/main" id="{C47C66B5-9CD1-647F-4D62-5FEE0710C082}"/>
              </a:ext>
            </a:extLst>
          </p:cNvPr>
          <p:cNvPicPr>
            <a:picLocks noChangeAspect="1"/>
          </p:cNvPicPr>
          <p:nvPr/>
        </p:nvPicPr>
        <p:blipFill>
          <a:blip r:embed="rId2"/>
          <a:stretch>
            <a:fillRect/>
          </a:stretch>
        </p:blipFill>
        <p:spPr>
          <a:xfrm>
            <a:off x="933631" y="2953063"/>
            <a:ext cx="8580659" cy="2095018"/>
          </a:xfrm>
          <a:prstGeom prst="rect">
            <a:avLst/>
          </a:prstGeom>
        </p:spPr>
      </p:pic>
      <p:pic>
        <p:nvPicPr>
          <p:cNvPr id="2051" name="Picture 3" descr="Descubra quanto ganha um Dummy do Big Brother Brasil - iBahia.com">
            <a:extLst>
              <a:ext uri="{FF2B5EF4-FFF2-40B4-BE49-F238E27FC236}">
                <a16:creationId xmlns:a16="http://schemas.microsoft.com/office/drawing/2014/main" id="{59A9389E-6B7D-C692-5423-E3EA9D5F1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315" y="0"/>
            <a:ext cx="1268310" cy="105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5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715F3-FC32-0907-388D-3500258B1EA3}"/>
              </a:ext>
            </a:extLst>
          </p:cNvPr>
          <p:cNvSpPr>
            <a:spLocks noGrp="1"/>
          </p:cNvSpPr>
          <p:nvPr>
            <p:ph type="title"/>
          </p:nvPr>
        </p:nvSpPr>
        <p:spPr/>
        <p:txBody>
          <a:bodyPr/>
          <a:lstStyle/>
          <a:p>
            <a:r>
              <a:rPr lang="en-US" err="1"/>
              <a:t>Conceitos</a:t>
            </a:r>
            <a:endParaRPr lang="pt-BR"/>
          </a:p>
        </p:txBody>
      </p:sp>
      <p:sp>
        <p:nvSpPr>
          <p:cNvPr id="3" name="Espaço Reservado para Texto 2">
            <a:extLst>
              <a:ext uri="{FF2B5EF4-FFF2-40B4-BE49-F238E27FC236}">
                <a16:creationId xmlns:a16="http://schemas.microsoft.com/office/drawing/2014/main" id="{AD155387-7D89-BC63-A708-8048A804236F}"/>
              </a:ext>
            </a:extLst>
          </p:cNvPr>
          <p:cNvSpPr>
            <a:spLocks noGrp="1"/>
          </p:cNvSpPr>
          <p:nvPr>
            <p:ph type="body" sz="quarter" idx="15"/>
          </p:nvPr>
        </p:nvSpPr>
        <p:spPr/>
        <p:txBody>
          <a:bodyPr/>
          <a:lstStyle/>
          <a:p>
            <a:r>
              <a:rPr lang="pt-BR"/>
              <a:t>Resumo</a:t>
            </a:r>
          </a:p>
        </p:txBody>
      </p:sp>
      <p:sp>
        <p:nvSpPr>
          <p:cNvPr id="5" name="Espaço Reservado para Número de Slide 4">
            <a:extLst>
              <a:ext uri="{FF2B5EF4-FFF2-40B4-BE49-F238E27FC236}">
                <a16:creationId xmlns:a16="http://schemas.microsoft.com/office/drawing/2014/main" id="{1C1BB091-AB10-E12F-E74A-4126CAF014A4}"/>
              </a:ext>
            </a:extLst>
          </p:cNvPr>
          <p:cNvSpPr>
            <a:spLocks noGrp="1"/>
          </p:cNvSpPr>
          <p:nvPr>
            <p:ph type="sldNum" sz="quarter" idx="12"/>
          </p:nvPr>
        </p:nvSpPr>
        <p:spPr/>
        <p:txBody>
          <a:bodyPr/>
          <a:lstStyle/>
          <a:p>
            <a:fld id="{4898AEC0-503E-4FA4-859C-D0F72D6E3F79}" type="slidenum">
              <a:rPr lang="en-US" noProof="1" smtClean="0"/>
              <a:pPr/>
              <a:t>14</a:t>
            </a:fld>
            <a:endParaRPr lang="en-US" noProof="1"/>
          </a:p>
        </p:txBody>
      </p:sp>
      <p:graphicFrame>
        <p:nvGraphicFramePr>
          <p:cNvPr id="6" name="Tabela 5">
            <a:extLst>
              <a:ext uri="{FF2B5EF4-FFF2-40B4-BE49-F238E27FC236}">
                <a16:creationId xmlns:a16="http://schemas.microsoft.com/office/drawing/2014/main" id="{FB450682-6580-B6C4-AF60-703CFF398337}"/>
              </a:ext>
            </a:extLst>
          </p:cNvPr>
          <p:cNvGraphicFramePr>
            <a:graphicFrameLocks noGrp="1"/>
          </p:cNvGraphicFramePr>
          <p:nvPr>
            <p:extLst>
              <p:ext uri="{D42A27DB-BD31-4B8C-83A1-F6EECF244321}">
                <p14:modId xmlns:p14="http://schemas.microsoft.com/office/powerpoint/2010/main" val="1723851325"/>
              </p:ext>
            </p:extLst>
          </p:nvPr>
        </p:nvGraphicFramePr>
        <p:xfrm>
          <a:off x="348932" y="1226820"/>
          <a:ext cx="10271760" cy="4203738"/>
        </p:xfrm>
        <a:graphic>
          <a:graphicData uri="http://schemas.openxmlformats.org/drawingml/2006/table">
            <a:tbl>
              <a:tblPr firstRow="1" bandRow="1">
                <a:tableStyleId>{21E4AEA4-8DFA-4A89-87EB-49C32662AFE0}</a:tableStyleId>
              </a:tblPr>
              <a:tblGrid>
                <a:gridCol w="1693228">
                  <a:extLst>
                    <a:ext uri="{9D8B030D-6E8A-4147-A177-3AD203B41FA5}">
                      <a16:colId xmlns:a16="http://schemas.microsoft.com/office/drawing/2014/main" val="1808963752"/>
                    </a:ext>
                  </a:extLst>
                </a:gridCol>
                <a:gridCol w="3234809">
                  <a:extLst>
                    <a:ext uri="{9D8B030D-6E8A-4147-A177-3AD203B41FA5}">
                      <a16:colId xmlns:a16="http://schemas.microsoft.com/office/drawing/2014/main" val="2502767225"/>
                    </a:ext>
                  </a:extLst>
                </a:gridCol>
                <a:gridCol w="5343723">
                  <a:extLst>
                    <a:ext uri="{9D8B030D-6E8A-4147-A177-3AD203B41FA5}">
                      <a16:colId xmlns:a16="http://schemas.microsoft.com/office/drawing/2014/main" val="396331665"/>
                    </a:ext>
                  </a:extLst>
                </a:gridCol>
              </a:tblGrid>
              <a:tr h="483547">
                <a:tc>
                  <a:txBody>
                    <a:bodyPr/>
                    <a:lstStyle/>
                    <a:p>
                      <a:r>
                        <a:rPr lang="pt-BR"/>
                        <a:t>Dublê</a:t>
                      </a:r>
                    </a:p>
                  </a:txBody>
                  <a:tcPr/>
                </a:tc>
                <a:tc>
                  <a:txBody>
                    <a:bodyPr/>
                    <a:lstStyle/>
                    <a:p>
                      <a:r>
                        <a:rPr lang="pt-BR" b="1"/>
                        <a:t>Descrição</a:t>
                      </a:r>
                      <a:endParaRPr lang="pt-BR"/>
                    </a:p>
                  </a:txBody>
                  <a:tcPr anchor="ctr"/>
                </a:tc>
                <a:tc>
                  <a:txBody>
                    <a:bodyPr/>
                    <a:lstStyle/>
                    <a:p>
                      <a:r>
                        <a:rPr lang="pt-BR"/>
                        <a:t>Quando Usar</a:t>
                      </a:r>
                    </a:p>
                  </a:txBody>
                  <a:tcPr anchor="ctr"/>
                </a:tc>
                <a:extLst>
                  <a:ext uri="{0D108BD9-81ED-4DB2-BD59-A6C34878D82A}">
                    <a16:rowId xmlns:a16="http://schemas.microsoft.com/office/drawing/2014/main" val="3348959273"/>
                  </a:ext>
                </a:extLst>
              </a:tr>
              <a:tr h="702205">
                <a:tc>
                  <a:txBody>
                    <a:bodyPr/>
                    <a:lstStyle/>
                    <a:p>
                      <a:r>
                        <a:rPr lang="pt-BR" err="1"/>
                        <a:t>Mock</a:t>
                      </a:r>
                      <a:endParaRPr lang="pt-BR"/>
                    </a:p>
                  </a:txBody>
                  <a:tcPr/>
                </a:tc>
                <a:tc>
                  <a:txBody>
                    <a:bodyPr/>
                    <a:lstStyle/>
                    <a:p>
                      <a:r>
                        <a:rPr lang="pt-BR" sz="1400"/>
                        <a:t>Verificam interações e fazem afirmações sobre como foram chamadas.</a:t>
                      </a:r>
                    </a:p>
                  </a:txBody>
                  <a:tcPr/>
                </a:tc>
                <a:tc>
                  <a:txBody>
                    <a:bodyPr/>
                    <a:lstStyle/>
                    <a:p>
                      <a:r>
                        <a:rPr lang="pt-BR" sz="1400"/>
                        <a:t>Quando você quer garantir que um método foi chamado com certos parâmetros ou um número específico de vezes.</a:t>
                      </a:r>
                    </a:p>
                  </a:txBody>
                  <a:tcPr anchor="ctr"/>
                </a:tc>
                <a:extLst>
                  <a:ext uri="{0D108BD9-81ED-4DB2-BD59-A6C34878D82A}">
                    <a16:rowId xmlns:a16="http://schemas.microsoft.com/office/drawing/2014/main" val="1451808031"/>
                  </a:ext>
                </a:extLst>
              </a:tr>
              <a:tr h="702205">
                <a:tc>
                  <a:txBody>
                    <a:bodyPr/>
                    <a:lstStyle/>
                    <a:p>
                      <a:r>
                        <a:rPr lang="pt-BR" err="1"/>
                        <a:t>Stub</a:t>
                      </a:r>
                      <a:endParaRPr lang="pt-BR"/>
                    </a:p>
                  </a:txBody>
                  <a:tcPr/>
                </a:tc>
                <a:tc>
                  <a:txBody>
                    <a:bodyPr/>
                    <a:lstStyle/>
                    <a:p>
                      <a:r>
                        <a:rPr lang="pt-BR" sz="1400"/>
                        <a:t>Simulam respostas predeterminadas</a:t>
                      </a:r>
                    </a:p>
                  </a:txBody>
                  <a:tcPr/>
                </a:tc>
                <a:tc>
                  <a:txBody>
                    <a:bodyPr/>
                    <a:lstStyle/>
                    <a:p>
                      <a:r>
                        <a:rPr lang="pt-BR" sz="1400"/>
                        <a:t>Quando você precisa simular respostas específicas sem se preocupar com a implementação real.	</a:t>
                      </a:r>
                    </a:p>
                  </a:txBody>
                  <a:tcPr/>
                </a:tc>
                <a:extLst>
                  <a:ext uri="{0D108BD9-81ED-4DB2-BD59-A6C34878D82A}">
                    <a16:rowId xmlns:a16="http://schemas.microsoft.com/office/drawing/2014/main" val="2619999186"/>
                  </a:ext>
                </a:extLst>
              </a:tr>
              <a:tr h="574531">
                <a:tc>
                  <a:txBody>
                    <a:bodyPr/>
                    <a:lstStyle/>
                    <a:p>
                      <a:r>
                        <a:rPr lang="pt-BR" err="1"/>
                        <a:t>Spies</a:t>
                      </a:r>
                      <a:endParaRPr lang="pt-BR"/>
                    </a:p>
                  </a:txBody>
                  <a:tcPr/>
                </a:tc>
                <a:tc>
                  <a:txBody>
                    <a:bodyPr/>
                    <a:lstStyle/>
                    <a:p>
                      <a:r>
                        <a:rPr lang="pt-BR" sz="1400"/>
                        <a:t>Monitoram chamadas reais de métodos.</a:t>
                      </a:r>
                    </a:p>
                  </a:txBody>
                  <a:tcPr/>
                </a:tc>
                <a:tc>
                  <a:txBody>
                    <a:bodyPr/>
                    <a:lstStyle/>
                    <a:p>
                      <a:r>
                        <a:rPr lang="pt-BR" sz="1400"/>
                        <a:t>Quando você quer monitorar o comportamento de métodos reais e verificar interações com eles.	</a:t>
                      </a:r>
                    </a:p>
                  </a:txBody>
                  <a:tcPr/>
                </a:tc>
                <a:extLst>
                  <a:ext uri="{0D108BD9-81ED-4DB2-BD59-A6C34878D82A}">
                    <a16:rowId xmlns:a16="http://schemas.microsoft.com/office/drawing/2014/main" val="345927767"/>
                  </a:ext>
                </a:extLst>
              </a:tr>
              <a:tr h="1009730">
                <a:tc>
                  <a:txBody>
                    <a:bodyPr/>
                    <a:lstStyle/>
                    <a:p>
                      <a:r>
                        <a:rPr lang="pt-BR"/>
                        <a:t>Fakes</a:t>
                      </a:r>
                    </a:p>
                  </a:txBody>
                  <a:tcPr/>
                </a:tc>
                <a:tc>
                  <a:txBody>
                    <a:bodyPr/>
                    <a:lstStyle/>
                    <a:p>
                      <a:r>
                        <a:rPr lang="pt-BR" sz="1400"/>
                        <a:t>Podemos considerá-los como um “atalho”, implementado para deixar a execução do teste mais dinâmica </a:t>
                      </a:r>
                    </a:p>
                  </a:txBody>
                  <a:tcPr/>
                </a:tc>
                <a:tc>
                  <a:txBody>
                    <a:bodyPr/>
                    <a:lstStyle/>
                    <a:p>
                      <a:r>
                        <a:rPr lang="pt-BR" sz="1400" b="0" i="0" kern="1200">
                          <a:solidFill>
                            <a:schemeClr val="dk1"/>
                          </a:solidFill>
                          <a:effectLst/>
                          <a:latin typeface="+mn-lt"/>
                          <a:ea typeface="+mn-ea"/>
                          <a:cs typeface="+mn-cs"/>
                        </a:rPr>
                        <a:t>Testar como nosso código reage a grandes quantidades de dados em memória, </a:t>
                      </a:r>
                      <a:r>
                        <a:rPr lang="pt-BR" sz="1400" b="0" i="0" kern="1200" err="1">
                          <a:solidFill>
                            <a:schemeClr val="dk1"/>
                          </a:solidFill>
                          <a:effectLst/>
                          <a:latin typeface="+mn-lt"/>
                          <a:ea typeface="+mn-ea"/>
                          <a:cs typeface="+mn-cs"/>
                        </a:rPr>
                        <a:t>ex</a:t>
                      </a:r>
                      <a:r>
                        <a:rPr lang="pt-BR" sz="1400" b="0" i="0" kern="1200">
                          <a:solidFill>
                            <a:schemeClr val="dk1"/>
                          </a:solidFill>
                          <a:effectLst/>
                          <a:latin typeface="+mn-lt"/>
                          <a:ea typeface="+mn-ea"/>
                          <a:cs typeface="+mn-cs"/>
                        </a:rPr>
                        <a:t>: quando recebemos vários registros a partir de uma chamada a um banco de dados ou API.</a:t>
                      </a:r>
                      <a:endParaRPr lang="pt-BR" sz="1050"/>
                    </a:p>
                  </a:txBody>
                  <a:tcPr/>
                </a:tc>
                <a:extLst>
                  <a:ext uri="{0D108BD9-81ED-4DB2-BD59-A6C34878D82A}">
                    <a16:rowId xmlns:a16="http://schemas.microsoft.com/office/drawing/2014/main" val="2308785013"/>
                  </a:ext>
                </a:extLst>
              </a:tr>
              <a:tr h="702205">
                <a:tc>
                  <a:txBody>
                    <a:bodyPr/>
                    <a:lstStyle/>
                    <a:p>
                      <a:r>
                        <a:rPr lang="pt-BR" err="1"/>
                        <a:t>Dummies</a:t>
                      </a:r>
                      <a:endParaRPr lang="pt-BR"/>
                    </a:p>
                  </a:txBody>
                  <a:tcPr/>
                </a:tc>
                <a:tc>
                  <a:txBody>
                    <a:bodyPr/>
                    <a:lstStyle/>
                    <a:p>
                      <a:r>
                        <a:rPr lang="pt-BR" sz="1400"/>
                        <a:t>São usados apenas para preencher parâmetros, sem impacto no teste.</a:t>
                      </a:r>
                    </a:p>
                  </a:txBody>
                  <a:tcPr/>
                </a:tc>
                <a:tc>
                  <a:txBody>
                    <a:bodyPr/>
                    <a:lstStyle/>
                    <a:p>
                      <a:r>
                        <a:rPr lang="pt-BR" sz="1400"/>
                        <a:t>Quando você precisa passar um objeto para completar um parâmetro de um método, mas não precisa usá-lo.	</a:t>
                      </a:r>
                    </a:p>
                  </a:txBody>
                  <a:tcPr/>
                </a:tc>
                <a:extLst>
                  <a:ext uri="{0D108BD9-81ED-4DB2-BD59-A6C34878D82A}">
                    <a16:rowId xmlns:a16="http://schemas.microsoft.com/office/drawing/2014/main" val="859544831"/>
                  </a:ext>
                </a:extLst>
              </a:tr>
            </a:tbl>
          </a:graphicData>
        </a:graphic>
      </p:graphicFrame>
    </p:spTree>
    <p:extLst>
      <p:ext uri="{BB962C8B-B14F-4D97-AF65-F5344CB8AC3E}">
        <p14:creationId xmlns:p14="http://schemas.microsoft.com/office/powerpoint/2010/main" val="190140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85821-54DE-CF2E-B22D-624822C06DEB}"/>
              </a:ext>
            </a:extLst>
          </p:cNvPr>
          <p:cNvSpPr>
            <a:spLocks noGrp="1"/>
          </p:cNvSpPr>
          <p:nvPr>
            <p:ph type="title"/>
          </p:nvPr>
        </p:nvSpPr>
        <p:spPr/>
        <p:txBody>
          <a:bodyPr/>
          <a:lstStyle/>
          <a:p>
            <a:r>
              <a:rPr lang="en-US" err="1"/>
              <a:t>Técnicas</a:t>
            </a:r>
            <a:endParaRPr lang="pt-BR"/>
          </a:p>
        </p:txBody>
      </p:sp>
      <p:sp>
        <p:nvSpPr>
          <p:cNvPr id="3" name="Espaço Reservado para Texto 2">
            <a:extLst>
              <a:ext uri="{FF2B5EF4-FFF2-40B4-BE49-F238E27FC236}">
                <a16:creationId xmlns:a16="http://schemas.microsoft.com/office/drawing/2014/main" id="{B79899EA-6AB3-8052-DF08-5B3BDF84EA8C}"/>
              </a:ext>
            </a:extLst>
          </p:cNvPr>
          <p:cNvSpPr>
            <a:spLocks noGrp="1"/>
          </p:cNvSpPr>
          <p:nvPr>
            <p:ph type="body" sz="quarter" idx="15"/>
          </p:nvPr>
        </p:nvSpPr>
        <p:spPr/>
        <p:txBody>
          <a:bodyPr/>
          <a:lstStyle/>
          <a:p>
            <a:r>
              <a:rPr lang="pt-BR"/>
              <a:t>Caixas</a:t>
            </a:r>
          </a:p>
        </p:txBody>
      </p:sp>
      <p:sp>
        <p:nvSpPr>
          <p:cNvPr id="4" name="Espaço Reservado para Conteúdo 3">
            <a:extLst>
              <a:ext uri="{FF2B5EF4-FFF2-40B4-BE49-F238E27FC236}">
                <a16:creationId xmlns:a16="http://schemas.microsoft.com/office/drawing/2014/main" id="{81636802-0333-D2C3-727D-487962527302}"/>
              </a:ext>
            </a:extLst>
          </p:cNvPr>
          <p:cNvSpPr>
            <a:spLocks noGrp="1"/>
          </p:cNvSpPr>
          <p:nvPr>
            <p:ph sz="quarter" idx="1"/>
          </p:nvPr>
        </p:nvSpPr>
        <p:spPr/>
        <p:txBody>
          <a:bodyPr/>
          <a:lstStyle/>
          <a:p>
            <a:pPr marL="0" indent="0">
              <a:buNone/>
            </a:pPr>
            <a:r>
              <a:rPr lang="pt-BR" b="1">
                <a:solidFill>
                  <a:srgbClr val="0D0D0D"/>
                </a:solidFill>
                <a:latin typeface="ui-sans-serif"/>
              </a:rPr>
              <a:t>T</a:t>
            </a:r>
            <a:r>
              <a:rPr lang="pt-BR" b="1" i="0">
                <a:solidFill>
                  <a:srgbClr val="0D0D0D"/>
                </a:solidFill>
                <a:effectLst/>
                <a:latin typeface="ui-sans-serif"/>
              </a:rPr>
              <a:t>écnicas de teste</a:t>
            </a:r>
            <a:r>
              <a:rPr lang="pt-BR" b="0" i="0">
                <a:solidFill>
                  <a:srgbClr val="0D0D0D"/>
                </a:solidFill>
                <a:effectLst/>
                <a:latin typeface="ui-sans-serif"/>
              </a:rPr>
              <a:t> dizem respeito ao </a:t>
            </a:r>
            <a:r>
              <a:rPr lang="pt-BR" b="1" i="0">
                <a:solidFill>
                  <a:srgbClr val="0D0D0D"/>
                </a:solidFill>
                <a:effectLst/>
                <a:latin typeface="ui-sans-serif"/>
              </a:rPr>
              <a:t>modo como o teste é realizado</a:t>
            </a:r>
            <a:r>
              <a:rPr lang="pt-BR" b="0" i="0">
                <a:solidFill>
                  <a:srgbClr val="0D0D0D"/>
                </a:solidFill>
                <a:effectLst/>
                <a:latin typeface="ui-sans-serif"/>
              </a:rPr>
              <a:t>, considerando o nível de conhecimento do sistema interno, assim, temos:</a:t>
            </a:r>
          </a:p>
          <a:p>
            <a:pPr marL="0" indent="0">
              <a:buNone/>
            </a:pPr>
            <a:endParaRPr lang="pt-BR"/>
          </a:p>
        </p:txBody>
      </p:sp>
      <p:sp>
        <p:nvSpPr>
          <p:cNvPr id="5" name="Espaço Reservado para Número de Slide 4">
            <a:extLst>
              <a:ext uri="{FF2B5EF4-FFF2-40B4-BE49-F238E27FC236}">
                <a16:creationId xmlns:a16="http://schemas.microsoft.com/office/drawing/2014/main" id="{0082254E-4DC4-D45F-6BA0-E6DFD47CF15A}"/>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7" name="Retângulo: Cantos Arredondados 6">
            <a:extLst>
              <a:ext uri="{FF2B5EF4-FFF2-40B4-BE49-F238E27FC236}">
                <a16:creationId xmlns:a16="http://schemas.microsoft.com/office/drawing/2014/main" id="{E6001882-CA25-7362-B2B6-8C3C9E9BDB19}"/>
              </a:ext>
            </a:extLst>
          </p:cNvPr>
          <p:cNvSpPr/>
          <p:nvPr/>
        </p:nvSpPr>
        <p:spPr>
          <a:xfrm>
            <a:off x="3931442" y="2110762"/>
            <a:ext cx="3043238" cy="3357563"/>
          </a:xfrm>
          <a:prstGeom prst="roundRect">
            <a:avLst/>
          </a:prstGeom>
          <a:no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5130" name="Picture 10" descr="What is Penetration Testing? - zenarmor.com">
            <a:extLst>
              <a:ext uri="{FF2B5EF4-FFF2-40B4-BE49-F238E27FC236}">
                <a16:creationId xmlns:a16="http://schemas.microsoft.com/office/drawing/2014/main" id="{A4B4A90E-ACA0-A3EA-DCFC-F7780EA4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706" y="2368800"/>
            <a:ext cx="7008212" cy="23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18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85821-54DE-CF2E-B22D-624822C06DEB}"/>
              </a:ext>
            </a:extLst>
          </p:cNvPr>
          <p:cNvSpPr>
            <a:spLocks noGrp="1"/>
          </p:cNvSpPr>
          <p:nvPr>
            <p:ph type="title"/>
          </p:nvPr>
        </p:nvSpPr>
        <p:spPr/>
        <p:txBody>
          <a:bodyPr/>
          <a:lstStyle/>
          <a:p>
            <a:r>
              <a:rPr lang="en-US" err="1"/>
              <a:t>Técnicas</a:t>
            </a:r>
            <a:endParaRPr lang="pt-BR"/>
          </a:p>
        </p:txBody>
      </p:sp>
      <p:sp>
        <p:nvSpPr>
          <p:cNvPr id="3" name="Espaço Reservado para Texto 2">
            <a:extLst>
              <a:ext uri="{FF2B5EF4-FFF2-40B4-BE49-F238E27FC236}">
                <a16:creationId xmlns:a16="http://schemas.microsoft.com/office/drawing/2014/main" id="{B79899EA-6AB3-8052-DF08-5B3BDF84EA8C}"/>
              </a:ext>
            </a:extLst>
          </p:cNvPr>
          <p:cNvSpPr>
            <a:spLocks noGrp="1"/>
          </p:cNvSpPr>
          <p:nvPr>
            <p:ph type="body" sz="quarter" idx="15"/>
          </p:nvPr>
        </p:nvSpPr>
        <p:spPr/>
        <p:txBody>
          <a:bodyPr vert="horz" lIns="0" tIns="0" rIns="0" bIns="0" rtlCol="0" anchor="t">
            <a:noAutofit/>
          </a:bodyPr>
          <a:lstStyle/>
          <a:p>
            <a:r>
              <a:rPr lang="pt-BR"/>
              <a:t>Caixa Preta</a:t>
            </a:r>
          </a:p>
        </p:txBody>
      </p:sp>
      <p:sp>
        <p:nvSpPr>
          <p:cNvPr id="5" name="Espaço Reservado para Número de Slide 4">
            <a:extLst>
              <a:ext uri="{FF2B5EF4-FFF2-40B4-BE49-F238E27FC236}">
                <a16:creationId xmlns:a16="http://schemas.microsoft.com/office/drawing/2014/main" id="{0082254E-4DC4-D45F-6BA0-E6DFD47CF15A}"/>
              </a:ext>
            </a:extLst>
          </p:cNvPr>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7" name="Retângulo: Cantos Arredondados 6">
            <a:extLst>
              <a:ext uri="{FF2B5EF4-FFF2-40B4-BE49-F238E27FC236}">
                <a16:creationId xmlns:a16="http://schemas.microsoft.com/office/drawing/2014/main" id="{E6001882-CA25-7362-B2B6-8C3C9E9BDB19}"/>
              </a:ext>
            </a:extLst>
          </p:cNvPr>
          <p:cNvSpPr/>
          <p:nvPr/>
        </p:nvSpPr>
        <p:spPr>
          <a:xfrm>
            <a:off x="3931442" y="2110762"/>
            <a:ext cx="3043238" cy="3357563"/>
          </a:xfrm>
          <a:prstGeom prst="roundRect">
            <a:avLst/>
          </a:prstGeom>
          <a:no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10" name="CaixaDeTexto 9">
            <a:extLst>
              <a:ext uri="{FF2B5EF4-FFF2-40B4-BE49-F238E27FC236}">
                <a16:creationId xmlns:a16="http://schemas.microsoft.com/office/drawing/2014/main" id="{624F7687-F966-4B85-6FB2-C3F680277790}"/>
              </a:ext>
            </a:extLst>
          </p:cNvPr>
          <p:cNvSpPr txBox="1"/>
          <p:nvPr/>
        </p:nvSpPr>
        <p:spPr>
          <a:xfrm>
            <a:off x="280150" y="1319274"/>
            <a:ext cx="6237649" cy="369332"/>
          </a:xfrm>
          <a:prstGeom prst="rect">
            <a:avLst/>
          </a:prstGeom>
          <a:noFill/>
        </p:spPr>
        <p:txBody>
          <a:bodyPr wrap="square" lIns="91440" tIns="45720" rIns="91440" bIns="45720" anchor="t">
            <a:spAutoFit/>
          </a:bodyPr>
          <a:lstStyle/>
          <a:p>
            <a:r>
              <a:rPr lang="pt-BR" b="1" i="0">
                <a:solidFill>
                  <a:srgbClr val="0D0D0D"/>
                </a:solidFill>
                <a:effectLst/>
                <a:latin typeface="ui-sans-serif"/>
              </a:rPr>
              <a:t>Testes de Caixa Preta (Black-Box</a:t>
            </a:r>
            <a:r>
              <a:rPr lang="pt-BR" b="1">
                <a:solidFill>
                  <a:srgbClr val="0D0D0D"/>
                </a:solidFill>
                <a:latin typeface="ui-sans-serif"/>
              </a:rPr>
              <a:t>) ou Técnica Funcional</a:t>
            </a:r>
            <a:r>
              <a:rPr lang="pt-BR">
                <a:solidFill>
                  <a:srgbClr val="0D0D0D"/>
                </a:solidFill>
                <a:latin typeface="ui-sans-serif"/>
              </a:rPr>
              <a:t>:</a:t>
            </a:r>
            <a:endParaRPr lang="pt-BR" b="0" i="0">
              <a:solidFill>
                <a:srgbClr val="0D0D0D"/>
              </a:solidFill>
              <a:effectLst/>
              <a:latin typeface="ui-sans-serif"/>
            </a:endParaRPr>
          </a:p>
        </p:txBody>
      </p:sp>
      <p:sp>
        <p:nvSpPr>
          <p:cNvPr id="15" name="CaixaDeTexto 14">
            <a:extLst>
              <a:ext uri="{FF2B5EF4-FFF2-40B4-BE49-F238E27FC236}">
                <a16:creationId xmlns:a16="http://schemas.microsoft.com/office/drawing/2014/main" id="{E14CD47B-E560-D415-C75C-AF6468CD2274}"/>
              </a:ext>
            </a:extLst>
          </p:cNvPr>
          <p:cNvSpPr txBox="1"/>
          <p:nvPr/>
        </p:nvSpPr>
        <p:spPr>
          <a:xfrm>
            <a:off x="280150" y="1790722"/>
            <a:ext cx="10558799" cy="1138773"/>
          </a:xfrm>
          <a:prstGeom prst="rect">
            <a:avLst/>
          </a:prstGeom>
          <a:noFill/>
        </p:spPr>
        <p:txBody>
          <a:bodyPr wrap="square">
            <a:spAutoFit/>
          </a:bodyPr>
          <a:lstStyle/>
          <a:p>
            <a:pPr algn="l"/>
            <a:r>
              <a:rPr lang="pt-BR" sz="1600" b="0" i="0">
                <a:solidFill>
                  <a:srgbClr val="0D0D0D"/>
                </a:solidFill>
                <a:effectLst/>
                <a:latin typeface="ui-sans-serif"/>
              </a:rPr>
              <a:t>Testador </a:t>
            </a:r>
            <a:r>
              <a:rPr lang="pt-BR" sz="1600" b="1" i="0">
                <a:solidFill>
                  <a:srgbClr val="0D0D0D"/>
                </a:solidFill>
                <a:effectLst/>
                <a:latin typeface="ui-sans-serif"/>
              </a:rPr>
              <a:t>não tem conhecimento </a:t>
            </a:r>
            <a:r>
              <a:rPr lang="pt-BR" sz="1600" b="0" i="0">
                <a:solidFill>
                  <a:srgbClr val="0D0D0D"/>
                </a:solidFill>
                <a:effectLst/>
                <a:latin typeface="ui-sans-serif"/>
              </a:rPr>
              <a:t>sobre a estrutura interna do sistema.</a:t>
            </a:r>
          </a:p>
          <a:p>
            <a:pPr algn="l"/>
            <a:r>
              <a:rPr lang="pt-BR" sz="1600" b="0" i="0">
                <a:solidFill>
                  <a:srgbClr val="0D0D0D"/>
                </a:solidFill>
                <a:effectLst/>
                <a:latin typeface="ui-sans-serif"/>
              </a:rPr>
              <a:t>Foca nas entradas e saídas, verificando se o sistema se comporta como esperado sem considerar a lógica de código. </a:t>
            </a:r>
          </a:p>
          <a:p>
            <a:pPr algn="l"/>
            <a:endParaRPr lang="pt-BR" sz="1600" b="0" i="0">
              <a:solidFill>
                <a:srgbClr val="0D0D0D"/>
              </a:solidFill>
              <a:effectLst/>
              <a:latin typeface="ui-sans-serif"/>
            </a:endParaRPr>
          </a:p>
          <a:p>
            <a:pPr algn="l"/>
            <a:r>
              <a:rPr lang="pt-BR" sz="1600" b="0" i="0">
                <a:solidFill>
                  <a:srgbClr val="0D0D0D"/>
                </a:solidFill>
                <a:effectLst/>
                <a:latin typeface="ui-sans-serif"/>
              </a:rPr>
              <a:t>Ideal para validar requisitos e garantir que o software funciona de acordo com especificações</a:t>
            </a:r>
            <a:r>
              <a:rPr lang="pt-BR" sz="2000" b="0" i="0">
                <a:solidFill>
                  <a:srgbClr val="0D0D0D"/>
                </a:solidFill>
                <a:effectLst/>
                <a:latin typeface="ui-sans-serif"/>
              </a:rPr>
              <a:t>.</a:t>
            </a:r>
          </a:p>
        </p:txBody>
      </p:sp>
      <p:pic>
        <p:nvPicPr>
          <p:cNvPr id="19" name="Imagem 18">
            <a:extLst>
              <a:ext uri="{FF2B5EF4-FFF2-40B4-BE49-F238E27FC236}">
                <a16:creationId xmlns:a16="http://schemas.microsoft.com/office/drawing/2014/main" id="{E790C7EC-DFB7-3158-47A1-8CFFFB0DE628}"/>
              </a:ext>
            </a:extLst>
          </p:cNvPr>
          <p:cNvPicPr>
            <a:picLocks noChangeAspect="1"/>
          </p:cNvPicPr>
          <p:nvPr/>
        </p:nvPicPr>
        <p:blipFill rotWithShape="1">
          <a:blip r:embed="rId2"/>
          <a:srcRect r="68671"/>
          <a:stretch/>
        </p:blipFill>
        <p:spPr>
          <a:xfrm>
            <a:off x="8357248" y="3193739"/>
            <a:ext cx="2196452" cy="2328874"/>
          </a:xfrm>
          <a:prstGeom prst="rect">
            <a:avLst/>
          </a:prstGeom>
        </p:spPr>
      </p:pic>
    </p:spTree>
    <p:extLst>
      <p:ext uri="{BB962C8B-B14F-4D97-AF65-F5344CB8AC3E}">
        <p14:creationId xmlns:p14="http://schemas.microsoft.com/office/powerpoint/2010/main" val="79556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85821-54DE-CF2E-B22D-624822C06DEB}"/>
              </a:ext>
            </a:extLst>
          </p:cNvPr>
          <p:cNvSpPr>
            <a:spLocks noGrp="1"/>
          </p:cNvSpPr>
          <p:nvPr>
            <p:ph type="title"/>
          </p:nvPr>
        </p:nvSpPr>
        <p:spPr/>
        <p:txBody>
          <a:bodyPr/>
          <a:lstStyle/>
          <a:p>
            <a:r>
              <a:rPr lang="en-US" err="1"/>
              <a:t>Técnicas</a:t>
            </a:r>
            <a:endParaRPr lang="pt-BR"/>
          </a:p>
        </p:txBody>
      </p:sp>
      <p:sp>
        <p:nvSpPr>
          <p:cNvPr id="3" name="Espaço Reservado para Texto 2">
            <a:extLst>
              <a:ext uri="{FF2B5EF4-FFF2-40B4-BE49-F238E27FC236}">
                <a16:creationId xmlns:a16="http://schemas.microsoft.com/office/drawing/2014/main" id="{B79899EA-6AB3-8052-DF08-5B3BDF84EA8C}"/>
              </a:ext>
            </a:extLst>
          </p:cNvPr>
          <p:cNvSpPr>
            <a:spLocks noGrp="1"/>
          </p:cNvSpPr>
          <p:nvPr>
            <p:ph type="body" sz="quarter" idx="15"/>
          </p:nvPr>
        </p:nvSpPr>
        <p:spPr/>
        <p:txBody>
          <a:bodyPr/>
          <a:lstStyle/>
          <a:p>
            <a:r>
              <a:rPr lang="pt-BR"/>
              <a:t>Caixa Branca</a:t>
            </a:r>
          </a:p>
        </p:txBody>
      </p:sp>
      <p:sp>
        <p:nvSpPr>
          <p:cNvPr id="5" name="Espaço Reservado para Número de Slide 4">
            <a:extLst>
              <a:ext uri="{FF2B5EF4-FFF2-40B4-BE49-F238E27FC236}">
                <a16:creationId xmlns:a16="http://schemas.microsoft.com/office/drawing/2014/main" id="{0082254E-4DC4-D45F-6BA0-E6DFD47CF15A}"/>
              </a:ext>
            </a:extLst>
          </p:cNvPr>
          <p:cNvSpPr>
            <a:spLocks noGrp="1"/>
          </p:cNvSpPr>
          <p:nvPr>
            <p:ph type="sldNum" sz="quarter" idx="12"/>
          </p:nvPr>
        </p:nvSpPr>
        <p:spPr/>
        <p:txBody>
          <a:bodyPr/>
          <a:lstStyle/>
          <a:p>
            <a:fld id="{4898AEC0-503E-4FA4-859C-D0F72D6E3F79}" type="slidenum">
              <a:rPr lang="en-US" noProof="1" smtClean="0"/>
              <a:pPr/>
              <a:t>17</a:t>
            </a:fld>
            <a:endParaRPr lang="en-US" noProof="1"/>
          </a:p>
        </p:txBody>
      </p:sp>
      <p:sp>
        <p:nvSpPr>
          <p:cNvPr id="7" name="Retângulo: Cantos Arredondados 6">
            <a:extLst>
              <a:ext uri="{FF2B5EF4-FFF2-40B4-BE49-F238E27FC236}">
                <a16:creationId xmlns:a16="http://schemas.microsoft.com/office/drawing/2014/main" id="{E6001882-CA25-7362-B2B6-8C3C9E9BDB19}"/>
              </a:ext>
            </a:extLst>
          </p:cNvPr>
          <p:cNvSpPr/>
          <p:nvPr/>
        </p:nvSpPr>
        <p:spPr>
          <a:xfrm>
            <a:off x="3931442" y="2110762"/>
            <a:ext cx="3043238" cy="3357563"/>
          </a:xfrm>
          <a:prstGeom prst="roundRect">
            <a:avLst/>
          </a:prstGeom>
          <a:no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12" name="CaixaDeTexto 11">
            <a:extLst>
              <a:ext uri="{FF2B5EF4-FFF2-40B4-BE49-F238E27FC236}">
                <a16:creationId xmlns:a16="http://schemas.microsoft.com/office/drawing/2014/main" id="{05AB0F85-46B4-432F-D8F0-1070A35FEDEC}"/>
              </a:ext>
            </a:extLst>
          </p:cNvPr>
          <p:cNvSpPr txBox="1"/>
          <p:nvPr/>
        </p:nvSpPr>
        <p:spPr>
          <a:xfrm>
            <a:off x="327020" y="1362265"/>
            <a:ext cx="7397189" cy="369332"/>
          </a:xfrm>
          <a:prstGeom prst="rect">
            <a:avLst/>
          </a:prstGeom>
          <a:noFill/>
        </p:spPr>
        <p:txBody>
          <a:bodyPr wrap="square" lIns="91440" tIns="45720" rIns="91440" bIns="45720" anchor="t">
            <a:spAutoFit/>
          </a:bodyPr>
          <a:lstStyle/>
          <a:p>
            <a:r>
              <a:rPr lang="pt-BR" b="1" i="0">
                <a:solidFill>
                  <a:srgbClr val="0D0D0D"/>
                </a:solidFill>
                <a:effectLst/>
                <a:latin typeface="ui-sans-serif"/>
              </a:rPr>
              <a:t>Testes de Caixa Branca (White-Box</a:t>
            </a:r>
            <a:r>
              <a:rPr lang="pt-BR" b="1">
                <a:solidFill>
                  <a:srgbClr val="0D0D0D"/>
                </a:solidFill>
                <a:latin typeface="ui-sans-serif"/>
              </a:rPr>
              <a:t>) ou Técnica Estrutural</a:t>
            </a:r>
            <a:r>
              <a:rPr lang="pt-BR">
                <a:solidFill>
                  <a:srgbClr val="0D0D0D"/>
                </a:solidFill>
                <a:latin typeface="ui-sans-serif"/>
              </a:rPr>
              <a:t>:</a:t>
            </a:r>
          </a:p>
        </p:txBody>
      </p:sp>
      <p:sp>
        <p:nvSpPr>
          <p:cNvPr id="18" name="CaixaDeTexto 17">
            <a:extLst>
              <a:ext uri="{FF2B5EF4-FFF2-40B4-BE49-F238E27FC236}">
                <a16:creationId xmlns:a16="http://schemas.microsoft.com/office/drawing/2014/main" id="{12F32F54-378C-C308-2574-0E8EE37C5C25}"/>
              </a:ext>
            </a:extLst>
          </p:cNvPr>
          <p:cNvSpPr txBox="1"/>
          <p:nvPr/>
        </p:nvSpPr>
        <p:spPr>
          <a:xfrm>
            <a:off x="349345" y="1850039"/>
            <a:ext cx="10414655" cy="1323439"/>
          </a:xfrm>
          <a:prstGeom prst="rect">
            <a:avLst/>
          </a:prstGeom>
          <a:noFill/>
        </p:spPr>
        <p:txBody>
          <a:bodyPr wrap="square">
            <a:spAutoFit/>
          </a:bodyPr>
          <a:lstStyle/>
          <a:p>
            <a:r>
              <a:rPr lang="pt-BR" sz="1600">
                <a:solidFill>
                  <a:srgbClr val="0D0D0D"/>
                </a:solidFill>
                <a:latin typeface="ui-sans-serif"/>
              </a:rPr>
              <a:t>T</a:t>
            </a:r>
            <a:r>
              <a:rPr lang="pt-BR" sz="1600" b="0" i="0">
                <a:solidFill>
                  <a:srgbClr val="0D0D0D"/>
                </a:solidFill>
                <a:effectLst/>
                <a:latin typeface="ui-sans-serif"/>
              </a:rPr>
              <a:t>estador </a:t>
            </a:r>
            <a:r>
              <a:rPr lang="pt-BR" sz="1600" b="1" i="0">
                <a:solidFill>
                  <a:srgbClr val="0D0D0D"/>
                </a:solidFill>
                <a:effectLst/>
                <a:latin typeface="ui-sans-serif"/>
              </a:rPr>
              <a:t>tem acesso ao código-fonte </a:t>
            </a:r>
            <a:r>
              <a:rPr lang="pt-BR" sz="1600" b="0" i="0">
                <a:solidFill>
                  <a:srgbClr val="0D0D0D"/>
                </a:solidFill>
                <a:effectLst/>
                <a:latin typeface="ui-sans-serif"/>
              </a:rPr>
              <a:t>e pode verificar fluxos lógicos, estruturas de dados, e a execução do código em detalhe. </a:t>
            </a:r>
          </a:p>
          <a:p>
            <a:r>
              <a:rPr lang="pt-BR" sz="1600" b="0" i="0">
                <a:solidFill>
                  <a:srgbClr val="0D0D0D"/>
                </a:solidFill>
                <a:effectLst/>
                <a:latin typeface="ui-sans-serif"/>
              </a:rPr>
              <a:t>É usado para verificar caminhos específicos, como loops, condições e possíveis vulnerabilidades. </a:t>
            </a:r>
          </a:p>
          <a:p>
            <a:endParaRPr lang="pt-BR" sz="1600">
              <a:solidFill>
                <a:srgbClr val="0D0D0D"/>
              </a:solidFill>
              <a:latin typeface="ui-sans-serif"/>
            </a:endParaRPr>
          </a:p>
          <a:p>
            <a:r>
              <a:rPr lang="pt-BR" sz="1600" b="0" i="0">
                <a:solidFill>
                  <a:srgbClr val="0D0D0D"/>
                </a:solidFill>
                <a:effectLst/>
                <a:latin typeface="ui-sans-serif"/>
              </a:rPr>
              <a:t>Geralmente feito por desenvolvedores e inclui testes de cobertura de código, de fluxo de controle, e de fluxo de dados.</a:t>
            </a:r>
          </a:p>
        </p:txBody>
      </p:sp>
      <p:pic>
        <p:nvPicPr>
          <p:cNvPr id="14" name="Picture 10" descr="What is Penetration Testing? - zenarmor.com">
            <a:extLst>
              <a:ext uri="{FF2B5EF4-FFF2-40B4-BE49-F238E27FC236}">
                <a16:creationId xmlns:a16="http://schemas.microsoft.com/office/drawing/2014/main" id="{4D77B595-2F2E-3FD0-0007-A8AD70262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833"/>
          <a:stretch/>
        </p:blipFill>
        <p:spPr bwMode="auto">
          <a:xfrm>
            <a:off x="7955280" y="3291920"/>
            <a:ext cx="2184258" cy="23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18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85821-54DE-CF2E-B22D-624822C06DEB}"/>
              </a:ext>
            </a:extLst>
          </p:cNvPr>
          <p:cNvSpPr>
            <a:spLocks noGrp="1"/>
          </p:cNvSpPr>
          <p:nvPr>
            <p:ph type="title"/>
          </p:nvPr>
        </p:nvSpPr>
        <p:spPr/>
        <p:txBody>
          <a:bodyPr/>
          <a:lstStyle/>
          <a:p>
            <a:r>
              <a:rPr lang="en-US" err="1"/>
              <a:t>Técnicas</a:t>
            </a:r>
            <a:endParaRPr lang="pt-BR"/>
          </a:p>
        </p:txBody>
      </p:sp>
      <p:sp>
        <p:nvSpPr>
          <p:cNvPr id="3" name="Espaço Reservado para Texto 2">
            <a:extLst>
              <a:ext uri="{FF2B5EF4-FFF2-40B4-BE49-F238E27FC236}">
                <a16:creationId xmlns:a16="http://schemas.microsoft.com/office/drawing/2014/main" id="{B79899EA-6AB3-8052-DF08-5B3BDF84EA8C}"/>
              </a:ext>
            </a:extLst>
          </p:cNvPr>
          <p:cNvSpPr>
            <a:spLocks noGrp="1"/>
          </p:cNvSpPr>
          <p:nvPr>
            <p:ph type="body" sz="quarter" idx="15"/>
          </p:nvPr>
        </p:nvSpPr>
        <p:spPr/>
        <p:txBody>
          <a:bodyPr/>
          <a:lstStyle/>
          <a:p>
            <a:r>
              <a:rPr lang="pt-BR"/>
              <a:t>Caixa Cinza</a:t>
            </a:r>
          </a:p>
        </p:txBody>
      </p:sp>
      <p:sp>
        <p:nvSpPr>
          <p:cNvPr id="5" name="Espaço Reservado para Número de Slide 4">
            <a:extLst>
              <a:ext uri="{FF2B5EF4-FFF2-40B4-BE49-F238E27FC236}">
                <a16:creationId xmlns:a16="http://schemas.microsoft.com/office/drawing/2014/main" id="{0082254E-4DC4-D45F-6BA0-E6DFD47CF15A}"/>
              </a:ext>
            </a:extLst>
          </p:cNvPr>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7" name="Retângulo: Cantos Arredondados 6">
            <a:extLst>
              <a:ext uri="{FF2B5EF4-FFF2-40B4-BE49-F238E27FC236}">
                <a16:creationId xmlns:a16="http://schemas.microsoft.com/office/drawing/2014/main" id="{E6001882-CA25-7362-B2B6-8C3C9E9BDB19}"/>
              </a:ext>
            </a:extLst>
          </p:cNvPr>
          <p:cNvSpPr/>
          <p:nvPr/>
        </p:nvSpPr>
        <p:spPr>
          <a:xfrm>
            <a:off x="3931442" y="2110762"/>
            <a:ext cx="3043238" cy="3357563"/>
          </a:xfrm>
          <a:prstGeom prst="roundRect">
            <a:avLst/>
          </a:prstGeom>
          <a:no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13" name="CaixaDeTexto 12">
            <a:extLst>
              <a:ext uri="{FF2B5EF4-FFF2-40B4-BE49-F238E27FC236}">
                <a16:creationId xmlns:a16="http://schemas.microsoft.com/office/drawing/2014/main" id="{205C9C91-7A5A-86EC-055D-0B985FDC4C28}"/>
              </a:ext>
            </a:extLst>
          </p:cNvPr>
          <p:cNvSpPr txBox="1"/>
          <p:nvPr/>
        </p:nvSpPr>
        <p:spPr>
          <a:xfrm>
            <a:off x="281400" y="1419892"/>
            <a:ext cx="4702080" cy="369332"/>
          </a:xfrm>
          <a:prstGeom prst="rect">
            <a:avLst/>
          </a:prstGeom>
          <a:noFill/>
        </p:spPr>
        <p:txBody>
          <a:bodyPr wrap="square">
            <a:spAutoFit/>
          </a:bodyPr>
          <a:lstStyle/>
          <a:p>
            <a:pPr algn="l"/>
            <a:r>
              <a:rPr lang="pt-BR" b="1" i="0">
                <a:solidFill>
                  <a:srgbClr val="0D0D0D"/>
                </a:solidFill>
                <a:effectLst/>
                <a:latin typeface="ui-sans-serif"/>
              </a:rPr>
              <a:t>Testes de Caixa Cinza (Grey-Box)</a:t>
            </a:r>
            <a:r>
              <a:rPr lang="pt-BR" b="0" i="0">
                <a:solidFill>
                  <a:srgbClr val="0D0D0D"/>
                </a:solidFill>
                <a:effectLst/>
                <a:latin typeface="ui-sans-serif"/>
              </a:rPr>
              <a:t>: </a:t>
            </a:r>
          </a:p>
        </p:txBody>
      </p:sp>
      <p:sp>
        <p:nvSpPr>
          <p:cNvPr id="17" name="CaixaDeTexto 16">
            <a:extLst>
              <a:ext uri="{FF2B5EF4-FFF2-40B4-BE49-F238E27FC236}">
                <a16:creationId xmlns:a16="http://schemas.microsoft.com/office/drawing/2014/main" id="{FFF6B864-9E4C-5245-B23A-674A537EB1B2}"/>
              </a:ext>
            </a:extLst>
          </p:cNvPr>
          <p:cNvSpPr txBox="1"/>
          <p:nvPr/>
        </p:nvSpPr>
        <p:spPr>
          <a:xfrm>
            <a:off x="349344" y="1945146"/>
            <a:ext cx="10333896" cy="1077218"/>
          </a:xfrm>
          <a:prstGeom prst="rect">
            <a:avLst/>
          </a:prstGeom>
          <a:noFill/>
        </p:spPr>
        <p:txBody>
          <a:bodyPr wrap="square">
            <a:spAutoFit/>
          </a:bodyPr>
          <a:lstStyle/>
          <a:p>
            <a:r>
              <a:rPr lang="pt-BR" sz="1600" b="0" i="0">
                <a:solidFill>
                  <a:srgbClr val="0D0D0D"/>
                </a:solidFill>
                <a:effectLst/>
                <a:latin typeface="ui-sans-serif"/>
              </a:rPr>
              <a:t>Testador </a:t>
            </a:r>
            <a:r>
              <a:rPr lang="pt-BR" sz="1600" b="1" i="0">
                <a:solidFill>
                  <a:srgbClr val="0D0D0D"/>
                </a:solidFill>
                <a:effectLst/>
                <a:latin typeface="ui-sans-serif"/>
              </a:rPr>
              <a:t>conhece parcialmente </a:t>
            </a:r>
            <a:r>
              <a:rPr lang="pt-BR" sz="1600" b="0" i="0">
                <a:solidFill>
                  <a:srgbClr val="0D0D0D"/>
                </a:solidFill>
                <a:effectLst/>
                <a:latin typeface="ui-sans-serif"/>
              </a:rPr>
              <a:t>a estrutura interna e faz os testes com uma perspectiva de alto nível, verificando como componentes específicos interagem e como o sistema se comporta em cenários reais. </a:t>
            </a:r>
          </a:p>
          <a:p>
            <a:endParaRPr lang="pt-BR" sz="1600">
              <a:solidFill>
                <a:srgbClr val="0D0D0D"/>
              </a:solidFill>
              <a:latin typeface="ui-sans-serif"/>
            </a:endParaRPr>
          </a:p>
          <a:p>
            <a:r>
              <a:rPr lang="pt-BR" sz="1600" b="0" i="0">
                <a:solidFill>
                  <a:srgbClr val="0D0D0D"/>
                </a:solidFill>
                <a:effectLst/>
                <a:latin typeface="ui-sans-serif"/>
              </a:rPr>
              <a:t>É usado para testar integrações de componentes e é útil para encontrar falhas que surgem em interações entre módulos.</a:t>
            </a:r>
            <a:endParaRPr lang="pt-BR" sz="1600"/>
          </a:p>
        </p:txBody>
      </p:sp>
      <p:pic>
        <p:nvPicPr>
          <p:cNvPr id="14" name="Picture 10" descr="What is Penetration Testing? - zenarmor.com">
            <a:extLst>
              <a:ext uri="{FF2B5EF4-FFF2-40B4-BE49-F238E27FC236}">
                <a16:creationId xmlns:a16="http://schemas.microsoft.com/office/drawing/2014/main" id="{F06E543F-9201-620C-38B7-E54E2DD254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74" r="33559"/>
          <a:stretch/>
        </p:blipFill>
        <p:spPr bwMode="auto">
          <a:xfrm>
            <a:off x="7810500" y="3337687"/>
            <a:ext cx="2240280" cy="23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3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7C7474-5167-F091-0C4C-C17E70D09BB1}"/>
              </a:ext>
            </a:extLst>
          </p:cNvPr>
          <p:cNvSpPr>
            <a:spLocks noGrp="1"/>
          </p:cNvSpPr>
          <p:nvPr>
            <p:ph type="body" sz="quarter" idx="15"/>
          </p:nvPr>
        </p:nvSpPr>
        <p:spPr/>
        <p:txBody>
          <a:bodyPr/>
          <a:lstStyle/>
          <a:p>
            <a:r>
              <a:rPr lang="pt-BR"/>
              <a:t>Tipos de Testes</a:t>
            </a:r>
          </a:p>
        </p:txBody>
      </p:sp>
      <p:sp>
        <p:nvSpPr>
          <p:cNvPr id="6" name="Título 5">
            <a:extLst>
              <a:ext uri="{FF2B5EF4-FFF2-40B4-BE49-F238E27FC236}">
                <a16:creationId xmlns:a16="http://schemas.microsoft.com/office/drawing/2014/main" id="{9FEE037C-0092-1200-2BEE-3B6014B93CF2}"/>
              </a:ext>
            </a:extLst>
          </p:cNvPr>
          <p:cNvSpPr>
            <a:spLocks noGrp="1"/>
          </p:cNvSpPr>
          <p:nvPr>
            <p:ph type="ctrTitle"/>
          </p:nvPr>
        </p:nvSpPr>
        <p:spPr/>
        <p:txBody>
          <a:bodyPr/>
          <a:lstStyle/>
          <a:p>
            <a:r>
              <a:rPr lang="pt-BR"/>
              <a:t>02</a:t>
            </a:r>
          </a:p>
        </p:txBody>
      </p:sp>
      <p:sp>
        <p:nvSpPr>
          <p:cNvPr id="5" name="Espaço Reservado para Número de Slide 4">
            <a:extLst>
              <a:ext uri="{FF2B5EF4-FFF2-40B4-BE49-F238E27FC236}">
                <a16:creationId xmlns:a16="http://schemas.microsoft.com/office/drawing/2014/main" id="{61BFBE96-016F-C4C0-D761-7BFAA35844DF}"/>
              </a:ext>
            </a:extLst>
          </p:cNvPr>
          <p:cNvSpPr>
            <a:spLocks noGrp="1"/>
          </p:cNvSpPr>
          <p:nvPr>
            <p:ph type="sldNum" sz="quarter" idx="4294967295"/>
          </p:nvPr>
        </p:nvSpPr>
        <p:spPr>
          <a:xfrm>
            <a:off x="0" y="5665788"/>
            <a:ext cx="288925" cy="411162"/>
          </a:xfrm>
        </p:spPr>
        <p:txBody>
          <a:bodyPr/>
          <a:lstStyle/>
          <a:p>
            <a:fld id="{4898AEC0-503E-4FA4-859C-D0F72D6E3F79}" type="slidenum">
              <a:rPr lang="en-US" noProof="1" smtClean="0"/>
              <a:pPr/>
              <a:t>19</a:t>
            </a:fld>
            <a:endParaRPr lang="en-US" noProof="1"/>
          </a:p>
        </p:txBody>
      </p:sp>
    </p:spTree>
    <p:extLst>
      <p:ext uri="{BB962C8B-B14F-4D97-AF65-F5344CB8AC3E}">
        <p14:creationId xmlns:p14="http://schemas.microsoft.com/office/powerpoint/2010/main" val="7387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2EE62-61F8-D5EC-BB44-2D574C9C1C72}"/>
              </a:ext>
            </a:extLst>
          </p:cNvPr>
          <p:cNvSpPr>
            <a:spLocks noGrp="1"/>
          </p:cNvSpPr>
          <p:nvPr>
            <p:ph type="title"/>
          </p:nvPr>
        </p:nvSpPr>
        <p:spPr/>
        <p:txBody>
          <a:bodyPr/>
          <a:lstStyle/>
          <a:p>
            <a:r>
              <a:rPr lang="en-US" err="1"/>
              <a:t>Introdução</a:t>
            </a:r>
            <a:r>
              <a:rPr lang="en-US"/>
              <a:t> a Testes - DTA</a:t>
            </a:r>
            <a:endParaRPr lang="pt-BR"/>
          </a:p>
        </p:txBody>
      </p:sp>
      <p:sp>
        <p:nvSpPr>
          <p:cNvPr id="3" name="Espaço Reservado para Texto 2">
            <a:extLst>
              <a:ext uri="{FF2B5EF4-FFF2-40B4-BE49-F238E27FC236}">
                <a16:creationId xmlns:a16="http://schemas.microsoft.com/office/drawing/2014/main" id="{0809DFFB-D531-1A3C-A2E3-4EDF59BDCDE9}"/>
              </a:ext>
            </a:extLst>
          </p:cNvPr>
          <p:cNvSpPr>
            <a:spLocks noGrp="1"/>
          </p:cNvSpPr>
          <p:nvPr>
            <p:ph type="body" sz="quarter" idx="15"/>
          </p:nvPr>
        </p:nvSpPr>
        <p:spPr/>
        <p:txBody>
          <a:bodyPr/>
          <a:lstStyle/>
          <a:p>
            <a:r>
              <a:rPr lang="pt-BR"/>
              <a:t>Agenda</a:t>
            </a:r>
          </a:p>
        </p:txBody>
      </p:sp>
      <p:sp>
        <p:nvSpPr>
          <p:cNvPr id="5" name="Espaço Reservado para Número de Slide 4">
            <a:extLst>
              <a:ext uri="{FF2B5EF4-FFF2-40B4-BE49-F238E27FC236}">
                <a16:creationId xmlns:a16="http://schemas.microsoft.com/office/drawing/2014/main" id="{917C4C7A-5A1B-3931-EE34-232C7CFA0271}"/>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cxnSp>
        <p:nvCxnSpPr>
          <p:cNvPr id="6" name="Gerader Verbinder 10">
            <a:extLst>
              <a:ext uri="{FF2B5EF4-FFF2-40B4-BE49-F238E27FC236}">
                <a16:creationId xmlns:a16="http://schemas.microsoft.com/office/drawing/2014/main" id="{92B72AB0-7B1F-8082-91EB-8C1FCEE30141}"/>
              </a:ext>
            </a:extLst>
          </p:cNvPr>
          <p:cNvCxnSpPr/>
          <p:nvPr/>
        </p:nvCxnSpPr>
        <p:spPr>
          <a:xfrm flipH="1">
            <a:off x="1159514" y="1397532"/>
            <a:ext cx="3266" cy="3838303"/>
          </a:xfrm>
          <a:prstGeom prst="line">
            <a:avLst/>
          </a:prstGeom>
          <a:ln w="12700">
            <a:solidFill>
              <a:schemeClr val="accent1"/>
            </a:solidFill>
          </a:ln>
        </p:spPr>
        <p:style>
          <a:lnRef idx="1">
            <a:srgbClr val="00884A"/>
          </a:lnRef>
          <a:fillRef idx="0">
            <a:srgbClr val="00884A"/>
          </a:fillRef>
          <a:effectRef idx="0">
            <a:srgbClr val="00884A"/>
          </a:effectRef>
          <a:fontRef idx="minor">
            <a:schemeClr val="tx1"/>
          </a:fontRef>
        </p:style>
      </p:cxnSp>
      <p:sp>
        <p:nvSpPr>
          <p:cNvPr id="7" name="Ellipse 11">
            <a:extLst>
              <a:ext uri="{FF2B5EF4-FFF2-40B4-BE49-F238E27FC236}">
                <a16:creationId xmlns:a16="http://schemas.microsoft.com/office/drawing/2014/main" id="{848398A3-710F-BCE8-4139-E7120163E65E}"/>
              </a:ext>
            </a:extLst>
          </p:cNvPr>
          <p:cNvSpPr/>
          <p:nvPr/>
        </p:nvSpPr>
        <p:spPr>
          <a:xfrm>
            <a:off x="929282" y="1397532"/>
            <a:ext cx="463731" cy="463731"/>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1" i="0" u="none" strike="noStrike" kern="0" cap="none" spc="0" normalizeH="0" baseline="0" noProof="0">
                <a:solidFill>
                  <a:srgbClr val="FFFFFF"/>
                </a:solidFill>
                <a:effectLst/>
                <a:uLnTx/>
                <a:uFillTx/>
                <a:latin typeface="+mn-lt"/>
              </a:rPr>
              <a:t>1</a:t>
            </a:r>
          </a:p>
        </p:txBody>
      </p:sp>
      <p:sp>
        <p:nvSpPr>
          <p:cNvPr id="8" name="Ellipse 12">
            <a:extLst>
              <a:ext uri="{FF2B5EF4-FFF2-40B4-BE49-F238E27FC236}">
                <a16:creationId xmlns:a16="http://schemas.microsoft.com/office/drawing/2014/main" id="{520E51F1-3738-44B2-804F-0269AFC58C88}"/>
              </a:ext>
            </a:extLst>
          </p:cNvPr>
          <p:cNvSpPr/>
          <p:nvPr/>
        </p:nvSpPr>
        <p:spPr>
          <a:xfrm>
            <a:off x="929282" y="2241419"/>
            <a:ext cx="463731" cy="463731"/>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b="1" kern="0">
                <a:solidFill>
                  <a:srgbClr val="FFFFFF"/>
                </a:solidFill>
                <a:latin typeface="+mn-lt"/>
              </a:rPr>
              <a:t>2</a:t>
            </a:r>
            <a:endParaRPr kumimoji="0" lang="de-DE" sz="1800" b="1" i="0" u="none" strike="noStrike" kern="0" cap="none" spc="0" normalizeH="0" baseline="0" noProof="0">
              <a:solidFill>
                <a:srgbClr val="FFFFFF"/>
              </a:solidFill>
              <a:effectLst/>
              <a:uLnTx/>
              <a:uFillTx/>
              <a:latin typeface="+mn-lt"/>
            </a:endParaRPr>
          </a:p>
        </p:txBody>
      </p:sp>
      <p:sp>
        <p:nvSpPr>
          <p:cNvPr id="9" name="Ellipse 13">
            <a:extLst>
              <a:ext uri="{FF2B5EF4-FFF2-40B4-BE49-F238E27FC236}">
                <a16:creationId xmlns:a16="http://schemas.microsoft.com/office/drawing/2014/main" id="{552081E4-E6A8-4DF5-82F3-7BC03C054ECB}"/>
              </a:ext>
            </a:extLst>
          </p:cNvPr>
          <p:cNvSpPr/>
          <p:nvPr/>
        </p:nvSpPr>
        <p:spPr>
          <a:xfrm>
            <a:off x="929282" y="3085306"/>
            <a:ext cx="463731" cy="463731"/>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b="1" kern="0">
                <a:solidFill>
                  <a:srgbClr val="FFFFFF"/>
                </a:solidFill>
                <a:latin typeface="+mn-lt"/>
              </a:rPr>
              <a:t>3</a:t>
            </a:r>
            <a:endParaRPr kumimoji="0" lang="de-DE" sz="1800" b="1" i="0" u="none" strike="noStrike" kern="0" cap="none" spc="0" normalizeH="0" baseline="0" noProof="0">
              <a:solidFill>
                <a:srgbClr val="FFFFFF"/>
              </a:solidFill>
              <a:effectLst/>
              <a:uLnTx/>
              <a:uFillTx/>
              <a:latin typeface="+mn-lt"/>
            </a:endParaRPr>
          </a:p>
        </p:txBody>
      </p:sp>
      <p:sp>
        <p:nvSpPr>
          <p:cNvPr id="10" name="Ellipse 14">
            <a:extLst>
              <a:ext uri="{FF2B5EF4-FFF2-40B4-BE49-F238E27FC236}">
                <a16:creationId xmlns:a16="http://schemas.microsoft.com/office/drawing/2014/main" id="{2A95B8EA-8493-44A1-A4A8-3A0D99C17B7A}"/>
              </a:ext>
            </a:extLst>
          </p:cNvPr>
          <p:cNvSpPr/>
          <p:nvPr/>
        </p:nvSpPr>
        <p:spPr>
          <a:xfrm>
            <a:off x="929282" y="3929192"/>
            <a:ext cx="463731" cy="463731"/>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b="1" kern="0" noProof="0">
                <a:solidFill>
                  <a:srgbClr val="FFFFFF"/>
                </a:solidFill>
                <a:latin typeface="+mn-lt"/>
              </a:rPr>
              <a:t>4</a:t>
            </a:r>
            <a:endParaRPr kumimoji="0" lang="de-DE" sz="1800" b="1" i="0" u="none" strike="noStrike" kern="0" cap="none" spc="0" normalizeH="0" baseline="0" noProof="0">
              <a:solidFill>
                <a:srgbClr val="FFFFFF"/>
              </a:solidFill>
              <a:effectLst/>
              <a:uLnTx/>
              <a:uFillTx/>
              <a:latin typeface="+mn-lt"/>
            </a:endParaRPr>
          </a:p>
        </p:txBody>
      </p:sp>
      <p:sp>
        <p:nvSpPr>
          <p:cNvPr id="11" name="Textfeld 16">
            <a:extLst>
              <a:ext uri="{FF2B5EF4-FFF2-40B4-BE49-F238E27FC236}">
                <a16:creationId xmlns:a16="http://schemas.microsoft.com/office/drawing/2014/main" id="{ADD62CBD-BD23-5CCA-63E1-09B16935BEF4}"/>
              </a:ext>
            </a:extLst>
          </p:cNvPr>
          <p:cNvSpPr txBox="1"/>
          <p:nvPr/>
        </p:nvSpPr>
        <p:spPr>
          <a:xfrm>
            <a:off x="1739939" y="2422444"/>
            <a:ext cx="2232454" cy="228866"/>
          </a:xfrm>
          <a:prstGeom prst="rect">
            <a:avLst/>
          </a:prstGeom>
          <a:noFill/>
        </p:spPr>
        <p:txBody>
          <a:bodyPr wrap="square" lIns="0" tIns="0" rIns="0" bIns="0" rtlCol="0">
            <a:noAutofit/>
          </a:bodyPr>
          <a:lstStyle/>
          <a:p>
            <a:pPr marR="0" defTabSz="914400" eaLnBrk="1" fontAlgn="auto" latinLnBrk="0" hangingPunct="1">
              <a:lnSpc>
                <a:spcPts val="1600"/>
              </a:lnSpc>
              <a:spcBef>
                <a:spcPts val="0"/>
              </a:spcBef>
              <a:spcAft>
                <a:spcPts val="0"/>
              </a:spcAft>
              <a:buClrTx/>
              <a:buSzTx/>
              <a:buFontTx/>
              <a:buNone/>
              <a:tabLst/>
            </a:pPr>
            <a:r>
              <a:rPr kumimoji="0" lang="de-DE" b="1" i="0" u="none" strike="noStrike" kern="0" cap="none" spc="0" normalizeH="0" baseline="0" noProof="0">
                <a:solidFill>
                  <a:srgbClr val="000000"/>
                </a:solidFill>
                <a:effectLst/>
                <a:uLnTx/>
                <a:uFillTx/>
                <a:latin typeface="+mn-lt"/>
              </a:rPr>
              <a:t>Técnicas de Testes</a:t>
            </a:r>
          </a:p>
        </p:txBody>
      </p:sp>
      <p:sp>
        <p:nvSpPr>
          <p:cNvPr id="12" name="Textfeld 18">
            <a:extLst>
              <a:ext uri="{FF2B5EF4-FFF2-40B4-BE49-F238E27FC236}">
                <a16:creationId xmlns:a16="http://schemas.microsoft.com/office/drawing/2014/main" id="{51833B57-6234-DAC3-28AB-A71A79D334C0}"/>
              </a:ext>
            </a:extLst>
          </p:cNvPr>
          <p:cNvSpPr txBox="1"/>
          <p:nvPr/>
        </p:nvSpPr>
        <p:spPr>
          <a:xfrm>
            <a:off x="1739939" y="3274290"/>
            <a:ext cx="2292415" cy="219774"/>
          </a:xfrm>
          <a:prstGeom prst="rect">
            <a:avLst/>
          </a:prstGeom>
          <a:noFill/>
        </p:spPr>
        <p:txBody>
          <a:bodyPr wrap="square" lIns="0" tIns="0" rIns="0" bIns="0" rtlCol="0">
            <a:noAutofit/>
          </a:bodyPr>
          <a:lstStyle/>
          <a:p>
            <a:pPr marR="0" defTabSz="914400" eaLnBrk="1" fontAlgn="auto" latinLnBrk="0" hangingPunct="1">
              <a:lnSpc>
                <a:spcPts val="1600"/>
              </a:lnSpc>
              <a:spcBef>
                <a:spcPts val="0"/>
              </a:spcBef>
              <a:spcAft>
                <a:spcPts val="0"/>
              </a:spcAft>
              <a:buClrTx/>
              <a:buSzTx/>
              <a:buFontTx/>
              <a:buNone/>
              <a:tabLst/>
            </a:pPr>
            <a:r>
              <a:rPr kumimoji="0" lang="de-DE" b="1" i="0" u="none" strike="noStrike" kern="0" cap="none" spc="0" normalizeH="0" baseline="0" noProof="0">
                <a:solidFill>
                  <a:srgbClr val="000000"/>
                </a:solidFill>
                <a:effectLst/>
                <a:uLnTx/>
                <a:uFillTx/>
                <a:latin typeface="+mn-lt"/>
              </a:rPr>
              <a:t>Tipos de Testes</a:t>
            </a:r>
          </a:p>
        </p:txBody>
      </p:sp>
      <p:sp>
        <p:nvSpPr>
          <p:cNvPr id="13" name="Textfeld 20">
            <a:extLst>
              <a:ext uri="{FF2B5EF4-FFF2-40B4-BE49-F238E27FC236}">
                <a16:creationId xmlns:a16="http://schemas.microsoft.com/office/drawing/2014/main" id="{87C3EC6A-8A44-325F-89C0-DB22E8CA5171}"/>
              </a:ext>
            </a:extLst>
          </p:cNvPr>
          <p:cNvSpPr txBox="1"/>
          <p:nvPr/>
        </p:nvSpPr>
        <p:spPr>
          <a:xfrm>
            <a:off x="1739939" y="4111146"/>
            <a:ext cx="1568631" cy="228866"/>
          </a:xfrm>
          <a:prstGeom prst="rect">
            <a:avLst/>
          </a:prstGeom>
          <a:noFill/>
        </p:spPr>
        <p:txBody>
          <a:bodyPr wrap="square" lIns="0" tIns="0" rIns="0" bIns="0" rtlCol="0">
            <a:noAutofit/>
          </a:bodyPr>
          <a:lstStyle/>
          <a:p>
            <a:pPr marR="0" defTabSz="914400" eaLnBrk="1" fontAlgn="auto" latinLnBrk="0" hangingPunct="1">
              <a:lnSpc>
                <a:spcPts val="1600"/>
              </a:lnSpc>
              <a:spcBef>
                <a:spcPts val="0"/>
              </a:spcBef>
              <a:spcAft>
                <a:spcPts val="0"/>
              </a:spcAft>
              <a:buClrTx/>
              <a:buSzTx/>
              <a:buFontTx/>
              <a:buNone/>
              <a:tabLst/>
            </a:pPr>
            <a:r>
              <a:rPr kumimoji="0" lang="de-DE" b="1" i="0" u="none" strike="noStrike" kern="0" cap="none" spc="0" normalizeH="0" baseline="0" noProof="0">
                <a:solidFill>
                  <a:srgbClr val="000000"/>
                </a:solidFill>
                <a:effectLst/>
                <a:uLnTx/>
                <a:uFillTx/>
                <a:latin typeface="+mn-lt"/>
              </a:rPr>
              <a:t>Prática</a:t>
            </a:r>
          </a:p>
        </p:txBody>
      </p:sp>
      <p:sp>
        <p:nvSpPr>
          <p:cNvPr id="14" name="Textfeld 22">
            <a:extLst>
              <a:ext uri="{FF2B5EF4-FFF2-40B4-BE49-F238E27FC236}">
                <a16:creationId xmlns:a16="http://schemas.microsoft.com/office/drawing/2014/main" id="{5A4B54CE-451A-9108-9228-78072088168A}"/>
              </a:ext>
            </a:extLst>
          </p:cNvPr>
          <p:cNvSpPr txBox="1"/>
          <p:nvPr/>
        </p:nvSpPr>
        <p:spPr>
          <a:xfrm>
            <a:off x="1737315" y="1585588"/>
            <a:ext cx="2984587" cy="228866"/>
          </a:xfrm>
          <a:prstGeom prst="rect">
            <a:avLst/>
          </a:prstGeom>
          <a:noFill/>
        </p:spPr>
        <p:txBody>
          <a:bodyPr wrap="square" lIns="0" tIns="0" rIns="0" bIns="0" rtlCol="0">
            <a:noAutofit/>
          </a:bodyPr>
          <a:lstStyle/>
          <a:p>
            <a:pPr marR="0" defTabSz="914400" eaLnBrk="1" fontAlgn="auto" latinLnBrk="0" hangingPunct="1">
              <a:lnSpc>
                <a:spcPts val="1600"/>
              </a:lnSpc>
              <a:spcBef>
                <a:spcPts val="0"/>
              </a:spcBef>
              <a:spcAft>
                <a:spcPts val="0"/>
              </a:spcAft>
              <a:buClrTx/>
              <a:buSzTx/>
              <a:buFontTx/>
              <a:buNone/>
              <a:tabLst/>
            </a:pPr>
            <a:r>
              <a:rPr kumimoji="0" lang="de-DE" b="1" i="0" u="none" strike="noStrike" kern="0" cap="none" spc="0" normalizeH="0" baseline="0" noProof="0">
                <a:solidFill>
                  <a:srgbClr val="000000"/>
                </a:solidFill>
                <a:effectLst/>
                <a:uLnTx/>
                <a:uFillTx/>
                <a:latin typeface="+mn-lt"/>
              </a:rPr>
              <a:t>Introdução e Importância</a:t>
            </a:r>
          </a:p>
        </p:txBody>
      </p:sp>
      <p:pic>
        <p:nvPicPr>
          <p:cNvPr id="1026" name="Picture 2" descr="Testes de Software: o que são e como são feitos? - Unimake Software">
            <a:extLst>
              <a:ext uri="{FF2B5EF4-FFF2-40B4-BE49-F238E27FC236}">
                <a16:creationId xmlns:a16="http://schemas.microsoft.com/office/drawing/2014/main" id="{68B9BB40-DF8F-07BA-F533-7B7D7E910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58" t="39717" r="14852" b="7991"/>
          <a:stretch/>
        </p:blipFill>
        <p:spPr bwMode="auto">
          <a:xfrm>
            <a:off x="5368782" y="1886116"/>
            <a:ext cx="4548175" cy="215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9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42BA7-4798-4F91-2B7E-7DBF03EEC371}"/>
              </a:ext>
            </a:extLst>
          </p:cNvPr>
          <p:cNvSpPr>
            <a:spLocks noGrp="1"/>
          </p:cNvSpPr>
          <p:nvPr>
            <p:ph type="title"/>
          </p:nvPr>
        </p:nvSpPr>
        <p:spPr/>
        <p:txBody>
          <a:bodyPr/>
          <a:lstStyle/>
          <a:p>
            <a:r>
              <a:rPr lang="en-US" err="1"/>
              <a:t>Tipos</a:t>
            </a:r>
            <a:r>
              <a:rPr lang="en-US"/>
              <a:t> de Teste</a:t>
            </a:r>
            <a:endParaRPr lang="pt-BR"/>
          </a:p>
        </p:txBody>
      </p:sp>
      <p:sp>
        <p:nvSpPr>
          <p:cNvPr id="3" name="Espaço Reservado para Texto 2">
            <a:extLst>
              <a:ext uri="{FF2B5EF4-FFF2-40B4-BE49-F238E27FC236}">
                <a16:creationId xmlns:a16="http://schemas.microsoft.com/office/drawing/2014/main" id="{D7BC7E61-3419-1BEE-A6F7-43296237C1A9}"/>
              </a:ext>
            </a:extLst>
          </p:cNvPr>
          <p:cNvSpPr>
            <a:spLocks noGrp="1"/>
          </p:cNvSpPr>
          <p:nvPr>
            <p:ph type="body" sz="quarter" idx="15"/>
          </p:nvPr>
        </p:nvSpPr>
        <p:spPr/>
        <p:txBody>
          <a:bodyPr/>
          <a:lstStyle/>
          <a:p>
            <a:r>
              <a:rPr lang="pt-BR"/>
              <a:t>Testes Manuais x Automatizados</a:t>
            </a:r>
          </a:p>
        </p:txBody>
      </p:sp>
      <p:sp>
        <p:nvSpPr>
          <p:cNvPr id="5" name="Espaço Reservado para Número de Slide 4">
            <a:extLst>
              <a:ext uri="{FF2B5EF4-FFF2-40B4-BE49-F238E27FC236}">
                <a16:creationId xmlns:a16="http://schemas.microsoft.com/office/drawing/2014/main" id="{129E3D6C-46BB-9CA1-B4FF-7937F2B9C90B}"/>
              </a:ext>
            </a:extLst>
          </p:cNvPr>
          <p:cNvSpPr>
            <a:spLocks noGrp="1"/>
          </p:cNvSpPr>
          <p:nvPr>
            <p:ph type="sldNum" sz="quarter" idx="12"/>
          </p:nvPr>
        </p:nvSpPr>
        <p:spPr/>
        <p:txBody>
          <a:bodyPr/>
          <a:lstStyle/>
          <a:p>
            <a:fld id="{4898AEC0-503E-4FA4-859C-D0F72D6E3F79}" type="slidenum">
              <a:rPr lang="en-US" noProof="1" smtClean="0"/>
              <a:pPr/>
              <a:t>20</a:t>
            </a:fld>
            <a:endParaRPr lang="en-US" noProof="1"/>
          </a:p>
        </p:txBody>
      </p:sp>
      <p:pic>
        <p:nvPicPr>
          <p:cNvPr id="4098" name="Picture 2" descr="Tabela: Testes de software: manuais X automatizados">
            <a:extLst>
              <a:ext uri="{FF2B5EF4-FFF2-40B4-BE49-F238E27FC236}">
                <a16:creationId xmlns:a16="http://schemas.microsoft.com/office/drawing/2014/main" id="{42F6B120-8C58-387E-2F11-BA65C2459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521" y="1163162"/>
            <a:ext cx="4202157" cy="42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5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48CF4-1E0A-A43C-6B96-30AC850FFD35}"/>
              </a:ext>
            </a:extLst>
          </p:cNvPr>
          <p:cNvSpPr>
            <a:spLocks noGrp="1"/>
          </p:cNvSpPr>
          <p:nvPr>
            <p:ph type="title"/>
          </p:nvPr>
        </p:nvSpPr>
        <p:spPr/>
        <p:txBody>
          <a:bodyPr/>
          <a:lstStyle/>
          <a:p>
            <a:r>
              <a:rPr lang="en-US" err="1"/>
              <a:t>Tipos</a:t>
            </a:r>
            <a:r>
              <a:rPr lang="en-US"/>
              <a:t> de Testes</a:t>
            </a:r>
            <a:endParaRPr lang="pt-BR"/>
          </a:p>
        </p:txBody>
      </p:sp>
      <p:sp>
        <p:nvSpPr>
          <p:cNvPr id="3" name="Espaço Reservado para Texto 2">
            <a:extLst>
              <a:ext uri="{FF2B5EF4-FFF2-40B4-BE49-F238E27FC236}">
                <a16:creationId xmlns:a16="http://schemas.microsoft.com/office/drawing/2014/main" id="{4895A99E-F5EF-B7C4-1606-40FD2B6D7E49}"/>
              </a:ext>
            </a:extLst>
          </p:cNvPr>
          <p:cNvSpPr>
            <a:spLocks noGrp="1"/>
          </p:cNvSpPr>
          <p:nvPr>
            <p:ph type="body" sz="quarter" idx="15"/>
          </p:nvPr>
        </p:nvSpPr>
        <p:spPr/>
        <p:txBody>
          <a:bodyPr/>
          <a:lstStyle/>
          <a:p>
            <a:r>
              <a:rPr lang="pt-BR"/>
              <a:t>Pirâmide de Testes</a:t>
            </a:r>
          </a:p>
        </p:txBody>
      </p:sp>
      <p:sp>
        <p:nvSpPr>
          <p:cNvPr id="4" name="Espaço Reservado para Conteúdo 3">
            <a:extLst>
              <a:ext uri="{FF2B5EF4-FFF2-40B4-BE49-F238E27FC236}">
                <a16:creationId xmlns:a16="http://schemas.microsoft.com/office/drawing/2014/main" id="{D655FB2A-5AC1-EB16-580F-2089C76F035C}"/>
              </a:ext>
            </a:extLst>
          </p:cNvPr>
          <p:cNvSpPr>
            <a:spLocks noGrp="1"/>
          </p:cNvSpPr>
          <p:nvPr>
            <p:ph sz="quarter" idx="1"/>
          </p:nvPr>
        </p:nvSpPr>
        <p:spPr/>
        <p:txBody>
          <a:bodyPr/>
          <a:lstStyle/>
          <a:p>
            <a:pPr marL="0" indent="0">
              <a:buNone/>
            </a:pPr>
            <a:r>
              <a:rPr lang="pt-BR" b="0" i="0">
                <a:solidFill>
                  <a:srgbClr val="0D0D0D"/>
                </a:solidFill>
                <a:effectLst/>
                <a:latin typeface="ui-sans-serif"/>
              </a:rPr>
              <a:t>Existem muitos tipos diferentes de testes de software, cada um com objetivos e estratégias específicos e que são aplicáveis de diferentes formas dentro das técnicas de caixa branca, preta e cinza.</a:t>
            </a:r>
            <a:endParaRPr lang="pt-BR"/>
          </a:p>
        </p:txBody>
      </p:sp>
      <p:sp>
        <p:nvSpPr>
          <p:cNvPr id="5" name="Espaço Reservado para Número de Slide 4">
            <a:extLst>
              <a:ext uri="{FF2B5EF4-FFF2-40B4-BE49-F238E27FC236}">
                <a16:creationId xmlns:a16="http://schemas.microsoft.com/office/drawing/2014/main" id="{2CDC4203-549B-77A8-B2F9-2A0A41F33BF5}"/>
              </a:ext>
            </a:extLst>
          </p:cNvPr>
          <p:cNvSpPr>
            <a:spLocks noGrp="1"/>
          </p:cNvSpPr>
          <p:nvPr>
            <p:ph type="sldNum" sz="quarter" idx="12"/>
          </p:nvPr>
        </p:nvSpPr>
        <p:spPr/>
        <p:txBody>
          <a:bodyPr/>
          <a:lstStyle/>
          <a:p>
            <a:fld id="{4898AEC0-503E-4FA4-859C-D0F72D6E3F79}" type="slidenum">
              <a:rPr lang="en-US" noProof="1" smtClean="0"/>
              <a:pPr/>
              <a:t>21</a:t>
            </a:fld>
            <a:endParaRPr lang="en-US" noProof="1"/>
          </a:p>
        </p:txBody>
      </p:sp>
      <p:pic>
        <p:nvPicPr>
          <p:cNvPr id="6" name="Picture 6" descr="Pirâmide de Testes. A função da pirâmide de testes, seu… | by Nathalya ...">
            <a:extLst>
              <a:ext uri="{FF2B5EF4-FFF2-40B4-BE49-F238E27FC236}">
                <a16:creationId xmlns:a16="http://schemas.microsoft.com/office/drawing/2014/main" id="{F3EA7C38-37AC-4361-C339-A37A0F70AE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04" t="6013" r="7989" b="9051"/>
          <a:stretch/>
        </p:blipFill>
        <p:spPr bwMode="auto">
          <a:xfrm>
            <a:off x="2228849" y="2135980"/>
            <a:ext cx="7033055" cy="302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556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48CF4-1E0A-A43C-6B96-30AC850FFD35}"/>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4895A99E-F5EF-B7C4-1606-40FD2B6D7E49}"/>
              </a:ext>
            </a:extLst>
          </p:cNvPr>
          <p:cNvSpPr>
            <a:spLocks noGrp="1"/>
          </p:cNvSpPr>
          <p:nvPr>
            <p:ph type="body" sz="quarter" idx="15"/>
          </p:nvPr>
        </p:nvSpPr>
        <p:spPr/>
        <p:txBody>
          <a:bodyPr/>
          <a:lstStyle/>
          <a:p>
            <a:r>
              <a:rPr lang="pt-BR"/>
              <a:t>Unitário</a:t>
            </a:r>
          </a:p>
        </p:txBody>
      </p:sp>
      <p:sp>
        <p:nvSpPr>
          <p:cNvPr id="4" name="Espaço Reservado para Conteúdo 3">
            <a:extLst>
              <a:ext uri="{FF2B5EF4-FFF2-40B4-BE49-F238E27FC236}">
                <a16:creationId xmlns:a16="http://schemas.microsoft.com/office/drawing/2014/main" id="{D655FB2A-5AC1-EB16-580F-2089C76F035C}"/>
              </a:ext>
            </a:extLst>
          </p:cNvPr>
          <p:cNvSpPr>
            <a:spLocks noGrp="1"/>
          </p:cNvSpPr>
          <p:nvPr>
            <p:ph sz="quarter" idx="1"/>
          </p:nvPr>
        </p:nvSpPr>
        <p:spPr/>
        <p:txBody>
          <a:bodyPr/>
          <a:lstStyle/>
          <a:p>
            <a:r>
              <a:rPr lang="pt-BR" sz="1800" b="0" i="0">
                <a:solidFill>
                  <a:srgbClr val="000000"/>
                </a:solidFill>
                <a:effectLst/>
                <a:latin typeface="Bosch Sans Global" panose="020B0604020202020204" pitchFamily="34" charset="-128"/>
              </a:rPr>
              <a:t>Testes unitários verificam partes específicas de código, como funções, métodos ou classes individuais, de forma isolada. Esses testes sempre buscam testar a menor unidade possível do sistema.</a:t>
            </a:r>
            <a:r>
              <a:rPr lang="pt-BR" sz="1800" b="0" i="0">
                <a:solidFill>
                  <a:srgbClr val="000000"/>
                </a:solidFill>
                <a:effectLst/>
                <a:latin typeface="Bosch Sans Global" panose="020B0604020202020204" pitchFamily="34" charset="-128"/>
                <a:ea typeface="Bosch Sans Global" panose="020B0604020202020204" pitchFamily="34" charset="-128"/>
              </a:rPr>
              <a:t> </a:t>
            </a:r>
          </a:p>
          <a:p>
            <a:endParaRPr lang="pt-BR">
              <a:solidFill>
                <a:srgbClr val="000000"/>
              </a:solidFill>
              <a:latin typeface="Bosch Sans Global" panose="020B0604020202020204" pitchFamily="34" charset="-128"/>
              <a:ea typeface="Bosch Sans Global" panose="020B0604020202020204" pitchFamily="34" charset="-128"/>
            </a:endParaRPr>
          </a:p>
          <a:p>
            <a:r>
              <a:rPr lang="pt-BR"/>
              <a:t>Ferramentas: </a:t>
            </a:r>
            <a:r>
              <a:rPr lang="pt-BR" err="1"/>
              <a:t>JUnit</a:t>
            </a:r>
            <a:r>
              <a:rPr lang="pt-BR"/>
              <a:t> (Java), </a:t>
            </a:r>
            <a:r>
              <a:rPr lang="pt-BR" err="1"/>
              <a:t>Pytest</a:t>
            </a:r>
            <a:r>
              <a:rPr lang="pt-BR"/>
              <a:t>, Mocha (</a:t>
            </a:r>
            <a:r>
              <a:rPr lang="pt-BR" err="1"/>
              <a:t>JavaScript</a:t>
            </a:r>
            <a:r>
              <a:rPr lang="pt-BR"/>
              <a:t>).</a:t>
            </a:r>
          </a:p>
        </p:txBody>
      </p:sp>
      <p:sp>
        <p:nvSpPr>
          <p:cNvPr id="5" name="Espaço Reservado para Número de Slide 4">
            <a:extLst>
              <a:ext uri="{FF2B5EF4-FFF2-40B4-BE49-F238E27FC236}">
                <a16:creationId xmlns:a16="http://schemas.microsoft.com/office/drawing/2014/main" id="{2CDC4203-549B-77A8-B2F9-2A0A41F33BF5}"/>
              </a:ext>
            </a:extLst>
          </p:cNvPr>
          <p:cNvSpPr>
            <a:spLocks noGrp="1"/>
          </p:cNvSpPr>
          <p:nvPr>
            <p:ph type="sldNum" sz="quarter" idx="12"/>
          </p:nvPr>
        </p:nvSpPr>
        <p:spPr/>
        <p:txBody>
          <a:bodyPr/>
          <a:lstStyle/>
          <a:p>
            <a:fld id="{4898AEC0-503E-4FA4-859C-D0F72D6E3F79}" type="slidenum">
              <a:rPr lang="en-US" noProof="1" smtClean="0"/>
              <a:pPr/>
              <a:t>22</a:t>
            </a:fld>
            <a:endParaRPr lang="en-US" noProof="1"/>
          </a:p>
        </p:txBody>
      </p:sp>
      <p:pic>
        <p:nvPicPr>
          <p:cNvPr id="13314" name="Picture 2" descr="JUnit | JUnit | Opsera Ecosystem">
            <a:extLst>
              <a:ext uri="{FF2B5EF4-FFF2-40B4-BE49-F238E27FC236}">
                <a16:creationId xmlns:a16="http://schemas.microsoft.com/office/drawing/2014/main" id="{46BED4E1-4801-08AF-8152-E758982EF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733" y="4342167"/>
            <a:ext cx="1453833" cy="145383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C156AF35-FAE7-7CA2-A490-1C1F990DEEBA}"/>
              </a:ext>
            </a:extLst>
          </p:cNvPr>
          <p:cNvPicPr>
            <a:picLocks noChangeAspect="1"/>
          </p:cNvPicPr>
          <p:nvPr/>
        </p:nvPicPr>
        <p:blipFill>
          <a:blip r:embed="rId3"/>
          <a:stretch>
            <a:fillRect/>
          </a:stretch>
        </p:blipFill>
        <p:spPr>
          <a:xfrm>
            <a:off x="8501936" y="3848100"/>
            <a:ext cx="1370012" cy="1370012"/>
          </a:xfrm>
          <a:prstGeom prst="rect">
            <a:avLst/>
          </a:prstGeom>
        </p:spPr>
      </p:pic>
      <p:pic>
        <p:nvPicPr>
          <p:cNvPr id="13318" name="Picture 6" descr="GitHub - cavs1010/rooster">
            <a:extLst>
              <a:ext uri="{FF2B5EF4-FFF2-40B4-BE49-F238E27FC236}">
                <a16:creationId xmlns:a16="http://schemas.microsoft.com/office/drawing/2014/main" id="{92FA3814-28A5-F221-A0DF-8967E282E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9318" y="3581280"/>
            <a:ext cx="889990" cy="101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142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F0A40-7777-80EF-453A-49FE9FADA0E8}"/>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2F19631B-A9C6-1665-B3E0-812F7822573F}"/>
              </a:ext>
            </a:extLst>
          </p:cNvPr>
          <p:cNvSpPr>
            <a:spLocks noGrp="1"/>
          </p:cNvSpPr>
          <p:nvPr>
            <p:ph type="body" sz="quarter" idx="15"/>
          </p:nvPr>
        </p:nvSpPr>
        <p:spPr/>
        <p:txBody>
          <a:bodyPr/>
          <a:lstStyle/>
          <a:p>
            <a:r>
              <a:rPr lang="pt-BR"/>
              <a:t>Unitário</a:t>
            </a:r>
          </a:p>
        </p:txBody>
      </p:sp>
      <p:sp>
        <p:nvSpPr>
          <p:cNvPr id="4" name="Espaço Reservado para Conteúdo 3">
            <a:extLst>
              <a:ext uri="{FF2B5EF4-FFF2-40B4-BE49-F238E27FC236}">
                <a16:creationId xmlns:a16="http://schemas.microsoft.com/office/drawing/2014/main" id="{CB2FF16D-EA74-4EC0-2339-AD900D1B6097}"/>
              </a:ext>
            </a:extLst>
          </p:cNvPr>
          <p:cNvSpPr>
            <a:spLocks noGrp="1"/>
          </p:cNvSpPr>
          <p:nvPr>
            <p:ph sz="quarter" idx="1"/>
          </p:nvPr>
        </p:nvSpPr>
        <p:spPr/>
        <p:txBody>
          <a:bodyPr/>
          <a:lstStyle/>
          <a:p>
            <a:r>
              <a:rPr lang="pt-BR"/>
              <a:t>Exemplo com </a:t>
            </a:r>
            <a:r>
              <a:rPr lang="pt-BR" err="1"/>
              <a:t>Hamcrest</a:t>
            </a:r>
            <a:r>
              <a:rPr lang="pt-BR"/>
              <a:t>:</a:t>
            </a:r>
          </a:p>
          <a:p>
            <a:pPr marL="0" indent="0">
              <a:buNone/>
            </a:pPr>
            <a:br>
              <a:rPr lang="pt-BR"/>
            </a:br>
            <a:r>
              <a:rPr lang="pt-BR"/>
              <a:t>	</a:t>
            </a:r>
          </a:p>
        </p:txBody>
      </p:sp>
      <p:sp>
        <p:nvSpPr>
          <p:cNvPr id="5" name="Espaço Reservado para Número de Slide 4">
            <a:extLst>
              <a:ext uri="{FF2B5EF4-FFF2-40B4-BE49-F238E27FC236}">
                <a16:creationId xmlns:a16="http://schemas.microsoft.com/office/drawing/2014/main" id="{A4F515E6-73B5-5EC9-A4BA-23F830C2EFB2}"/>
              </a:ext>
            </a:extLst>
          </p:cNvPr>
          <p:cNvSpPr>
            <a:spLocks noGrp="1"/>
          </p:cNvSpPr>
          <p:nvPr>
            <p:ph type="sldNum" sz="quarter" idx="12"/>
          </p:nvPr>
        </p:nvSpPr>
        <p:spPr/>
        <p:txBody>
          <a:bodyPr/>
          <a:lstStyle/>
          <a:p>
            <a:fld id="{4898AEC0-503E-4FA4-859C-D0F72D6E3F79}" type="slidenum">
              <a:rPr lang="en-US" noProof="1" smtClean="0"/>
              <a:pPr/>
              <a:t>23</a:t>
            </a:fld>
            <a:endParaRPr lang="en-US" noProof="1"/>
          </a:p>
        </p:txBody>
      </p:sp>
      <p:pic>
        <p:nvPicPr>
          <p:cNvPr id="9" name="Imagem 8">
            <a:extLst>
              <a:ext uri="{FF2B5EF4-FFF2-40B4-BE49-F238E27FC236}">
                <a16:creationId xmlns:a16="http://schemas.microsoft.com/office/drawing/2014/main" id="{6518A2F0-210B-49E4-7E22-20763C91D1AF}"/>
              </a:ext>
            </a:extLst>
          </p:cNvPr>
          <p:cNvPicPr>
            <a:picLocks noChangeAspect="1"/>
          </p:cNvPicPr>
          <p:nvPr/>
        </p:nvPicPr>
        <p:blipFill>
          <a:blip r:embed="rId2"/>
          <a:stretch>
            <a:fillRect/>
          </a:stretch>
        </p:blipFill>
        <p:spPr>
          <a:xfrm>
            <a:off x="660725" y="2219875"/>
            <a:ext cx="9647750" cy="1160308"/>
          </a:xfrm>
          <a:prstGeom prst="rect">
            <a:avLst/>
          </a:prstGeom>
        </p:spPr>
      </p:pic>
    </p:spTree>
    <p:extLst>
      <p:ext uri="{BB962C8B-B14F-4D97-AF65-F5344CB8AC3E}">
        <p14:creationId xmlns:p14="http://schemas.microsoft.com/office/powerpoint/2010/main" val="85231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48CF4-1E0A-A43C-6B96-30AC850FFD35}"/>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4895A99E-F5EF-B7C4-1606-40FD2B6D7E49}"/>
              </a:ext>
            </a:extLst>
          </p:cNvPr>
          <p:cNvSpPr>
            <a:spLocks noGrp="1"/>
          </p:cNvSpPr>
          <p:nvPr>
            <p:ph type="body" sz="quarter" idx="15"/>
          </p:nvPr>
        </p:nvSpPr>
        <p:spPr/>
        <p:txBody>
          <a:bodyPr/>
          <a:lstStyle/>
          <a:p>
            <a:r>
              <a:rPr lang="pt-BR"/>
              <a:t>Integração</a:t>
            </a:r>
          </a:p>
        </p:txBody>
      </p:sp>
      <p:sp>
        <p:nvSpPr>
          <p:cNvPr id="4" name="Espaço Reservado para Conteúdo 3">
            <a:extLst>
              <a:ext uri="{FF2B5EF4-FFF2-40B4-BE49-F238E27FC236}">
                <a16:creationId xmlns:a16="http://schemas.microsoft.com/office/drawing/2014/main" id="{D655FB2A-5AC1-EB16-580F-2089C76F035C}"/>
              </a:ext>
            </a:extLst>
          </p:cNvPr>
          <p:cNvSpPr>
            <a:spLocks noGrp="1"/>
          </p:cNvSpPr>
          <p:nvPr>
            <p:ph sz="quarter" idx="1"/>
          </p:nvPr>
        </p:nvSpPr>
        <p:spPr/>
        <p:txBody>
          <a:bodyPr/>
          <a:lstStyle/>
          <a:p>
            <a:r>
              <a:rPr lang="pt-BR" sz="1800" b="0" i="0">
                <a:solidFill>
                  <a:srgbClr val="000000"/>
                </a:solidFill>
                <a:effectLst/>
                <a:latin typeface="Bosch Sans Global" panose="020B0604020202020204" pitchFamily="34" charset="-128"/>
              </a:rPr>
              <a:t>Testes de integração avaliam como diferentes módulos ou componentes de um sistema juntos.</a:t>
            </a:r>
            <a:r>
              <a:rPr lang="pt-BR" sz="1800" b="0" i="0">
                <a:solidFill>
                  <a:srgbClr val="000000"/>
                </a:solidFill>
                <a:effectLst/>
                <a:latin typeface="Bosch Sans Global" panose="020B0604020202020204" pitchFamily="34" charset="-128"/>
                <a:ea typeface="Bosch Sans Global" panose="020B0604020202020204" pitchFamily="34" charset="-128"/>
              </a:rPr>
              <a:t> </a:t>
            </a:r>
          </a:p>
          <a:p>
            <a:endParaRPr lang="pt-BR">
              <a:solidFill>
                <a:srgbClr val="000000"/>
              </a:solidFill>
              <a:latin typeface="Bosch Sans Global" panose="020B0604020202020204" pitchFamily="34" charset="-128"/>
              <a:ea typeface="Bosch Sans Global" panose="020B0604020202020204" pitchFamily="34" charset="-128"/>
            </a:endParaRPr>
          </a:p>
          <a:p>
            <a:r>
              <a:rPr lang="pt-BR"/>
              <a:t>Ferramentas: </a:t>
            </a:r>
            <a:r>
              <a:rPr lang="pt-BR" err="1"/>
              <a:t>Postman</a:t>
            </a:r>
            <a:r>
              <a:rPr lang="pt-BR"/>
              <a:t>, </a:t>
            </a:r>
            <a:r>
              <a:rPr lang="pt-BR" err="1"/>
              <a:t>JUnit</a:t>
            </a:r>
            <a:r>
              <a:rPr lang="pt-BR"/>
              <a:t>, REST-</a:t>
            </a:r>
            <a:r>
              <a:rPr lang="pt-BR" err="1"/>
              <a:t>assured</a:t>
            </a:r>
            <a:r>
              <a:rPr lang="pt-BR"/>
              <a:t>  </a:t>
            </a:r>
          </a:p>
        </p:txBody>
      </p:sp>
      <p:sp>
        <p:nvSpPr>
          <p:cNvPr id="5" name="Espaço Reservado para Número de Slide 4">
            <a:extLst>
              <a:ext uri="{FF2B5EF4-FFF2-40B4-BE49-F238E27FC236}">
                <a16:creationId xmlns:a16="http://schemas.microsoft.com/office/drawing/2014/main" id="{2CDC4203-549B-77A8-B2F9-2A0A41F33BF5}"/>
              </a:ext>
            </a:extLst>
          </p:cNvPr>
          <p:cNvSpPr>
            <a:spLocks noGrp="1"/>
          </p:cNvSpPr>
          <p:nvPr>
            <p:ph type="sldNum" sz="quarter" idx="12"/>
          </p:nvPr>
        </p:nvSpPr>
        <p:spPr/>
        <p:txBody>
          <a:bodyPr/>
          <a:lstStyle/>
          <a:p>
            <a:fld id="{4898AEC0-503E-4FA4-859C-D0F72D6E3F79}" type="slidenum">
              <a:rPr lang="en-US" noProof="1" smtClean="0"/>
              <a:pPr/>
              <a:t>24</a:t>
            </a:fld>
            <a:endParaRPr lang="en-US" noProof="1"/>
          </a:p>
        </p:txBody>
      </p:sp>
      <p:pic>
        <p:nvPicPr>
          <p:cNvPr id="10" name="Picture 2" descr="JUnit | JUnit | Opsera Ecosystem">
            <a:extLst>
              <a:ext uri="{FF2B5EF4-FFF2-40B4-BE49-F238E27FC236}">
                <a16:creationId xmlns:a16="http://schemas.microsoft.com/office/drawing/2014/main" id="{33FD870A-478F-A3DA-F54F-8D5148D32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033" y="4417672"/>
            <a:ext cx="1453833" cy="145383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1F9105E-5376-BAE1-BEE5-5779F1788A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15" t="22838" r="15899" b="16794"/>
          <a:stretch/>
        </p:blipFill>
        <p:spPr bwMode="auto">
          <a:xfrm>
            <a:off x="8086847" y="4148046"/>
            <a:ext cx="1388539" cy="121158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Get started with API testing using Rest Assured">
            <a:extLst>
              <a:ext uri="{FF2B5EF4-FFF2-40B4-BE49-F238E27FC236}">
                <a16:creationId xmlns:a16="http://schemas.microsoft.com/office/drawing/2014/main" id="{96696D35-55D8-3942-4DFE-2CC1099955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72"/>
          <a:stretch/>
        </p:blipFill>
        <p:spPr bwMode="auto">
          <a:xfrm>
            <a:off x="9187254" y="3466007"/>
            <a:ext cx="1576746" cy="14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31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EFFF0-0E33-754D-93CC-94E134B54794}"/>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ABCBCADC-0036-A2DA-FE03-9F8299A60E2C}"/>
              </a:ext>
            </a:extLst>
          </p:cNvPr>
          <p:cNvSpPr>
            <a:spLocks noGrp="1"/>
          </p:cNvSpPr>
          <p:nvPr>
            <p:ph type="body" sz="quarter" idx="15"/>
          </p:nvPr>
        </p:nvSpPr>
        <p:spPr/>
        <p:txBody>
          <a:bodyPr/>
          <a:lstStyle/>
          <a:p>
            <a:r>
              <a:rPr lang="pt-BR"/>
              <a:t>Integração</a:t>
            </a:r>
          </a:p>
        </p:txBody>
      </p:sp>
      <p:sp>
        <p:nvSpPr>
          <p:cNvPr id="4" name="Espaço Reservado para Conteúdo 3">
            <a:extLst>
              <a:ext uri="{FF2B5EF4-FFF2-40B4-BE49-F238E27FC236}">
                <a16:creationId xmlns:a16="http://schemas.microsoft.com/office/drawing/2014/main" id="{5D48EDEB-B2BB-4E43-05D1-5588B7D22BF8}"/>
              </a:ext>
            </a:extLst>
          </p:cNvPr>
          <p:cNvSpPr>
            <a:spLocks noGrp="1"/>
          </p:cNvSpPr>
          <p:nvPr>
            <p:ph sz="quarter" idx="1"/>
          </p:nvPr>
        </p:nvSpPr>
        <p:spPr/>
        <p:txBody>
          <a:bodyPr/>
          <a:lstStyle/>
          <a:p>
            <a:r>
              <a:rPr lang="pt-BR"/>
              <a:t>Exemplo com </a:t>
            </a:r>
            <a:r>
              <a:rPr lang="pt-BR" err="1"/>
              <a:t>RestAssured</a:t>
            </a:r>
            <a:r>
              <a:rPr lang="pt-BR"/>
              <a:t>:</a:t>
            </a:r>
          </a:p>
          <a:p>
            <a:endParaRPr lang="pt-BR"/>
          </a:p>
          <a:p>
            <a:pPr marL="457200" lvl="1" indent="0">
              <a:buNone/>
            </a:pPr>
            <a:endParaRPr lang="pt-BR"/>
          </a:p>
        </p:txBody>
      </p:sp>
      <p:sp>
        <p:nvSpPr>
          <p:cNvPr id="5" name="Espaço Reservado para Número de Slide 4">
            <a:extLst>
              <a:ext uri="{FF2B5EF4-FFF2-40B4-BE49-F238E27FC236}">
                <a16:creationId xmlns:a16="http://schemas.microsoft.com/office/drawing/2014/main" id="{3C7B3046-00BE-78B0-0F8A-3237A799B463}"/>
              </a:ext>
            </a:extLst>
          </p:cNvPr>
          <p:cNvSpPr>
            <a:spLocks noGrp="1"/>
          </p:cNvSpPr>
          <p:nvPr>
            <p:ph type="sldNum" sz="quarter" idx="12"/>
          </p:nvPr>
        </p:nvSpPr>
        <p:spPr/>
        <p:txBody>
          <a:bodyPr/>
          <a:lstStyle/>
          <a:p>
            <a:fld id="{4898AEC0-503E-4FA4-859C-D0F72D6E3F79}" type="slidenum">
              <a:rPr lang="en-US" noProof="1" smtClean="0"/>
              <a:pPr/>
              <a:t>25</a:t>
            </a:fld>
            <a:endParaRPr lang="en-US" noProof="1"/>
          </a:p>
        </p:txBody>
      </p:sp>
      <p:pic>
        <p:nvPicPr>
          <p:cNvPr id="7" name="Imagem 6">
            <a:extLst>
              <a:ext uri="{FF2B5EF4-FFF2-40B4-BE49-F238E27FC236}">
                <a16:creationId xmlns:a16="http://schemas.microsoft.com/office/drawing/2014/main" id="{1A1BD48F-8558-9E8D-8408-C1D4F74325FF}"/>
              </a:ext>
            </a:extLst>
          </p:cNvPr>
          <p:cNvPicPr>
            <a:picLocks noChangeAspect="1"/>
          </p:cNvPicPr>
          <p:nvPr/>
        </p:nvPicPr>
        <p:blipFill>
          <a:blip r:embed="rId2"/>
          <a:stretch>
            <a:fillRect/>
          </a:stretch>
        </p:blipFill>
        <p:spPr>
          <a:xfrm>
            <a:off x="702813" y="2464338"/>
            <a:ext cx="9882853" cy="620967"/>
          </a:xfrm>
          <a:prstGeom prst="rect">
            <a:avLst/>
          </a:prstGeom>
        </p:spPr>
      </p:pic>
    </p:spTree>
    <p:extLst>
      <p:ext uri="{BB962C8B-B14F-4D97-AF65-F5344CB8AC3E}">
        <p14:creationId xmlns:p14="http://schemas.microsoft.com/office/powerpoint/2010/main" val="4272310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48CF4-1E0A-A43C-6B96-30AC850FFD35}"/>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4895A99E-F5EF-B7C4-1606-40FD2B6D7E49}"/>
              </a:ext>
            </a:extLst>
          </p:cNvPr>
          <p:cNvSpPr>
            <a:spLocks noGrp="1"/>
          </p:cNvSpPr>
          <p:nvPr>
            <p:ph type="body" sz="quarter" idx="15"/>
          </p:nvPr>
        </p:nvSpPr>
        <p:spPr/>
        <p:txBody>
          <a:bodyPr/>
          <a:lstStyle/>
          <a:p>
            <a:r>
              <a:rPr lang="pt-BR" err="1"/>
              <a:t>End</a:t>
            </a:r>
            <a:r>
              <a:rPr lang="pt-BR"/>
              <a:t> to </a:t>
            </a:r>
            <a:r>
              <a:rPr lang="pt-BR" err="1"/>
              <a:t>End</a:t>
            </a:r>
            <a:endParaRPr lang="pt-BR"/>
          </a:p>
        </p:txBody>
      </p:sp>
      <p:sp>
        <p:nvSpPr>
          <p:cNvPr id="4" name="Espaço Reservado para Conteúdo 3">
            <a:extLst>
              <a:ext uri="{FF2B5EF4-FFF2-40B4-BE49-F238E27FC236}">
                <a16:creationId xmlns:a16="http://schemas.microsoft.com/office/drawing/2014/main" id="{D655FB2A-5AC1-EB16-580F-2089C76F035C}"/>
              </a:ext>
            </a:extLst>
          </p:cNvPr>
          <p:cNvSpPr>
            <a:spLocks noGrp="1"/>
          </p:cNvSpPr>
          <p:nvPr>
            <p:ph sz="quarter" idx="1"/>
          </p:nvPr>
        </p:nvSpPr>
        <p:spPr/>
        <p:txBody>
          <a:bodyPr vert="horz" lIns="0" tIns="0" rIns="0" bIns="0" rtlCol="0" anchor="t">
            <a:noAutofit/>
          </a:bodyPr>
          <a:lstStyle/>
          <a:p>
            <a:pPr marL="229870" indent="-229870"/>
            <a:r>
              <a:rPr lang="pt-BR" b="0" i="0">
                <a:solidFill>
                  <a:srgbClr val="0D0D0D"/>
                </a:solidFill>
                <a:effectLst/>
                <a:latin typeface="ui-sans-serif"/>
              </a:rPr>
              <a:t>Testes </a:t>
            </a:r>
            <a:r>
              <a:rPr lang="pt-BR">
                <a:solidFill>
                  <a:srgbClr val="0D0D0D"/>
                </a:solidFill>
                <a:latin typeface="ui-sans-serif"/>
              </a:rPr>
              <a:t>End-To-End replicam o comportamento de um usuário com o software em um ambiente de aplicativo completo, avaliando uma aplicação do início ao fim</a:t>
            </a:r>
            <a:endParaRPr lang="en-US"/>
          </a:p>
          <a:p>
            <a:pPr marL="229870" indent="-229870"/>
            <a:endParaRPr lang="pt-BR">
              <a:solidFill>
                <a:srgbClr val="0D0D0D"/>
              </a:solidFill>
              <a:latin typeface="ui-sans-serif"/>
            </a:endParaRPr>
          </a:p>
          <a:p>
            <a:pPr marL="229870" indent="-229870"/>
            <a:r>
              <a:rPr lang="pt-BR">
                <a:solidFill>
                  <a:srgbClr val="0D0D0D"/>
                </a:solidFill>
                <a:latin typeface="ui-sans-serif"/>
              </a:rPr>
              <a:t>Ferramentas: </a:t>
            </a:r>
            <a:r>
              <a:rPr lang="pt-BR" err="1">
                <a:solidFill>
                  <a:srgbClr val="0D0D0D"/>
                </a:solidFill>
                <a:latin typeface="ui-sans-serif"/>
              </a:rPr>
              <a:t>Selenium</a:t>
            </a:r>
            <a:r>
              <a:rPr lang="pt-BR">
                <a:solidFill>
                  <a:srgbClr val="0D0D0D"/>
                </a:solidFill>
                <a:latin typeface="ui-sans-serif"/>
              </a:rPr>
              <a:t>, Cypress, </a:t>
            </a:r>
            <a:r>
              <a:rPr lang="pt-BR" err="1">
                <a:solidFill>
                  <a:srgbClr val="0D0D0D"/>
                </a:solidFill>
                <a:latin typeface="ui-sans-serif"/>
              </a:rPr>
              <a:t>Playwright</a:t>
            </a:r>
            <a:endParaRPr lang="pt-BR">
              <a:solidFill>
                <a:srgbClr val="0D0D0D"/>
              </a:solidFill>
              <a:latin typeface="ui-sans-serif"/>
            </a:endParaRPr>
          </a:p>
        </p:txBody>
      </p:sp>
      <p:sp>
        <p:nvSpPr>
          <p:cNvPr id="5" name="Espaço Reservado para Número de Slide 4">
            <a:extLst>
              <a:ext uri="{FF2B5EF4-FFF2-40B4-BE49-F238E27FC236}">
                <a16:creationId xmlns:a16="http://schemas.microsoft.com/office/drawing/2014/main" id="{2CDC4203-549B-77A8-B2F9-2A0A41F33BF5}"/>
              </a:ext>
            </a:extLst>
          </p:cNvPr>
          <p:cNvSpPr>
            <a:spLocks noGrp="1"/>
          </p:cNvSpPr>
          <p:nvPr>
            <p:ph type="sldNum" sz="quarter" idx="12"/>
          </p:nvPr>
        </p:nvSpPr>
        <p:spPr/>
        <p:txBody>
          <a:bodyPr/>
          <a:lstStyle/>
          <a:p>
            <a:fld id="{4898AEC0-503E-4FA4-859C-D0F72D6E3F79}" type="slidenum">
              <a:rPr lang="en-US" noProof="1" smtClean="0"/>
              <a:pPr/>
              <a:t>26</a:t>
            </a:fld>
            <a:endParaRPr lang="en-US" noProof="1"/>
          </a:p>
        </p:txBody>
      </p:sp>
      <p:pic>
        <p:nvPicPr>
          <p:cNvPr id="12291" name="Picture 3" descr="Top 10 Benefits Of A Selenium Certification - LambdaTest">
            <a:extLst>
              <a:ext uri="{FF2B5EF4-FFF2-40B4-BE49-F238E27FC236}">
                <a16:creationId xmlns:a16="http://schemas.microsoft.com/office/drawing/2014/main" id="{D86765C6-9EDF-DCCE-EF84-6CC4DE2B4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983" y="4302504"/>
            <a:ext cx="1095057" cy="1144217"/>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ypress.io Vs Selenium: Which is Best Automation Tool">
            <a:extLst>
              <a:ext uri="{FF2B5EF4-FFF2-40B4-BE49-F238E27FC236}">
                <a16:creationId xmlns:a16="http://schemas.microsoft.com/office/drawing/2014/main" id="{32B6CFAD-90C0-78B1-C5AB-DD355EACB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051" y="3416400"/>
            <a:ext cx="2164080" cy="113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82D15E5A-D762-7EE6-634A-9D48692B88F2}"/>
              </a:ext>
            </a:extLst>
          </p:cNvPr>
          <p:cNvPicPr>
            <a:picLocks noChangeAspect="1"/>
          </p:cNvPicPr>
          <p:nvPr/>
        </p:nvPicPr>
        <p:blipFill rotWithShape="1">
          <a:blip r:embed="rId4"/>
          <a:srcRect t="24709" b="23879"/>
          <a:stretch/>
        </p:blipFill>
        <p:spPr>
          <a:xfrm>
            <a:off x="8470491" y="4520050"/>
            <a:ext cx="2154069" cy="830580"/>
          </a:xfrm>
          <a:prstGeom prst="rect">
            <a:avLst/>
          </a:prstGeom>
        </p:spPr>
      </p:pic>
    </p:spTree>
    <p:extLst>
      <p:ext uri="{BB962C8B-B14F-4D97-AF65-F5344CB8AC3E}">
        <p14:creationId xmlns:p14="http://schemas.microsoft.com/office/powerpoint/2010/main" val="1636416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413A8-DD5F-16CE-0931-B3C4E40ABF84}"/>
              </a:ext>
            </a:extLst>
          </p:cNvPr>
          <p:cNvSpPr>
            <a:spLocks noGrp="1"/>
          </p:cNvSpPr>
          <p:nvPr>
            <p:ph type="title"/>
          </p:nvPr>
        </p:nvSpPr>
        <p:spPr/>
        <p:txBody>
          <a:bodyPr/>
          <a:lstStyle/>
          <a:p>
            <a:r>
              <a:rPr lang="pt-BR"/>
              <a:t>Tipos de Testes</a:t>
            </a:r>
          </a:p>
        </p:txBody>
      </p:sp>
      <p:sp>
        <p:nvSpPr>
          <p:cNvPr id="3" name="Espaço Reservado para Texto 2">
            <a:extLst>
              <a:ext uri="{FF2B5EF4-FFF2-40B4-BE49-F238E27FC236}">
                <a16:creationId xmlns:a16="http://schemas.microsoft.com/office/drawing/2014/main" id="{1EE5691A-6F3D-2931-68AB-A1E89F2FABF6}"/>
              </a:ext>
            </a:extLst>
          </p:cNvPr>
          <p:cNvSpPr>
            <a:spLocks noGrp="1"/>
          </p:cNvSpPr>
          <p:nvPr>
            <p:ph type="body" sz="quarter" idx="15"/>
          </p:nvPr>
        </p:nvSpPr>
        <p:spPr/>
        <p:txBody>
          <a:bodyPr/>
          <a:lstStyle/>
          <a:p>
            <a:r>
              <a:rPr lang="pt-BR" err="1"/>
              <a:t>End</a:t>
            </a:r>
            <a:r>
              <a:rPr lang="pt-BR"/>
              <a:t> to </a:t>
            </a:r>
            <a:r>
              <a:rPr lang="pt-BR" err="1"/>
              <a:t>End</a:t>
            </a:r>
            <a:endParaRPr lang="pt-BR"/>
          </a:p>
        </p:txBody>
      </p:sp>
      <p:sp>
        <p:nvSpPr>
          <p:cNvPr id="4" name="Espaço Reservado para Conteúdo 3">
            <a:extLst>
              <a:ext uri="{FF2B5EF4-FFF2-40B4-BE49-F238E27FC236}">
                <a16:creationId xmlns:a16="http://schemas.microsoft.com/office/drawing/2014/main" id="{4636EE38-37D2-A9D1-78E5-F81A6FA22FCC}"/>
              </a:ext>
            </a:extLst>
          </p:cNvPr>
          <p:cNvSpPr>
            <a:spLocks noGrp="1"/>
          </p:cNvSpPr>
          <p:nvPr>
            <p:ph sz="quarter" idx="1"/>
          </p:nvPr>
        </p:nvSpPr>
        <p:spPr/>
        <p:txBody>
          <a:bodyPr/>
          <a:lstStyle/>
          <a:p>
            <a:r>
              <a:rPr lang="pt-BR"/>
              <a:t>Exemplo com Cypress:</a:t>
            </a:r>
          </a:p>
          <a:p>
            <a:endParaRPr lang="pt-BR"/>
          </a:p>
          <a:p>
            <a:pPr marL="0" indent="0">
              <a:buNone/>
            </a:pPr>
            <a:endParaRPr lang="pt-BR"/>
          </a:p>
        </p:txBody>
      </p:sp>
      <p:sp>
        <p:nvSpPr>
          <p:cNvPr id="5" name="Espaço Reservado para Número de Slide 4">
            <a:extLst>
              <a:ext uri="{FF2B5EF4-FFF2-40B4-BE49-F238E27FC236}">
                <a16:creationId xmlns:a16="http://schemas.microsoft.com/office/drawing/2014/main" id="{C66737AC-D645-8806-AFB2-644E8D081C67}"/>
              </a:ext>
            </a:extLst>
          </p:cNvPr>
          <p:cNvSpPr>
            <a:spLocks noGrp="1"/>
          </p:cNvSpPr>
          <p:nvPr>
            <p:ph type="sldNum" sz="quarter" idx="12"/>
          </p:nvPr>
        </p:nvSpPr>
        <p:spPr/>
        <p:txBody>
          <a:bodyPr/>
          <a:lstStyle/>
          <a:p>
            <a:fld id="{4898AEC0-503E-4FA4-859C-D0F72D6E3F79}" type="slidenum">
              <a:rPr lang="en-US" noProof="1" smtClean="0"/>
              <a:pPr/>
              <a:t>27</a:t>
            </a:fld>
            <a:endParaRPr lang="en-US" noProof="1"/>
          </a:p>
        </p:txBody>
      </p:sp>
      <p:pic>
        <p:nvPicPr>
          <p:cNvPr id="7" name="Imagem 6">
            <a:extLst>
              <a:ext uri="{FF2B5EF4-FFF2-40B4-BE49-F238E27FC236}">
                <a16:creationId xmlns:a16="http://schemas.microsoft.com/office/drawing/2014/main" id="{24994CE5-01E7-6127-C5DD-5C203CF020C0}"/>
              </a:ext>
            </a:extLst>
          </p:cNvPr>
          <p:cNvPicPr>
            <a:picLocks noChangeAspect="1"/>
          </p:cNvPicPr>
          <p:nvPr/>
        </p:nvPicPr>
        <p:blipFill>
          <a:blip r:embed="rId2"/>
          <a:stretch>
            <a:fillRect/>
          </a:stretch>
        </p:blipFill>
        <p:spPr>
          <a:xfrm>
            <a:off x="3293950" y="1370717"/>
            <a:ext cx="5256161" cy="4113517"/>
          </a:xfrm>
          <a:prstGeom prst="rect">
            <a:avLst/>
          </a:prstGeom>
        </p:spPr>
      </p:pic>
    </p:spTree>
    <p:extLst>
      <p:ext uri="{BB962C8B-B14F-4D97-AF65-F5344CB8AC3E}">
        <p14:creationId xmlns:p14="http://schemas.microsoft.com/office/powerpoint/2010/main" val="6350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2F113-0425-2FFF-07AE-E3506AA45E0C}"/>
              </a:ext>
            </a:extLst>
          </p:cNvPr>
          <p:cNvSpPr>
            <a:spLocks noGrp="1"/>
          </p:cNvSpPr>
          <p:nvPr>
            <p:ph type="title"/>
          </p:nvPr>
        </p:nvSpPr>
        <p:spPr/>
        <p:txBody>
          <a:bodyPr/>
          <a:lstStyle/>
          <a:p>
            <a:r>
              <a:rPr lang="en-US" err="1"/>
              <a:t>Introdução</a:t>
            </a:r>
            <a:r>
              <a:rPr lang="en-US"/>
              <a:t> a Testes - DTA</a:t>
            </a:r>
            <a:endParaRPr lang="pt-BR"/>
          </a:p>
        </p:txBody>
      </p:sp>
      <p:sp>
        <p:nvSpPr>
          <p:cNvPr id="3" name="Espaço Reservado para Texto 2">
            <a:extLst>
              <a:ext uri="{FF2B5EF4-FFF2-40B4-BE49-F238E27FC236}">
                <a16:creationId xmlns:a16="http://schemas.microsoft.com/office/drawing/2014/main" id="{FE2D06E7-C7A3-016E-CB05-C847CF851DE0}"/>
              </a:ext>
            </a:extLst>
          </p:cNvPr>
          <p:cNvSpPr>
            <a:spLocks noGrp="1"/>
          </p:cNvSpPr>
          <p:nvPr>
            <p:ph type="body" sz="quarter" idx="15"/>
          </p:nvPr>
        </p:nvSpPr>
        <p:spPr/>
        <p:txBody>
          <a:bodyPr/>
          <a:lstStyle/>
          <a:p>
            <a:r>
              <a:rPr lang="en-US" err="1"/>
              <a:t>Referências</a:t>
            </a:r>
            <a:endParaRPr lang="pt-BR"/>
          </a:p>
        </p:txBody>
      </p:sp>
      <p:sp>
        <p:nvSpPr>
          <p:cNvPr id="4" name="Espaço Reservado para Conteúdo 3">
            <a:extLst>
              <a:ext uri="{FF2B5EF4-FFF2-40B4-BE49-F238E27FC236}">
                <a16:creationId xmlns:a16="http://schemas.microsoft.com/office/drawing/2014/main" id="{202EB7D7-7A29-36C5-C46F-F3D6B18F733C}"/>
              </a:ext>
            </a:extLst>
          </p:cNvPr>
          <p:cNvSpPr>
            <a:spLocks noGrp="1"/>
          </p:cNvSpPr>
          <p:nvPr>
            <p:ph sz="quarter" idx="1"/>
          </p:nvPr>
        </p:nvSpPr>
        <p:spPr/>
        <p:txBody>
          <a:bodyPr/>
          <a:lstStyle/>
          <a:p>
            <a:r>
              <a:rPr lang="pt-BR">
                <a:hlinkClick r:id="rId2"/>
              </a:rPr>
              <a:t>Testes de Software: uma visão geral com exemplos | </a:t>
            </a:r>
            <a:r>
              <a:rPr lang="pt-BR" err="1">
                <a:hlinkClick r:id="rId2"/>
              </a:rPr>
              <a:t>by</a:t>
            </a:r>
            <a:r>
              <a:rPr lang="pt-BR">
                <a:hlinkClick r:id="rId2"/>
              </a:rPr>
              <a:t> </a:t>
            </a:r>
            <a:r>
              <a:rPr lang="pt-BR" err="1">
                <a:hlinkClick r:id="rId2"/>
              </a:rPr>
              <a:t>Allamympereira</a:t>
            </a:r>
            <a:r>
              <a:rPr lang="pt-BR">
                <a:hlinkClick r:id="rId2"/>
              </a:rPr>
              <a:t> | </a:t>
            </a:r>
            <a:r>
              <a:rPr lang="pt-BR" err="1">
                <a:hlinkClick r:id="rId2"/>
              </a:rPr>
              <a:t>Medium</a:t>
            </a:r>
            <a:endParaRPr lang="pt-BR"/>
          </a:p>
          <a:p>
            <a:r>
              <a:rPr lang="pt-BR">
                <a:hlinkClick r:id="rId3"/>
              </a:rPr>
              <a:t>Knight Capital perde US$440 milhões por falha em robô | Exame</a:t>
            </a:r>
            <a:endParaRPr lang="pt-BR"/>
          </a:p>
          <a:p>
            <a:r>
              <a:rPr lang="pt-BR">
                <a:hlinkClick r:id="rId4"/>
              </a:rPr>
              <a:t>O que são testes de software? | IBM</a:t>
            </a:r>
            <a:endParaRPr lang="pt-BR"/>
          </a:p>
          <a:p>
            <a:r>
              <a:rPr lang="pt-BR">
                <a:hlinkClick r:id="rId5"/>
              </a:rPr>
              <a:t>10 testes de software.pptx - Apresentações Google</a:t>
            </a:r>
            <a:endParaRPr lang="pt-BR"/>
          </a:p>
          <a:p>
            <a:r>
              <a:rPr lang="pt-BR" err="1">
                <a:hlinkClick r:id="rId6"/>
              </a:rPr>
              <a:t>Mocks</a:t>
            </a:r>
            <a:r>
              <a:rPr lang="pt-BR">
                <a:hlinkClick r:id="rId6"/>
              </a:rPr>
              <a:t> e </a:t>
            </a:r>
            <a:r>
              <a:rPr lang="pt-BR" err="1">
                <a:hlinkClick r:id="rId6"/>
              </a:rPr>
              <a:t>Stubs</a:t>
            </a:r>
            <a:r>
              <a:rPr lang="pt-BR">
                <a:hlinkClick r:id="rId6"/>
              </a:rPr>
              <a:t> em testes: o que são e quais as diferenças | </a:t>
            </a:r>
            <a:r>
              <a:rPr lang="pt-BR" err="1">
                <a:hlinkClick r:id="rId6"/>
              </a:rPr>
              <a:t>Alura</a:t>
            </a:r>
            <a:endParaRPr lang="pt-BR"/>
          </a:p>
          <a:p>
            <a:r>
              <a:rPr lang="pt-BR">
                <a:hlinkClick r:id="rId7"/>
              </a:rPr>
              <a:t>Doc BISB - Novos Colaboradores.docx</a:t>
            </a:r>
            <a:endParaRPr lang="pt-BR"/>
          </a:p>
          <a:p>
            <a:r>
              <a:rPr lang="pt-BR">
                <a:hlinkClick r:id="rId8"/>
              </a:rPr>
              <a:t>Test </a:t>
            </a:r>
            <a:r>
              <a:rPr lang="pt-BR" err="1">
                <a:hlinkClick r:id="rId8"/>
              </a:rPr>
              <a:t>Doubles</a:t>
            </a:r>
            <a:r>
              <a:rPr lang="pt-BR">
                <a:hlinkClick r:id="rId8"/>
              </a:rPr>
              <a:t> (</a:t>
            </a:r>
            <a:r>
              <a:rPr lang="pt-BR" err="1">
                <a:hlinkClick r:id="rId8"/>
              </a:rPr>
              <a:t>Mocks</a:t>
            </a:r>
            <a:r>
              <a:rPr lang="pt-BR">
                <a:hlinkClick r:id="rId8"/>
              </a:rPr>
              <a:t>, </a:t>
            </a:r>
            <a:r>
              <a:rPr lang="pt-BR" err="1">
                <a:hlinkClick r:id="rId8"/>
              </a:rPr>
              <a:t>Stubs</a:t>
            </a:r>
            <a:r>
              <a:rPr lang="pt-BR">
                <a:hlinkClick r:id="rId8"/>
              </a:rPr>
              <a:t>, Fakes, </a:t>
            </a:r>
            <a:r>
              <a:rPr lang="pt-BR" err="1">
                <a:hlinkClick r:id="rId8"/>
              </a:rPr>
              <a:t>Spies</a:t>
            </a:r>
            <a:r>
              <a:rPr lang="pt-BR">
                <a:hlinkClick r:id="rId8"/>
              </a:rPr>
              <a:t> e </a:t>
            </a:r>
            <a:r>
              <a:rPr lang="pt-BR" err="1">
                <a:hlinkClick r:id="rId8"/>
              </a:rPr>
              <a:t>Dummies</a:t>
            </a:r>
            <a:r>
              <a:rPr lang="pt-BR">
                <a:hlinkClick r:id="rId8"/>
              </a:rPr>
              <a:t>) | </a:t>
            </a:r>
            <a:r>
              <a:rPr lang="pt-BR" err="1">
                <a:hlinkClick r:id="rId8"/>
              </a:rPr>
              <a:t>by</a:t>
            </a:r>
            <a:r>
              <a:rPr lang="pt-BR">
                <a:hlinkClick r:id="rId8"/>
              </a:rPr>
              <a:t> Pablo Rodrigo Darde | </a:t>
            </a:r>
            <a:r>
              <a:rPr lang="pt-BR" err="1">
                <a:hlinkClick r:id="rId8"/>
              </a:rPr>
              <a:t>Ship</a:t>
            </a:r>
            <a:r>
              <a:rPr lang="pt-BR">
                <a:hlinkClick r:id="rId8"/>
              </a:rPr>
              <a:t> It! | </a:t>
            </a:r>
            <a:r>
              <a:rPr lang="pt-BR" err="1">
                <a:hlinkClick r:id="rId8"/>
              </a:rPr>
              <a:t>Medium</a:t>
            </a:r>
            <a:endParaRPr lang="pt-BR"/>
          </a:p>
          <a:p>
            <a:r>
              <a:rPr lang="fr-FR">
                <a:hlinkClick r:id="rId9"/>
              </a:rPr>
              <a:t>Test Doubles 101 — </a:t>
            </a:r>
            <a:r>
              <a:rPr lang="fr-FR" err="1">
                <a:hlinkClick r:id="rId9"/>
              </a:rPr>
              <a:t>Introdução</a:t>
            </a:r>
            <a:r>
              <a:rPr lang="fr-FR">
                <a:hlinkClick r:id="rId9"/>
              </a:rPr>
              <a:t> à Fakes, </a:t>
            </a:r>
            <a:r>
              <a:rPr lang="fr-FR" err="1">
                <a:hlinkClick r:id="rId9"/>
              </a:rPr>
              <a:t>Mocks</a:t>
            </a:r>
            <a:r>
              <a:rPr lang="fr-FR">
                <a:hlinkClick r:id="rId9"/>
              </a:rPr>
              <a:t>, Stubs e </a:t>
            </a:r>
            <a:r>
              <a:rPr lang="fr-FR" err="1">
                <a:hlinkClick r:id="rId9"/>
              </a:rPr>
              <a:t>afins</a:t>
            </a:r>
            <a:endParaRPr lang="pt-BR"/>
          </a:p>
        </p:txBody>
      </p:sp>
      <p:sp>
        <p:nvSpPr>
          <p:cNvPr id="5" name="Espaço Reservado para Número de Slide 4">
            <a:extLst>
              <a:ext uri="{FF2B5EF4-FFF2-40B4-BE49-F238E27FC236}">
                <a16:creationId xmlns:a16="http://schemas.microsoft.com/office/drawing/2014/main" id="{8C2F8C37-5C09-B343-7555-960D11A3F3CA}"/>
              </a:ext>
            </a:extLst>
          </p:cNvPr>
          <p:cNvSpPr>
            <a:spLocks noGrp="1"/>
          </p:cNvSpPr>
          <p:nvPr>
            <p:ph type="sldNum" sz="quarter" idx="12"/>
          </p:nvPr>
        </p:nvSpPr>
        <p:spPr/>
        <p:txBody>
          <a:bodyPr/>
          <a:lstStyle/>
          <a:p>
            <a:fld id="{4898AEC0-503E-4FA4-859C-D0F72D6E3F79}" type="slidenum">
              <a:rPr lang="en-US" noProof="1" smtClean="0"/>
              <a:pPr/>
              <a:t>28</a:t>
            </a:fld>
            <a:endParaRPr lang="en-US" noProof="1"/>
          </a:p>
        </p:txBody>
      </p:sp>
    </p:spTree>
    <p:extLst>
      <p:ext uri="{BB962C8B-B14F-4D97-AF65-F5344CB8AC3E}">
        <p14:creationId xmlns:p14="http://schemas.microsoft.com/office/powerpoint/2010/main" val="3164322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205BB-02C1-5306-E8E0-56EEC917734D}"/>
              </a:ext>
            </a:extLst>
          </p:cNvPr>
          <p:cNvSpPr>
            <a:spLocks noGrp="1"/>
          </p:cNvSpPr>
          <p:nvPr>
            <p:ph type="title"/>
          </p:nvPr>
        </p:nvSpPr>
        <p:spPr/>
        <p:txBody>
          <a:bodyPr/>
          <a:lstStyle/>
          <a:p>
            <a:r>
              <a:rPr lang="en-US" err="1"/>
              <a:t>Introdução</a:t>
            </a:r>
            <a:r>
              <a:rPr lang="en-US"/>
              <a:t> a Testes - DTA</a:t>
            </a:r>
            <a:endParaRPr lang="pt-BR"/>
          </a:p>
        </p:txBody>
      </p:sp>
      <p:sp>
        <p:nvSpPr>
          <p:cNvPr id="3" name="Espaço Reservado para Texto 2">
            <a:extLst>
              <a:ext uri="{FF2B5EF4-FFF2-40B4-BE49-F238E27FC236}">
                <a16:creationId xmlns:a16="http://schemas.microsoft.com/office/drawing/2014/main" id="{CBEDA40C-1F3E-6718-D8EE-86B0E916E3A9}"/>
              </a:ext>
            </a:extLst>
          </p:cNvPr>
          <p:cNvSpPr>
            <a:spLocks noGrp="1"/>
          </p:cNvSpPr>
          <p:nvPr>
            <p:ph type="body" sz="quarter" idx="15"/>
          </p:nvPr>
        </p:nvSpPr>
        <p:spPr/>
        <p:txBody>
          <a:bodyPr/>
          <a:lstStyle/>
          <a:p>
            <a:r>
              <a:rPr lang="pt-BR"/>
              <a:t>Prática</a:t>
            </a:r>
          </a:p>
        </p:txBody>
      </p:sp>
      <p:sp>
        <p:nvSpPr>
          <p:cNvPr id="5" name="Espaço Reservado para Número de Slide 4">
            <a:extLst>
              <a:ext uri="{FF2B5EF4-FFF2-40B4-BE49-F238E27FC236}">
                <a16:creationId xmlns:a16="http://schemas.microsoft.com/office/drawing/2014/main" id="{66352A2B-6A64-EE5C-A573-479879575F97}"/>
              </a:ext>
            </a:extLst>
          </p:cNvPr>
          <p:cNvSpPr>
            <a:spLocks noGrp="1"/>
          </p:cNvSpPr>
          <p:nvPr>
            <p:ph type="sldNum" sz="quarter" idx="12"/>
          </p:nvPr>
        </p:nvSpPr>
        <p:spPr/>
        <p:txBody>
          <a:bodyPr/>
          <a:lstStyle/>
          <a:p>
            <a:fld id="{4898AEC0-503E-4FA4-859C-D0F72D6E3F79}" type="slidenum">
              <a:rPr lang="en-US" noProof="1" smtClean="0"/>
              <a:pPr/>
              <a:t>29</a:t>
            </a:fld>
            <a:endParaRPr lang="en-US" noProof="1"/>
          </a:p>
        </p:txBody>
      </p:sp>
      <p:sp>
        <p:nvSpPr>
          <p:cNvPr id="6" name="Espaço Reservado para Conteúdo 5">
            <a:extLst>
              <a:ext uri="{FF2B5EF4-FFF2-40B4-BE49-F238E27FC236}">
                <a16:creationId xmlns:a16="http://schemas.microsoft.com/office/drawing/2014/main" id="{24F41E87-2B6C-5051-0C11-BE70989BCF7F}"/>
              </a:ext>
            </a:extLst>
          </p:cNvPr>
          <p:cNvSpPr>
            <a:spLocks noGrp="1"/>
          </p:cNvSpPr>
          <p:nvPr>
            <p:ph sz="quarter" idx="1"/>
          </p:nvPr>
        </p:nvSpPr>
        <p:spPr/>
        <p:txBody>
          <a:bodyPr vert="horz" lIns="0" tIns="0" rIns="0" bIns="0" rtlCol="0" anchor="t">
            <a:noAutofit/>
          </a:bodyPr>
          <a:lstStyle/>
          <a:p>
            <a:pPr marL="0" indent="0">
              <a:buNone/>
            </a:pPr>
            <a:endParaRPr lang="en-US"/>
          </a:p>
          <a:p>
            <a:pPr marL="342900" indent="-342900">
              <a:buClr>
                <a:srgbClr val="007BC0"/>
              </a:buClr>
              <a:buFont typeface="Bosch Office Sans"/>
              <a:buAutoNum type="arabicPeriod"/>
            </a:pPr>
            <a:r>
              <a:rPr lang="pt-BR"/>
              <a:t>Buscar todos os estacionamentos e carros que existem no banco de dados e validar se está retornando a quantidade esperada</a:t>
            </a:r>
          </a:p>
          <a:p>
            <a:pPr marL="342900" indent="-342900">
              <a:buClr>
                <a:srgbClr val="007BC0"/>
              </a:buClr>
              <a:buFont typeface="+mj-lt"/>
              <a:buAutoNum type="arabicPeriod"/>
            </a:pPr>
            <a:r>
              <a:rPr lang="pt-BR"/>
              <a:t>Buscar todos os estacionamentos e carros pelo ID e validar se as informações estão corretas e validar se existe um estacionamento e carro com aquele ID</a:t>
            </a:r>
          </a:p>
          <a:p>
            <a:pPr marL="342900" indent="-342900">
              <a:buClr>
                <a:srgbClr val="007BC0"/>
              </a:buClr>
              <a:buFont typeface="+mj-lt"/>
              <a:buAutoNum type="arabicPeriod"/>
            </a:pPr>
            <a:r>
              <a:rPr lang="pt-BR"/>
              <a:t>Cadastrar um estacionamento e um carro, validando se as informações que foram inseridas e cadastradas no banco era o esperado</a:t>
            </a:r>
          </a:p>
          <a:p>
            <a:pPr marL="342900" indent="-342900">
              <a:buClr>
                <a:srgbClr val="007BC0"/>
              </a:buClr>
              <a:buFont typeface="+mj-lt"/>
              <a:buAutoNum type="arabicPeriod"/>
            </a:pPr>
            <a:r>
              <a:rPr lang="pt-BR"/>
              <a:t>Fazer um método que deve retornar o erro http 404 e um que deve retornar o erro 400</a:t>
            </a:r>
          </a:p>
          <a:p>
            <a:pPr marL="0" indent="0">
              <a:buNone/>
            </a:pPr>
            <a:endParaRPr lang="pt-BR"/>
          </a:p>
        </p:txBody>
      </p:sp>
    </p:spTree>
    <p:extLst>
      <p:ext uri="{BB962C8B-B14F-4D97-AF65-F5344CB8AC3E}">
        <p14:creationId xmlns:p14="http://schemas.microsoft.com/office/powerpoint/2010/main" val="360320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C9E70-0E4B-3F4E-C4B0-CBE6AB6FA69E}"/>
              </a:ext>
            </a:extLst>
          </p:cNvPr>
          <p:cNvSpPr>
            <a:spLocks noGrp="1"/>
          </p:cNvSpPr>
          <p:nvPr>
            <p:ph type="title"/>
          </p:nvPr>
        </p:nvSpPr>
        <p:spPr/>
        <p:txBody>
          <a:bodyPr/>
          <a:lstStyle/>
          <a:p>
            <a:r>
              <a:rPr lang="en-US" err="1"/>
              <a:t>Introdução</a:t>
            </a:r>
            <a:r>
              <a:rPr lang="en-US"/>
              <a:t> a Testes - DTA</a:t>
            </a:r>
            <a:endParaRPr lang="pt-BR"/>
          </a:p>
        </p:txBody>
      </p:sp>
      <p:sp>
        <p:nvSpPr>
          <p:cNvPr id="3" name="Espaço Reservado para Texto 2">
            <a:extLst>
              <a:ext uri="{FF2B5EF4-FFF2-40B4-BE49-F238E27FC236}">
                <a16:creationId xmlns:a16="http://schemas.microsoft.com/office/drawing/2014/main" id="{7C549C92-3DBE-D10E-BA32-9F4E6F775929}"/>
              </a:ext>
            </a:extLst>
          </p:cNvPr>
          <p:cNvSpPr>
            <a:spLocks noGrp="1"/>
          </p:cNvSpPr>
          <p:nvPr>
            <p:ph type="body" sz="quarter" idx="15"/>
          </p:nvPr>
        </p:nvSpPr>
        <p:spPr/>
        <p:txBody>
          <a:bodyPr/>
          <a:lstStyle/>
          <a:p>
            <a:r>
              <a:rPr lang="pt-BR"/>
              <a:t>Introdução</a:t>
            </a:r>
          </a:p>
        </p:txBody>
      </p:sp>
      <p:sp>
        <p:nvSpPr>
          <p:cNvPr id="4" name="Espaço Reservado para Conteúdo 3">
            <a:extLst>
              <a:ext uri="{FF2B5EF4-FFF2-40B4-BE49-F238E27FC236}">
                <a16:creationId xmlns:a16="http://schemas.microsoft.com/office/drawing/2014/main" id="{5A4EE7DF-FD46-C0E9-7BAE-8194B4553AB4}"/>
              </a:ext>
            </a:extLst>
          </p:cNvPr>
          <p:cNvSpPr>
            <a:spLocks noGrp="1"/>
          </p:cNvSpPr>
          <p:nvPr>
            <p:ph sz="quarter" idx="1"/>
          </p:nvPr>
        </p:nvSpPr>
        <p:spPr>
          <a:xfrm>
            <a:off x="1626806" y="2072434"/>
            <a:ext cx="7274306" cy="2025743"/>
          </a:xfrm>
        </p:spPr>
        <p:txBody>
          <a:bodyPr/>
          <a:lstStyle/>
          <a:p>
            <a:pPr marL="0" indent="0" algn="ctr">
              <a:buNone/>
            </a:pPr>
            <a:r>
              <a:rPr lang="pt-BR" b="0" i="1">
                <a:solidFill>
                  <a:srgbClr val="242424"/>
                </a:solidFill>
                <a:effectLst/>
                <a:latin typeface="source-serif-pro"/>
              </a:rPr>
              <a:t>“Os testes pretendem mostrar que um programa faz o que foi destinado a fazer e descobrir defeitos antes que ele seja colocado em uso. Em um teste de software, um programa é executado com uso de dados artificiais, e os</a:t>
            </a:r>
            <a:br>
              <a:rPr lang="pt-BR"/>
            </a:br>
            <a:r>
              <a:rPr lang="pt-BR" b="0" i="1">
                <a:solidFill>
                  <a:srgbClr val="242424"/>
                </a:solidFill>
                <a:effectLst/>
                <a:latin typeface="source-serif-pro"/>
              </a:rPr>
              <a:t>resultados são conferidos em busca de erros, anomalias ou informações sobre os atributos não funcionais do programa.”</a:t>
            </a:r>
            <a:br>
              <a:rPr lang="pt-BR"/>
            </a:br>
            <a:r>
              <a:rPr lang="pt-BR" b="0" i="1">
                <a:solidFill>
                  <a:srgbClr val="242424"/>
                </a:solidFill>
                <a:effectLst/>
                <a:latin typeface="source-serif-pro"/>
              </a:rPr>
              <a:t>— Ian </a:t>
            </a:r>
            <a:r>
              <a:rPr lang="pt-BR" b="0" i="1" err="1">
                <a:solidFill>
                  <a:srgbClr val="242424"/>
                </a:solidFill>
                <a:effectLst/>
                <a:latin typeface="source-serif-pro"/>
              </a:rPr>
              <a:t>Sommerville</a:t>
            </a:r>
            <a:r>
              <a:rPr lang="pt-BR" b="0" i="1">
                <a:solidFill>
                  <a:srgbClr val="242424"/>
                </a:solidFill>
                <a:effectLst/>
                <a:latin typeface="source-serif-pro"/>
              </a:rPr>
              <a:t>, Engenharia De Software</a:t>
            </a:r>
            <a:endParaRPr lang="pt-BR"/>
          </a:p>
        </p:txBody>
      </p:sp>
      <p:sp>
        <p:nvSpPr>
          <p:cNvPr id="5" name="Espaço Reservado para Número de Slide 4">
            <a:extLst>
              <a:ext uri="{FF2B5EF4-FFF2-40B4-BE49-F238E27FC236}">
                <a16:creationId xmlns:a16="http://schemas.microsoft.com/office/drawing/2014/main" id="{281AA132-A270-4C2E-A0FF-F2ED794108C8}"/>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Tree>
    <p:extLst>
      <p:ext uri="{BB962C8B-B14F-4D97-AF65-F5344CB8AC3E}">
        <p14:creationId xmlns:p14="http://schemas.microsoft.com/office/powerpoint/2010/main" val="605309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8588F-CA75-BA67-AA52-1CBA867FABBB}"/>
              </a:ext>
            </a:extLst>
          </p:cNvPr>
          <p:cNvSpPr>
            <a:spLocks noGrp="1"/>
          </p:cNvSpPr>
          <p:nvPr>
            <p:ph type="title"/>
          </p:nvPr>
        </p:nvSpPr>
        <p:spPr/>
        <p:txBody>
          <a:bodyPr/>
          <a:lstStyle/>
          <a:p>
            <a:r>
              <a:rPr lang="pt-BR"/>
              <a:t>Requisitos</a:t>
            </a:r>
          </a:p>
        </p:txBody>
      </p:sp>
      <p:sp>
        <p:nvSpPr>
          <p:cNvPr id="3" name="Espaço Reservado para Texto 2">
            <a:extLst>
              <a:ext uri="{FF2B5EF4-FFF2-40B4-BE49-F238E27FC236}">
                <a16:creationId xmlns:a16="http://schemas.microsoft.com/office/drawing/2014/main" id="{9B1D8176-FCE7-E5C0-A0F2-962D1F819128}"/>
              </a:ext>
            </a:extLst>
          </p:cNvPr>
          <p:cNvSpPr>
            <a:spLocks noGrp="1"/>
          </p:cNvSpPr>
          <p:nvPr>
            <p:ph type="body" sz="quarter" idx="15"/>
          </p:nvPr>
        </p:nvSpPr>
        <p:spPr/>
        <p:txBody>
          <a:bodyPr/>
          <a:lstStyle/>
          <a:p>
            <a:r>
              <a:rPr lang="pt-BR"/>
              <a:t>Prática</a:t>
            </a:r>
          </a:p>
        </p:txBody>
      </p:sp>
      <p:sp>
        <p:nvSpPr>
          <p:cNvPr id="4" name="Espaço Reservado para Conteúdo 3">
            <a:extLst>
              <a:ext uri="{FF2B5EF4-FFF2-40B4-BE49-F238E27FC236}">
                <a16:creationId xmlns:a16="http://schemas.microsoft.com/office/drawing/2014/main" id="{1D8D75F3-6B83-01FA-6823-D6E8A8089FDC}"/>
              </a:ext>
            </a:extLst>
          </p:cNvPr>
          <p:cNvSpPr>
            <a:spLocks noGrp="1"/>
          </p:cNvSpPr>
          <p:nvPr>
            <p:ph sz="quarter" idx="1"/>
          </p:nvPr>
        </p:nvSpPr>
        <p:spPr/>
        <p:txBody>
          <a:bodyPr/>
          <a:lstStyle/>
          <a:p>
            <a:r>
              <a:rPr lang="pt-BR"/>
              <a:t>A capacidade do estacionamento é 20 carros</a:t>
            </a:r>
          </a:p>
          <a:p>
            <a:r>
              <a:rPr lang="pt-BR"/>
              <a:t>O tempo que o veículo ficou estacionado deve ser contabilizado em horas.</a:t>
            </a:r>
          </a:p>
          <a:p>
            <a:r>
              <a:rPr lang="pt-BR"/>
              <a:t>Deve ser cobrado R$10,00 por hora utilizada</a:t>
            </a:r>
          </a:p>
          <a:p>
            <a:r>
              <a:rPr lang="pt-BR"/>
              <a:t>A informação do veículo no sistema deve incluir o modelo, o ano de fabricação, a cor e a placa </a:t>
            </a:r>
          </a:p>
        </p:txBody>
      </p:sp>
      <p:sp>
        <p:nvSpPr>
          <p:cNvPr id="5" name="Espaço Reservado para Número de Slide 4">
            <a:extLst>
              <a:ext uri="{FF2B5EF4-FFF2-40B4-BE49-F238E27FC236}">
                <a16:creationId xmlns:a16="http://schemas.microsoft.com/office/drawing/2014/main" id="{53818892-FA51-AD8A-28F4-34F1A69EB721}"/>
              </a:ext>
            </a:extLst>
          </p:cNvPr>
          <p:cNvSpPr>
            <a:spLocks noGrp="1"/>
          </p:cNvSpPr>
          <p:nvPr>
            <p:ph type="sldNum" sz="quarter" idx="12"/>
          </p:nvPr>
        </p:nvSpPr>
        <p:spPr/>
        <p:txBody>
          <a:bodyPr/>
          <a:lstStyle/>
          <a:p>
            <a:fld id="{4898AEC0-503E-4FA4-859C-D0F72D6E3F79}" type="slidenum">
              <a:rPr lang="en-US" noProof="1" smtClean="0"/>
              <a:pPr/>
              <a:t>30</a:t>
            </a:fld>
            <a:endParaRPr lang="en-US" noProof="1"/>
          </a:p>
        </p:txBody>
      </p:sp>
    </p:spTree>
    <p:extLst>
      <p:ext uri="{BB962C8B-B14F-4D97-AF65-F5344CB8AC3E}">
        <p14:creationId xmlns:p14="http://schemas.microsoft.com/office/powerpoint/2010/main" val="241038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1312B-B883-6D50-E804-82CAC0FADFC8}"/>
              </a:ext>
            </a:extLst>
          </p:cNvPr>
          <p:cNvSpPr>
            <a:spLocks noGrp="1"/>
          </p:cNvSpPr>
          <p:nvPr>
            <p:ph type="title"/>
          </p:nvPr>
        </p:nvSpPr>
        <p:spPr/>
        <p:txBody>
          <a:bodyPr/>
          <a:lstStyle/>
          <a:p>
            <a:r>
              <a:rPr lang="en-US" err="1"/>
              <a:t>Introdução</a:t>
            </a:r>
            <a:r>
              <a:rPr lang="en-US"/>
              <a:t> a Testes - DTA</a:t>
            </a:r>
            <a:endParaRPr lang="pt-BR"/>
          </a:p>
        </p:txBody>
      </p:sp>
      <p:sp>
        <p:nvSpPr>
          <p:cNvPr id="3" name="Espaço Reservado para Texto 2">
            <a:extLst>
              <a:ext uri="{FF2B5EF4-FFF2-40B4-BE49-F238E27FC236}">
                <a16:creationId xmlns:a16="http://schemas.microsoft.com/office/drawing/2014/main" id="{D989E338-746E-C719-A008-B88680C9D91E}"/>
              </a:ext>
            </a:extLst>
          </p:cNvPr>
          <p:cNvSpPr>
            <a:spLocks noGrp="1"/>
          </p:cNvSpPr>
          <p:nvPr>
            <p:ph type="body" sz="quarter" idx="15"/>
          </p:nvPr>
        </p:nvSpPr>
        <p:spPr/>
        <p:txBody>
          <a:bodyPr/>
          <a:lstStyle/>
          <a:p>
            <a:r>
              <a:rPr lang="pt-BR"/>
              <a:t>Importância de Testar</a:t>
            </a:r>
          </a:p>
        </p:txBody>
      </p:sp>
      <p:sp>
        <p:nvSpPr>
          <p:cNvPr id="4" name="Espaço Reservado para Conteúdo 3">
            <a:extLst>
              <a:ext uri="{FF2B5EF4-FFF2-40B4-BE49-F238E27FC236}">
                <a16:creationId xmlns:a16="http://schemas.microsoft.com/office/drawing/2014/main" id="{5383B854-F05E-5551-0B93-614EBE7F1637}"/>
              </a:ext>
            </a:extLst>
          </p:cNvPr>
          <p:cNvSpPr>
            <a:spLocks noGrp="1"/>
          </p:cNvSpPr>
          <p:nvPr>
            <p:ph sz="quarter" idx="1"/>
          </p:nvPr>
        </p:nvSpPr>
        <p:spPr>
          <a:xfrm>
            <a:off x="205200" y="1296000"/>
            <a:ext cx="10558800" cy="1332900"/>
          </a:xfrm>
        </p:spPr>
        <p:txBody>
          <a:bodyPr/>
          <a:lstStyle/>
          <a:p>
            <a:pPr marL="0" indent="0">
              <a:buNone/>
            </a:pPr>
            <a:r>
              <a:rPr lang="pt-BR">
                <a:solidFill>
                  <a:srgbClr val="0070C0"/>
                </a:solidFill>
              </a:rPr>
              <a:t>Sistema de monitoramento de erros do banco Knight Capital (2012)</a:t>
            </a:r>
          </a:p>
          <a:p>
            <a:pPr marL="0" indent="0">
              <a:buNone/>
            </a:pPr>
            <a:r>
              <a:rPr lang="pt-BR" b="0" i="0">
                <a:solidFill>
                  <a:srgbClr val="0D0D0D"/>
                </a:solidFill>
                <a:effectLst/>
                <a:latin typeface="ui-sans-serif"/>
              </a:rPr>
              <a:t>A Knight Capital perdeu 440 milhões de dólares em 45 minutos por conta de um bug em seu sistema de negociação de ações, que não foi devidamente testado. Um código antigo que deveria estar inativo foi acidentalmente ativado, gerando compras e vendas em loop contínuo e levando à falência da empresa.</a:t>
            </a:r>
            <a:endParaRPr lang="pt-BR"/>
          </a:p>
          <a:p>
            <a:endParaRPr lang="pt-BR"/>
          </a:p>
        </p:txBody>
      </p:sp>
      <p:sp>
        <p:nvSpPr>
          <p:cNvPr id="5" name="Espaço Reservado para Número de Slide 4">
            <a:extLst>
              <a:ext uri="{FF2B5EF4-FFF2-40B4-BE49-F238E27FC236}">
                <a16:creationId xmlns:a16="http://schemas.microsoft.com/office/drawing/2014/main" id="{86B0537A-C09D-BED5-AEA3-BAC2F86A467A}"/>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6" name="Espaço Reservado para Conteúdo 3">
            <a:extLst>
              <a:ext uri="{FF2B5EF4-FFF2-40B4-BE49-F238E27FC236}">
                <a16:creationId xmlns:a16="http://schemas.microsoft.com/office/drawing/2014/main" id="{B9C6BC2B-F1F8-3836-9C9A-8C351B54150C}"/>
              </a:ext>
            </a:extLst>
          </p:cNvPr>
          <p:cNvSpPr txBox="1">
            <a:spLocks/>
          </p:cNvSpPr>
          <p:nvPr/>
        </p:nvSpPr>
        <p:spPr>
          <a:xfrm>
            <a:off x="205200" y="2814750"/>
            <a:ext cx="10558800" cy="1332900"/>
          </a:xfrm>
          <a:prstGeom prst="rect">
            <a:avLst/>
          </a:prstGeom>
        </p:spPr>
        <p:txBody>
          <a:bodyPr vert="horz" lIns="0" tIns="0" rIns="0" bIns="0" rtlCol="0">
            <a:noAutofit/>
          </a:bodyPr>
          <a:lst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pt-BR">
                <a:solidFill>
                  <a:srgbClr val="0070C0"/>
                </a:solidFill>
              </a:rPr>
              <a:t>Falha no Windows 10 - Atualização de Outubro de 2018</a:t>
            </a:r>
          </a:p>
          <a:p>
            <a:pPr marL="0" indent="0" fontAlgn="auto">
              <a:spcAft>
                <a:spcPts val="0"/>
              </a:spcAft>
              <a:buFont typeface="Wingdings" panose="05000000000000000000" pitchFamily="2" charset="2"/>
              <a:buNone/>
            </a:pPr>
            <a:r>
              <a:rPr lang="pt-BR">
                <a:solidFill>
                  <a:srgbClr val="0D0D0D"/>
                </a:solidFill>
                <a:latin typeface="ui-sans-serif"/>
              </a:rPr>
              <a:t>Uma atualização do Windows 10 causou a exclusão de arquivos de muitos usuários. A Microsoft acabou retirando a atualização pouco depois, mas relatos sugeriram que o bug foi identificado em testes beta, mas sem uma resposta rápida, resultando no lançamento de uma versão com a falha.</a:t>
            </a:r>
          </a:p>
          <a:p>
            <a:pPr marL="0" indent="0" fontAlgn="auto">
              <a:spcAft>
                <a:spcPts val="0"/>
              </a:spcAft>
              <a:buFont typeface="Wingdings" panose="05000000000000000000" pitchFamily="2" charset="2"/>
              <a:buNone/>
            </a:pPr>
            <a:endParaRPr lang="pt-BR">
              <a:solidFill>
                <a:srgbClr val="0D0D0D"/>
              </a:solidFill>
              <a:latin typeface="ui-sans-serif"/>
            </a:endParaRPr>
          </a:p>
          <a:p>
            <a:pPr marL="0" indent="0" fontAlgn="auto">
              <a:spcAft>
                <a:spcPts val="0"/>
              </a:spcAft>
              <a:buFont typeface="Wingdings" panose="05000000000000000000" pitchFamily="2" charset="2"/>
              <a:buNone/>
            </a:pPr>
            <a:r>
              <a:rPr lang="pt-BR" b="0" i="0">
                <a:solidFill>
                  <a:srgbClr val="0070C0"/>
                </a:solidFill>
                <a:effectLst/>
                <a:latin typeface="IBM Plex Sans" panose="020B0503050203000203" pitchFamily="34" charset="0"/>
              </a:rPr>
              <a:t> Falhas de software nos EUA custaram à economia US$ 1,1 trilhão em ativos em 2016. </a:t>
            </a:r>
            <a:endParaRPr lang="pt-BR">
              <a:solidFill>
                <a:srgbClr val="0070C0"/>
              </a:solidFill>
            </a:endParaRPr>
          </a:p>
        </p:txBody>
      </p:sp>
    </p:spTree>
    <p:extLst>
      <p:ext uri="{BB962C8B-B14F-4D97-AF65-F5344CB8AC3E}">
        <p14:creationId xmlns:p14="http://schemas.microsoft.com/office/powerpoint/2010/main" val="107710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7C7474-5167-F091-0C4C-C17E70D09BB1}"/>
              </a:ext>
            </a:extLst>
          </p:cNvPr>
          <p:cNvSpPr>
            <a:spLocks noGrp="1"/>
          </p:cNvSpPr>
          <p:nvPr>
            <p:ph type="body" sz="quarter" idx="15"/>
          </p:nvPr>
        </p:nvSpPr>
        <p:spPr/>
        <p:txBody>
          <a:bodyPr/>
          <a:lstStyle/>
          <a:p>
            <a:r>
              <a:rPr lang="pt-BR"/>
              <a:t>Conceitos e técnicas importantes para entender testes</a:t>
            </a:r>
          </a:p>
        </p:txBody>
      </p:sp>
      <p:sp>
        <p:nvSpPr>
          <p:cNvPr id="6" name="Título 5">
            <a:extLst>
              <a:ext uri="{FF2B5EF4-FFF2-40B4-BE49-F238E27FC236}">
                <a16:creationId xmlns:a16="http://schemas.microsoft.com/office/drawing/2014/main" id="{9FEE037C-0092-1200-2BEE-3B6014B93CF2}"/>
              </a:ext>
            </a:extLst>
          </p:cNvPr>
          <p:cNvSpPr>
            <a:spLocks noGrp="1"/>
          </p:cNvSpPr>
          <p:nvPr>
            <p:ph type="ctrTitle"/>
          </p:nvPr>
        </p:nvSpPr>
        <p:spPr/>
        <p:txBody>
          <a:bodyPr/>
          <a:lstStyle/>
          <a:p>
            <a:r>
              <a:rPr lang="pt-BR"/>
              <a:t>01</a:t>
            </a:r>
          </a:p>
        </p:txBody>
      </p:sp>
      <p:sp>
        <p:nvSpPr>
          <p:cNvPr id="5" name="Espaço Reservado para Número de Slide 4">
            <a:extLst>
              <a:ext uri="{FF2B5EF4-FFF2-40B4-BE49-F238E27FC236}">
                <a16:creationId xmlns:a16="http://schemas.microsoft.com/office/drawing/2014/main" id="{61BFBE96-016F-C4C0-D761-7BFAA35844DF}"/>
              </a:ext>
            </a:extLst>
          </p:cNvPr>
          <p:cNvSpPr>
            <a:spLocks noGrp="1"/>
          </p:cNvSpPr>
          <p:nvPr>
            <p:ph type="sldNum" sz="quarter" idx="4294967295"/>
          </p:nvPr>
        </p:nvSpPr>
        <p:spPr>
          <a:xfrm>
            <a:off x="0" y="5665788"/>
            <a:ext cx="288925" cy="411162"/>
          </a:xfrm>
        </p:spPr>
        <p:txBody>
          <a:bodyPr/>
          <a:lstStyle/>
          <a:p>
            <a:fld id="{4898AEC0-503E-4FA4-859C-D0F72D6E3F79}" type="slidenum">
              <a:rPr lang="en-US" noProof="1" smtClean="0"/>
              <a:pPr/>
              <a:t>5</a:t>
            </a:fld>
            <a:endParaRPr lang="en-US" noProof="1"/>
          </a:p>
        </p:txBody>
      </p:sp>
    </p:spTree>
    <p:extLst>
      <p:ext uri="{BB962C8B-B14F-4D97-AF65-F5344CB8AC3E}">
        <p14:creationId xmlns:p14="http://schemas.microsoft.com/office/powerpoint/2010/main" val="172834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err="1"/>
              <a:t>Mock</a:t>
            </a:r>
            <a:endParaRPr lang="pt-B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err="1"/>
              <a:t>Mocks</a:t>
            </a:r>
            <a:r>
              <a:rPr lang="pt-BR"/>
              <a:t> são imitações ou unidades falsas que simulam o comportamento de unidades reais. Exemplo:</a:t>
            </a: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10" name="CaixaDeTexto 9">
            <a:extLst>
              <a:ext uri="{FF2B5EF4-FFF2-40B4-BE49-F238E27FC236}">
                <a16:creationId xmlns:a16="http://schemas.microsoft.com/office/drawing/2014/main" id="{E4ACA042-F9C1-BF10-E455-7B23AFFDBA02}"/>
              </a:ext>
            </a:extLst>
          </p:cNvPr>
          <p:cNvSpPr txBox="1"/>
          <p:nvPr/>
        </p:nvSpPr>
        <p:spPr>
          <a:xfrm>
            <a:off x="6138545" y="2427615"/>
            <a:ext cx="4831080" cy="1077218"/>
          </a:xfrm>
          <a:prstGeom prst="rect">
            <a:avLst/>
          </a:prstGeom>
          <a:noFill/>
        </p:spPr>
        <p:txBody>
          <a:bodyPr wrap="square">
            <a:spAutoFit/>
          </a:bodyPr>
          <a:lstStyle/>
          <a:p>
            <a:r>
              <a:rPr lang="pt-BR" sz="1600"/>
              <a:t>Vamos imaginar que temos uma classe </a:t>
            </a:r>
            <a:r>
              <a:rPr lang="pt-BR" sz="1600" err="1">
                <a:solidFill>
                  <a:srgbClr val="00884A"/>
                </a:solidFill>
              </a:rPr>
              <a:t>ServicoPagamento</a:t>
            </a:r>
            <a:r>
              <a:rPr lang="pt-BR" sz="1600">
                <a:solidFill>
                  <a:srgbClr val="00884A"/>
                </a:solidFill>
              </a:rPr>
              <a:t> </a:t>
            </a:r>
            <a:r>
              <a:rPr lang="pt-BR" sz="1600"/>
              <a:t>com um método </a:t>
            </a:r>
            <a:r>
              <a:rPr lang="pt-BR" sz="1600" err="1">
                <a:solidFill>
                  <a:srgbClr val="00884A"/>
                </a:solidFill>
              </a:rPr>
              <a:t>processarPagamento</a:t>
            </a:r>
            <a:r>
              <a:rPr lang="pt-BR" sz="1600">
                <a:solidFill>
                  <a:srgbClr val="00884A"/>
                </a:solidFill>
              </a:rPr>
              <a:t> </a:t>
            </a:r>
            <a:r>
              <a:rPr lang="pt-BR" sz="1600"/>
              <a:t>que chama </a:t>
            </a:r>
            <a:r>
              <a:rPr lang="pt-BR" sz="1600" err="1">
                <a:solidFill>
                  <a:srgbClr val="00884A"/>
                </a:solidFill>
              </a:rPr>
              <a:t>conectaComBanco</a:t>
            </a:r>
            <a:endParaRPr lang="pt-BR" sz="1600">
              <a:solidFill>
                <a:srgbClr val="00884A"/>
              </a:solidFill>
            </a:endParaRPr>
          </a:p>
        </p:txBody>
      </p:sp>
      <p:pic>
        <p:nvPicPr>
          <p:cNvPr id="12" name="Imagem 11">
            <a:extLst>
              <a:ext uri="{FF2B5EF4-FFF2-40B4-BE49-F238E27FC236}">
                <a16:creationId xmlns:a16="http://schemas.microsoft.com/office/drawing/2014/main" id="{1145B85B-4DA6-FC2D-BA10-0BE398B8DD07}"/>
              </a:ext>
            </a:extLst>
          </p:cNvPr>
          <p:cNvPicPr>
            <a:picLocks noChangeAspect="1"/>
          </p:cNvPicPr>
          <p:nvPr/>
        </p:nvPicPr>
        <p:blipFill>
          <a:blip r:embed="rId2"/>
          <a:stretch>
            <a:fillRect/>
          </a:stretch>
        </p:blipFill>
        <p:spPr>
          <a:xfrm>
            <a:off x="377718" y="2147979"/>
            <a:ext cx="5588310" cy="2302414"/>
          </a:xfrm>
          <a:prstGeom prst="rect">
            <a:avLst/>
          </a:prstGeom>
        </p:spPr>
      </p:pic>
    </p:spTree>
    <p:extLst>
      <p:ext uri="{BB962C8B-B14F-4D97-AF65-F5344CB8AC3E}">
        <p14:creationId xmlns:p14="http://schemas.microsoft.com/office/powerpoint/2010/main" val="425593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endParaRPr lang="en-US"/>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en-US"/>
              <a:t>Mock</a:t>
            </a:r>
            <a:endParaRPr lang="pt-B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err="1"/>
              <a:t>Mocks</a:t>
            </a:r>
            <a:r>
              <a:rPr lang="pt-BR"/>
              <a:t> são imitações ou unidades falsas que simulam o comportamento de unidades reais. Exemplo:</a:t>
            </a: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14" name="CaixaDeTexto 13">
            <a:extLst>
              <a:ext uri="{FF2B5EF4-FFF2-40B4-BE49-F238E27FC236}">
                <a16:creationId xmlns:a16="http://schemas.microsoft.com/office/drawing/2014/main" id="{F29D4562-F9A0-6E30-C3C2-32A674C5D20C}"/>
              </a:ext>
            </a:extLst>
          </p:cNvPr>
          <p:cNvSpPr txBox="1"/>
          <p:nvPr/>
        </p:nvSpPr>
        <p:spPr>
          <a:xfrm>
            <a:off x="7330700" y="2021052"/>
            <a:ext cx="3009293" cy="2585323"/>
          </a:xfrm>
          <a:prstGeom prst="rect">
            <a:avLst/>
          </a:prstGeom>
          <a:noFill/>
        </p:spPr>
        <p:txBody>
          <a:bodyPr wrap="square">
            <a:spAutoFit/>
          </a:bodyPr>
          <a:lstStyle/>
          <a:p>
            <a:r>
              <a:rPr lang="pt-BR"/>
              <a:t>Vamos testar o método </a:t>
            </a:r>
            <a:r>
              <a:rPr lang="pt-BR" err="1">
                <a:solidFill>
                  <a:srgbClr val="00884A"/>
                </a:solidFill>
              </a:rPr>
              <a:t>processarPagamento</a:t>
            </a:r>
            <a:r>
              <a:rPr lang="pt-BR"/>
              <a:t>, mas </a:t>
            </a:r>
            <a:r>
              <a:rPr lang="pt-BR" b="1"/>
              <a:t>sem realmente chamar </a:t>
            </a:r>
            <a:r>
              <a:rPr lang="pt-BR" err="1">
                <a:solidFill>
                  <a:srgbClr val="00884A"/>
                </a:solidFill>
              </a:rPr>
              <a:t>conectaComBanco</a:t>
            </a:r>
            <a:r>
              <a:rPr lang="pt-BR"/>
              <a:t>. </a:t>
            </a:r>
          </a:p>
          <a:p>
            <a:r>
              <a:rPr lang="pt-BR"/>
              <a:t>Para isso, criamos um </a:t>
            </a:r>
            <a:r>
              <a:rPr lang="pt-BR" err="1"/>
              <a:t>mock</a:t>
            </a:r>
            <a:r>
              <a:rPr lang="pt-BR"/>
              <a:t> para </a:t>
            </a:r>
            <a:r>
              <a:rPr lang="pt-BR" err="1">
                <a:solidFill>
                  <a:srgbClr val="00884A"/>
                </a:solidFill>
              </a:rPr>
              <a:t>conectaComBanco</a:t>
            </a:r>
            <a:r>
              <a:rPr lang="pt-BR"/>
              <a:t> e garantimos que ele será chamado uma vez</a:t>
            </a:r>
          </a:p>
        </p:txBody>
      </p:sp>
      <p:pic>
        <p:nvPicPr>
          <p:cNvPr id="16" name="Imagem 15">
            <a:extLst>
              <a:ext uri="{FF2B5EF4-FFF2-40B4-BE49-F238E27FC236}">
                <a16:creationId xmlns:a16="http://schemas.microsoft.com/office/drawing/2014/main" id="{709171EC-A445-0466-D6D8-E35EFFF2921B}"/>
              </a:ext>
            </a:extLst>
          </p:cNvPr>
          <p:cNvPicPr>
            <a:picLocks noChangeAspect="1"/>
          </p:cNvPicPr>
          <p:nvPr/>
        </p:nvPicPr>
        <p:blipFill>
          <a:blip r:embed="rId2"/>
          <a:stretch>
            <a:fillRect/>
          </a:stretch>
        </p:blipFill>
        <p:spPr>
          <a:xfrm>
            <a:off x="493490" y="1819527"/>
            <a:ext cx="6297332" cy="3369759"/>
          </a:xfrm>
          <a:prstGeom prst="rect">
            <a:avLst/>
          </a:prstGeom>
        </p:spPr>
      </p:pic>
    </p:spTree>
    <p:extLst>
      <p:ext uri="{BB962C8B-B14F-4D97-AF65-F5344CB8AC3E}">
        <p14:creationId xmlns:p14="http://schemas.microsoft.com/office/powerpoint/2010/main" val="175507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err="1"/>
              <a:t>Stub</a:t>
            </a:r>
            <a:endParaRPr lang="pt-B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err="1"/>
              <a:t>Stubs</a:t>
            </a:r>
            <a:r>
              <a:rPr lang="pt-BR"/>
              <a:t> são versões simplificadas de componentes reais, usadas para retornar respostas predefinidas e permitir que partes do código sejam testadas isoladamente. Exemplo:</a:t>
            </a: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pic>
        <p:nvPicPr>
          <p:cNvPr id="8" name="Imagem 7">
            <a:extLst>
              <a:ext uri="{FF2B5EF4-FFF2-40B4-BE49-F238E27FC236}">
                <a16:creationId xmlns:a16="http://schemas.microsoft.com/office/drawing/2014/main" id="{6F63F911-5BB8-D787-6DE4-391E073BD97D}"/>
              </a:ext>
            </a:extLst>
          </p:cNvPr>
          <p:cNvPicPr>
            <a:picLocks noChangeAspect="1"/>
          </p:cNvPicPr>
          <p:nvPr/>
        </p:nvPicPr>
        <p:blipFill>
          <a:blip r:embed="rId2"/>
          <a:stretch>
            <a:fillRect/>
          </a:stretch>
        </p:blipFill>
        <p:spPr>
          <a:xfrm>
            <a:off x="1173597" y="2078824"/>
            <a:ext cx="8256671" cy="2027954"/>
          </a:xfrm>
          <a:prstGeom prst="rect">
            <a:avLst/>
          </a:prstGeom>
        </p:spPr>
      </p:pic>
      <p:sp>
        <p:nvSpPr>
          <p:cNvPr id="12" name="Rectangle 5">
            <a:extLst>
              <a:ext uri="{FF2B5EF4-FFF2-40B4-BE49-F238E27FC236}">
                <a16:creationId xmlns:a16="http://schemas.microsoft.com/office/drawing/2014/main" id="{08C0D028-F33E-5C92-2F9B-B89FAD156A31}"/>
              </a:ext>
            </a:extLst>
          </p:cNvPr>
          <p:cNvSpPr>
            <a:spLocks noChangeArrowheads="1"/>
          </p:cNvSpPr>
          <p:nvPr/>
        </p:nvSpPr>
        <p:spPr bwMode="auto">
          <a:xfrm>
            <a:off x="752535" y="4312317"/>
            <a:ext cx="909879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i="0" u="none" strike="noStrike" cap="none" normalizeH="0" baseline="0">
                <a:ln>
                  <a:noFill/>
                </a:ln>
                <a:solidFill>
                  <a:schemeClr val="tx1"/>
                </a:solidFill>
                <a:effectLst/>
                <a:latin typeface="Arial" panose="020B0604020202020204" pitchFamily="34" charset="0"/>
              </a:rPr>
              <a:t>Aqui temos o método </a:t>
            </a:r>
            <a:r>
              <a:rPr kumimoji="0" lang="pt-BR" altLang="pt-BR" sz="1600" i="0" u="none" strike="noStrike" cap="none" normalizeH="0" baseline="0" err="1">
                <a:ln>
                  <a:noFill/>
                </a:ln>
                <a:solidFill>
                  <a:srgbClr val="00884A"/>
                </a:solidFill>
                <a:effectLst/>
                <a:latin typeface="Arial Unicode MS"/>
              </a:rPr>
              <a:t>salarioFinal</a:t>
            </a:r>
            <a:r>
              <a:rPr kumimoji="0" lang="pt-BR" altLang="pt-BR" sz="1600" i="0" u="none" strike="noStrike" cap="none" normalizeH="0" baseline="0">
                <a:ln>
                  <a:noFill/>
                </a:ln>
                <a:solidFill>
                  <a:schemeClr val="tx1"/>
                </a:solidFill>
                <a:effectLst/>
              </a:rPr>
              <a:t>, que realiza o cálculo do salário com um desconto. O que queremos fazer no teste é </a:t>
            </a:r>
            <a:r>
              <a:rPr kumimoji="0" lang="pt-BR" altLang="pt-BR" sz="1600" b="1" i="0" u="none" strike="noStrike" cap="none" normalizeH="0" baseline="0">
                <a:ln>
                  <a:noFill/>
                </a:ln>
                <a:solidFill>
                  <a:schemeClr val="tx1"/>
                </a:solidFill>
                <a:effectLst/>
              </a:rPr>
              <a:t>substituir</a:t>
            </a:r>
            <a:r>
              <a:rPr kumimoji="0" lang="pt-BR" altLang="pt-BR" sz="1600" i="0" u="none" strike="noStrike" cap="none" normalizeH="0" baseline="0">
                <a:ln>
                  <a:noFill/>
                </a:ln>
                <a:solidFill>
                  <a:schemeClr val="tx1"/>
                </a:solidFill>
                <a:effectLst/>
              </a:rPr>
              <a:t> </a:t>
            </a:r>
            <a:r>
              <a:rPr kumimoji="0" lang="pt-BR" altLang="pt-BR" sz="1600" b="1" i="0" u="none" strike="noStrike" cap="none" normalizeH="0" baseline="0">
                <a:ln>
                  <a:noFill/>
                </a:ln>
                <a:solidFill>
                  <a:schemeClr val="tx1"/>
                </a:solidFill>
                <a:effectLst/>
              </a:rPr>
              <a:t>a lógica </a:t>
            </a:r>
            <a:r>
              <a:rPr kumimoji="0" lang="pt-BR" altLang="pt-BR" sz="1600" i="0" u="none" strike="noStrike" cap="none" normalizeH="0" baseline="0">
                <a:ln>
                  <a:noFill/>
                </a:ln>
                <a:solidFill>
                  <a:schemeClr val="tx1"/>
                </a:solidFill>
                <a:effectLst/>
              </a:rPr>
              <a:t>de </a:t>
            </a:r>
            <a:r>
              <a:rPr kumimoji="0" lang="pt-BR" altLang="pt-BR" sz="1600" i="0" u="none" strike="noStrike" cap="none" normalizeH="0" baseline="0" err="1">
                <a:ln>
                  <a:noFill/>
                </a:ln>
                <a:solidFill>
                  <a:srgbClr val="00884A"/>
                </a:solidFill>
                <a:effectLst/>
                <a:latin typeface="Arial Unicode MS"/>
              </a:rPr>
              <a:t>salarioFinal</a:t>
            </a:r>
            <a:r>
              <a:rPr kumimoji="0" lang="pt-BR" altLang="pt-BR" sz="1600" i="0" u="none" strike="noStrike" cap="none" normalizeH="0" baseline="0">
                <a:ln>
                  <a:noFill/>
                </a:ln>
                <a:solidFill>
                  <a:schemeClr val="tx1"/>
                </a:solidFill>
                <a:effectLst/>
              </a:rPr>
              <a:t> </a:t>
            </a:r>
            <a:r>
              <a:rPr kumimoji="0" lang="pt-BR" altLang="pt-BR" sz="1600" b="1" i="0" u="none" strike="noStrike" cap="none" normalizeH="0" baseline="0">
                <a:ln>
                  <a:noFill/>
                </a:ln>
                <a:solidFill>
                  <a:schemeClr val="tx1"/>
                </a:solidFill>
                <a:effectLst/>
              </a:rPr>
              <a:t>com um </a:t>
            </a:r>
            <a:r>
              <a:rPr kumimoji="0" lang="pt-BR" altLang="pt-BR" sz="1600" b="1" i="0" u="none" strike="noStrike" cap="none" normalizeH="0" baseline="0" err="1">
                <a:ln>
                  <a:noFill/>
                </a:ln>
                <a:solidFill>
                  <a:schemeClr val="tx1"/>
                </a:solidFill>
                <a:effectLst/>
                <a:latin typeface="Arial" panose="020B0604020202020204" pitchFamily="34" charset="0"/>
              </a:rPr>
              <a:t>stub</a:t>
            </a:r>
            <a:r>
              <a:rPr kumimoji="0" lang="pt-BR" altLang="pt-BR" sz="1600" i="0" u="none" strike="noStrike" cap="none" normalizeH="0" baseline="0">
                <a:ln>
                  <a:noFill/>
                </a:ln>
                <a:solidFill>
                  <a:schemeClr val="tx1"/>
                </a:solidFill>
                <a:effectLst/>
                <a:latin typeface="Arial" panose="020B0604020202020204" pitchFamily="34" charset="0"/>
              </a:rPr>
              <a:t>, para garantir que o cálculo de pagamento final é feito com base em um valor fixo.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72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1194-2B90-5198-0784-A35BAC14A723}"/>
              </a:ext>
            </a:extLst>
          </p:cNvPr>
          <p:cNvSpPr>
            <a:spLocks noGrp="1"/>
          </p:cNvSpPr>
          <p:nvPr>
            <p:ph type="title"/>
          </p:nvPr>
        </p:nvSpPr>
        <p:spPr/>
        <p:txBody>
          <a:bodyPr/>
          <a:lstStyle/>
          <a:p>
            <a:r>
              <a:rPr lang="pt-BR"/>
              <a:t>Conceitos</a:t>
            </a:r>
          </a:p>
        </p:txBody>
      </p:sp>
      <p:sp>
        <p:nvSpPr>
          <p:cNvPr id="3" name="Espaço Reservado para Texto 2">
            <a:extLst>
              <a:ext uri="{FF2B5EF4-FFF2-40B4-BE49-F238E27FC236}">
                <a16:creationId xmlns:a16="http://schemas.microsoft.com/office/drawing/2014/main" id="{C2785B8B-E8E0-FC09-D098-3E6F63BC02DB}"/>
              </a:ext>
            </a:extLst>
          </p:cNvPr>
          <p:cNvSpPr>
            <a:spLocks noGrp="1"/>
          </p:cNvSpPr>
          <p:nvPr>
            <p:ph type="body" sz="quarter" idx="15"/>
          </p:nvPr>
        </p:nvSpPr>
        <p:spPr/>
        <p:txBody>
          <a:bodyPr/>
          <a:lstStyle/>
          <a:p>
            <a:r>
              <a:rPr lang="pt-BR" err="1"/>
              <a:t>Stub</a:t>
            </a:r>
            <a:endParaRPr lang="pt-BR"/>
          </a:p>
        </p:txBody>
      </p:sp>
      <p:sp>
        <p:nvSpPr>
          <p:cNvPr id="4" name="Espaço Reservado para Conteúdo 3">
            <a:extLst>
              <a:ext uri="{FF2B5EF4-FFF2-40B4-BE49-F238E27FC236}">
                <a16:creationId xmlns:a16="http://schemas.microsoft.com/office/drawing/2014/main" id="{DC1C9CF5-5062-9A3D-84FF-DACCD5A2BD45}"/>
              </a:ext>
            </a:extLst>
          </p:cNvPr>
          <p:cNvSpPr>
            <a:spLocks noGrp="1"/>
          </p:cNvSpPr>
          <p:nvPr>
            <p:ph sz="quarter" idx="1"/>
          </p:nvPr>
        </p:nvSpPr>
        <p:spPr/>
        <p:txBody>
          <a:bodyPr/>
          <a:lstStyle/>
          <a:p>
            <a:pPr marL="0" indent="0">
              <a:buNone/>
            </a:pPr>
            <a:r>
              <a:rPr lang="pt-BR" err="1"/>
              <a:t>Stubs</a:t>
            </a:r>
            <a:r>
              <a:rPr lang="pt-BR"/>
              <a:t> são versões simplificadas de componentes reais, usadas para retornar respostas predefinidas e permitir que partes do código sejam testadas isoladamente. Exemplo:</a:t>
            </a:r>
          </a:p>
        </p:txBody>
      </p:sp>
      <p:sp>
        <p:nvSpPr>
          <p:cNvPr id="5" name="Espaço Reservado para Número de Slide 4">
            <a:extLst>
              <a:ext uri="{FF2B5EF4-FFF2-40B4-BE49-F238E27FC236}">
                <a16:creationId xmlns:a16="http://schemas.microsoft.com/office/drawing/2014/main" id="{F569EBC7-7111-65F9-40B3-993287DC94E4}"/>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12" name="Rectangle 5">
            <a:extLst>
              <a:ext uri="{FF2B5EF4-FFF2-40B4-BE49-F238E27FC236}">
                <a16:creationId xmlns:a16="http://schemas.microsoft.com/office/drawing/2014/main" id="{08C0D028-F33E-5C92-2F9B-B89FAD156A31}"/>
              </a:ext>
            </a:extLst>
          </p:cNvPr>
          <p:cNvSpPr>
            <a:spLocks noChangeArrowheads="1"/>
          </p:cNvSpPr>
          <p:nvPr/>
        </p:nvSpPr>
        <p:spPr bwMode="auto">
          <a:xfrm>
            <a:off x="6907706" y="2618175"/>
            <a:ext cx="29436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1600">
                <a:latin typeface="Arial" panose="020B0604020202020204" pitchFamily="34" charset="0"/>
              </a:rPr>
              <a:t>V</a:t>
            </a:r>
            <a:r>
              <a:rPr kumimoji="0" lang="pt-BR" altLang="pt-BR" sz="1600" i="0" u="none" strike="noStrike" cap="none" normalizeH="0" baseline="0">
                <a:ln>
                  <a:noFill/>
                </a:ln>
                <a:solidFill>
                  <a:schemeClr val="tx1"/>
                </a:solidFill>
                <a:effectLst/>
                <a:latin typeface="Arial" panose="020B0604020202020204" pitchFamily="34" charset="0"/>
              </a:rPr>
              <a:t>amos criar um </a:t>
            </a:r>
            <a:r>
              <a:rPr kumimoji="0" lang="pt-BR" altLang="pt-BR" sz="1600" i="0" u="none" strike="noStrike" cap="none" normalizeH="0" baseline="0" err="1">
                <a:ln>
                  <a:noFill/>
                </a:ln>
                <a:solidFill>
                  <a:schemeClr val="tx1"/>
                </a:solidFill>
                <a:effectLst/>
                <a:latin typeface="Arial" panose="020B0604020202020204" pitchFamily="34" charset="0"/>
              </a:rPr>
              <a:t>stub</a:t>
            </a:r>
            <a:r>
              <a:rPr kumimoji="0" lang="pt-BR" altLang="pt-BR" sz="1600" i="0" u="none" strike="noStrike" cap="none" normalizeH="0" baseline="0">
                <a:ln>
                  <a:noFill/>
                </a:ln>
                <a:solidFill>
                  <a:schemeClr val="tx1"/>
                </a:solidFill>
                <a:effectLst/>
                <a:latin typeface="Arial" panose="020B0604020202020204" pitchFamily="34" charset="0"/>
              </a:rPr>
              <a:t> para o método </a:t>
            </a:r>
            <a:r>
              <a:rPr kumimoji="0" lang="pt-BR" altLang="pt-BR" sz="1600" i="0" u="none" strike="noStrike" cap="none" normalizeH="0" baseline="0" err="1">
                <a:ln>
                  <a:noFill/>
                </a:ln>
                <a:solidFill>
                  <a:srgbClr val="00B050"/>
                </a:solidFill>
                <a:effectLst/>
                <a:latin typeface="Arial" panose="020B0604020202020204" pitchFamily="34" charset="0"/>
              </a:rPr>
              <a:t>salarioFinal</a:t>
            </a:r>
            <a:r>
              <a:rPr kumimoji="0" lang="pt-BR" altLang="pt-BR" sz="1600" i="0" u="none" strike="noStrike" cap="none" normalizeH="0" baseline="0">
                <a:ln>
                  <a:noFill/>
                </a:ln>
                <a:solidFill>
                  <a:schemeClr val="tx1"/>
                </a:solidFill>
                <a:effectLst/>
                <a:latin typeface="Arial" panose="020B0604020202020204" pitchFamily="34" charset="0"/>
              </a:rPr>
              <a:t> e definir que ele sempre retornará um valor fixo, independente dos parâmetros</a:t>
            </a:r>
            <a:endParaRPr kumimoji="0" lang="pt-BR" altLang="pt-BR" sz="2000" b="0" i="0" u="none" strike="noStrike" cap="none" normalizeH="0" baseline="0">
              <a:ln>
                <a:noFill/>
              </a:ln>
              <a:solidFill>
                <a:schemeClr val="tx1"/>
              </a:solidFill>
              <a:effectLst/>
              <a:latin typeface="Arial" panose="020B0604020202020204" pitchFamily="34" charset="0"/>
            </a:endParaRPr>
          </a:p>
        </p:txBody>
      </p:sp>
      <p:pic>
        <p:nvPicPr>
          <p:cNvPr id="7" name="Imagem 6">
            <a:extLst>
              <a:ext uri="{FF2B5EF4-FFF2-40B4-BE49-F238E27FC236}">
                <a16:creationId xmlns:a16="http://schemas.microsoft.com/office/drawing/2014/main" id="{FE19B63D-6249-B065-A491-D2E7D26E29D0}"/>
              </a:ext>
            </a:extLst>
          </p:cNvPr>
          <p:cNvPicPr>
            <a:picLocks noChangeAspect="1"/>
          </p:cNvPicPr>
          <p:nvPr/>
        </p:nvPicPr>
        <p:blipFill>
          <a:blip r:embed="rId2"/>
          <a:stretch>
            <a:fillRect/>
          </a:stretch>
        </p:blipFill>
        <p:spPr>
          <a:xfrm>
            <a:off x="434986" y="1916514"/>
            <a:ext cx="6182973" cy="3606099"/>
          </a:xfrm>
          <a:prstGeom prst="rect">
            <a:avLst/>
          </a:prstGeom>
        </p:spPr>
      </p:pic>
    </p:spTree>
    <p:extLst>
      <p:ext uri="{BB962C8B-B14F-4D97-AF65-F5344CB8AC3E}">
        <p14:creationId xmlns:p14="http://schemas.microsoft.com/office/powerpoint/2010/main" val="1756657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LANGUAGE" val="eng"/>
  <p:tag name="MLTEMPLATEVERSION" val="2.1"/>
  <p:tag name="SAXCONVERSION" val="2"/>
</p:tagLst>
</file>

<file path=ppt/theme/theme1.xml><?xml version="1.0" encoding="utf-8"?>
<a:theme xmlns:a="http://schemas.openxmlformats.org/drawingml/2006/main" name="Bosch 2024">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BD6EC1D4-B152-4B75-85DB-48DC16B7ED8A}" vid="{233A9649-CE92-4BEC-B45F-441AA90A90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AttachmentRemark</Sektion>
      <Reihenfolge>0</Reihenfolge>
    </Variable>
    <Variable>
      <Name>departmentshort</Name>
      <OrgInhalt/>
      <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Ltda 2024. Reserves all rights even in the event of industrial property rights. We reserve all rights of disposal such as copying and passing on to third parties.</OrgInhalt>
      <Wert>© Robert Bosch Ltda 2024. Reserves all rights even in the event of industrial property rights. We reserve all rights of disposal such as copying and passing on to third parties.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2024-11-13</OrgInhalt>
      <Wert>2024-11-13</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ct:contentTypeSchema xmlns:ct="http://schemas.microsoft.com/office/2006/metadata/contentType" xmlns:ma="http://schemas.microsoft.com/office/2006/metadata/properties/metaAttributes" ct:_="" ma:_="" ma:contentTypeName="Document" ma:contentTypeID="0x0101003E210A5CBA0F744CA903ACC38FF6C701" ma:contentTypeVersion="16" ma:contentTypeDescription="Create a new document." ma:contentTypeScope="" ma:versionID="290a1ecfc5bda17e76a169d688fecdb6">
  <xsd:schema xmlns:xsd="http://www.w3.org/2001/XMLSchema" xmlns:xs="http://www.w3.org/2001/XMLSchema" xmlns:p="http://schemas.microsoft.com/office/2006/metadata/properties" xmlns:ns3="60642361-6c84-4232-abe2-cbeb7fdf3e13" xmlns:ns4="57613c4d-be89-4023-865d-6ad581890a4d" targetNamespace="http://schemas.microsoft.com/office/2006/metadata/properties" ma:root="true" ma:fieldsID="94815c2960bbb3d278efaf1fc4d374a1" ns3:_="" ns4:_="">
    <xsd:import namespace="60642361-6c84-4232-abe2-cbeb7fdf3e13"/>
    <xsd:import namespace="57613c4d-be89-4023-865d-6ad581890a4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LengthInSecond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642361-6c84-4232-abe2-cbeb7fdf3e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613c4d-be89-4023-865d-6ad581890a4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4.xml><?xml version="1.0" encoding="utf-8"?>
<p:properties xmlns:p="http://schemas.microsoft.com/office/2006/metadata/properties" xmlns:xsi="http://www.w3.org/2001/XMLSchema-instance" xmlns:pc="http://schemas.microsoft.com/office/infopath/2007/PartnerControls">
  <documentManagement>
    <_activity xmlns="60642361-6c84-4232-abe2-cbeb7fdf3e13" xsi:nil="tru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F2648485-DD84-4AC4-825C-2C44F8D34745}">
  <ds:schemaRefs>
    <ds:schemaRef ds:uri="57613c4d-be89-4023-865d-6ad581890a4d"/>
    <ds:schemaRef ds:uri="60642361-6c84-4232-abe2-cbeb7fdf3e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0252559-44F8-474C-B66D-E357B88E32C2}">
  <ds:schemaRefs/>
</ds:datastoreItem>
</file>

<file path=customXml/itemProps4.xml><?xml version="1.0" encoding="utf-8"?>
<ds:datastoreItem xmlns:ds="http://schemas.openxmlformats.org/officeDocument/2006/customXml" ds:itemID="{541AFE85-230B-423A-9B97-CCD012CF6093}">
  <ds:schemaRefs>
    <ds:schemaRef ds:uri="57613c4d-be89-4023-865d-6ad581890a4d"/>
    <ds:schemaRef ds:uri="60642361-6c84-4232-abe2-cbeb7fdf3e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2105D923-A79A-42E8-9F7A-2B4EEE626D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presentation_169_1</Template>
  <Application>Microsoft Office PowerPoint</Application>
  <PresentationFormat>Custom</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Bosch 2024</vt:lpstr>
      <vt:lpstr>Introdução a Testes - DTA</vt:lpstr>
      <vt:lpstr>Introdução a Testes - DTA</vt:lpstr>
      <vt:lpstr>Introdução a Testes - DTA</vt:lpstr>
      <vt:lpstr>Introdução a Testes - DTA</vt:lpstr>
      <vt:lpstr>01</vt:lpstr>
      <vt:lpstr>Conceitos</vt:lpstr>
      <vt:lpstr>Conceitos</vt:lpstr>
      <vt:lpstr>Conceitos</vt:lpstr>
      <vt:lpstr>Conceitos</vt:lpstr>
      <vt:lpstr>Conceitos</vt:lpstr>
      <vt:lpstr>Conceitos</vt:lpstr>
      <vt:lpstr>Conceitos</vt:lpstr>
      <vt:lpstr>Conceitos</vt:lpstr>
      <vt:lpstr>Conceitos</vt:lpstr>
      <vt:lpstr>Técnicas</vt:lpstr>
      <vt:lpstr>Técnicas</vt:lpstr>
      <vt:lpstr>Técnicas</vt:lpstr>
      <vt:lpstr>Técnicas</vt:lpstr>
      <vt:lpstr>02</vt:lpstr>
      <vt:lpstr>Tipos de Teste</vt:lpstr>
      <vt:lpstr>Tipos de Testes</vt:lpstr>
      <vt:lpstr>Tipos de Testes</vt:lpstr>
      <vt:lpstr>Tipos de Testes</vt:lpstr>
      <vt:lpstr>Tipos de Testes</vt:lpstr>
      <vt:lpstr>Tipos de Testes</vt:lpstr>
      <vt:lpstr>Tipos de Testes</vt:lpstr>
      <vt:lpstr>Tipos de Testes</vt:lpstr>
      <vt:lpstr>Introdução a Testes - DTA</vt:lpstr>
      <vt:lpstr>Introdução a Testes - DTA</vt:lpstr>
      <vt:lpstr>Requisitos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Testes - DTA</dc:title>
  <dc:creator>Silva Naiury (BISB/PJ5-DF)</dc:creator>
  <cp:revision>1</cp:revision>
  <dcterms:created xsi:type="dcterms:W3CDTF">2024-11-13T14:17:53Z</dcterms:created>
  <dcterms:modified xsi:type="dcterms:W3CDTF">2024-11-27T14:35:48Z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0x0101003E210A5CBA0F744CA903ACC38FF6C701</vt:lpwstr>
  </property>
</Properties>
</file>