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11"/>
  </p:notesMasterIdLst>
  <p:handoutMasterIdLst>
    <p:handoutMasterId r:id="rId12"/>
  </p:handoutMasterIdLst>
  <p:sldIdLst>
    <p:sldId id="272" r:id="rId2"/>
    <p:sldId id="306" r:id="rId3"/>
    <p:sldId id="282" r:id="rId4"/>
    <p:sldId id="301" r:id="rId5"/>
    <p:sldId id="302" r:id="rId6"/>
    <p:sldId id="304" r:id="rId7"/>
    <p:sldId id="305" r:id="rId8"/>
    <p:sldId id="308" r:id="rId9"/>
    <p:sldId id="30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16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354D8F-BA9C-4428-B203-D39F42A4C773}" type="datetime1">
              <a:rPr lang="pt-BR" smtClean="0"/>
              <a:t>17/06/2023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5091EB-BBC7-4426-8F97-66255A624C9A}" type="datetime1">
              <a:rPr lang="pt-BR" noProof="0" smtClean="0"/>
              <a:t>17/06/2023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05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60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479551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820111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0344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186848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36713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0671238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0545281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8599039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89376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290020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27274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ln>
                <a:noFill/>
              </a:ln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Imagem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Adicione imagem aqui</a:t>
            </a:r>
          </a:p>
        </p:txBody>
      </p:sp>
      <p:sp>
        <p:nvSpPr>
          <p:cNvPr id="7" name="Espaço Reservado para Imagem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Adicione imagem aqui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3A9FD6B-6B75-31FA-AAF7-703828599825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7947B73-0C62-E31C-F04D-87AEA9D91553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9685348-C09A-D230-D744-FF436D8AA571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7C7A551-0EF6-379A-4811-F2CBC9280006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724796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5599036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5" name="Espaço Reservado para Imagem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7" name="Espaço Reservado para Imagem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Texto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8" name="Espaço Reservado para Texto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9" name="Espaço Reservado para Texto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Imagem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Imagem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ço Reservado para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4" name="Espaço Reservado para Imagem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5" name="Espaço Reservado para Imagem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88939525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Espaço Reservado para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5" name="Espaço Reservado para Texto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9" name="Espaço Reservado para Texto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50" name="Espaço Reservado para Texto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51" name="Espaço Reservado para Imagem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2" name="Espaço Reservado para Imagem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3" name="Espaço Reservado para Imagem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Imagem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3" name="Espaço Reservado para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7" name="Espaço Reservado para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4" name="Espaço Reservado para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7" name="Espaço Reservado para Gráfico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9" name="Espaço Reservado para Gráfico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0" name="Espaço Reservado para Gráfico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1" name="Espaço Reservado para Gráfico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85664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417042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0585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9182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2EBDC29-0B97-FEB1-AAEA-58391459768C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2579E4E-B70D-82F5-FD74-86231396638F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7836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2" r:id="rId17"/>
    <p:sldLayoutId id="2147483724" r:id="rId18"/>
    <p:sldLayoutId id="2147483660" r:id="rId19"/>
    <p:sldLayoutId id="2147483661" r:id="rId20"/>
    <p:sldLayoutId id="2147483662" r:id="rId21"/>
    <p:sldLayoutId id="2147483664" r:id="rId22"/>
    <p:sldLayoutId id="2147483665" r:id="rId23"/>
    <p:sldLayoutId id="2147483666" r:id="rId24"/>
    <p:sldLayoutId id="2147483667" r:id="rId25"/>
    <p:sldLayoutId id="2147483669" r:id="rId26"/>
    <p:sldLayoutId id="2147483670" r:id="rId27"/>
    <p:sldLayoutId id="2147483671" r:id="rId28"/>
    <p:sldLayoutId id="2147483672" r:id="rId29"/>
    <p:sldLayoutId id="2147483673" r:id="rId30"/>
    <p:sldLayoutId id="2147483674" r:id="rId31"/>
    <p:sldLayoutId id="2147483675" r:id="rId32"/>
    <p:sldLayoutId id="2147483676" r:id="rId33"/>
    <p:sldLayoutId id="2147483677" r:id="rId34"/>
    <p:sldLayoutId id="2147483655" r:id="rId35"/>
    <p:sldLayoutId id="2147483678" r:id="rId36"/>
    <p:sldLayoutId id="2147483679" r:id="rId37"/>
    <p:sldLayoutId id="2147483680" r:id="rId38"/>
    <p:sldLayoutId id="2147483653" r:id="rId39"/>
    <p:sldLayoutId id="2147483682" r:id="rId40"/>
    <p:sldLayoutId id="2147483683" r:id="rId41"/>
    <p:sldLayoutId id="2147483685" r:id="rId42"/>
    <p:sldLayoutId id="2147483654" r:id="rId43"/>
    <p:sldLayoutId id="2147483687" r:id="rId44"/>
    <p:sldLayoutId id="2147483689" r:id="rId45"/>
    <p:sldLayoutId id="2147483688" r:id="rId46"/>
    <p:sldLayoutId id="2147483691" r:id="rId47"/>
    <p:sldLayoutId id="2147483692" r:id="rId48"/>
    <p:sldLayoutId id="2147483693" r:id="rId49"/>
    <p:sldLayoutId id="2147483694" r:id="rId50"/>
    <p:sldLayoutId id="2147483696" r:id="rId51"/>
    <p:sldLayoutId id="2147483698" r:id="rId52"/>
    <p:sldLayoutId id="2147483699" r:id="rId53"/>
    <p:sldLayoutId id="2147483700" r:id="rId54"/>
    <p:sldLayoutId id="2147483701" r:id="rId55"/>
    <p:sldLayoutId id="2147483702" r:id="rId5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Imagem 6" descr="Texto, Carta&#10;&#10;Descrição gerada automaticamente">
            <a:extLst>
              <a:ext uri="{FF2B5EF4-FFF2-40B4-BE49-F238E27FC236}">
                <a16:creationId xmlns:a16="http://schemas.microsoft.com/office/drawing/2014/main" id="{81DD27D4-E197-FB26-69DF-0F8A712373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18389" r="1316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Análise exploratória de dados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B83689E5-204D-006B-053D-1A595DD58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Ranqueamento de interesse dos usuários da Plataforma Goodreads.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Espaço Reservado para o Número do Slide 2" hidden="1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03DC2DEF-D2FE-4B45-ABA4-9F153FD1C98A}" type="slidenum">
              <a:rPr lang="pt-BR" smtClean="0"/>
              <a:pPr rtl="0">
                <a:spcAft>
                  <a:spcPts val="600"/>
                </a:spcAft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Espaço Reservado para Imagem 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4F9B1196-1F3D-A2A7-00A4-322367DD9D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5705" r="2" b="5707"/>
          <a:stretch/>
        </p:blipFill>
        <p:spPr>
          <a:xfrm>
            <a:off x="2582298" y="714374"/>
            <a:ext cx="9251893" cy="578942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3ADF8E-DD2B-F49B-9EE4-EB8A29409650}"/>
              </a:ext>
            </a:extLst>
          </p:cNvPr>
          <p:cNvSpPr txBox="1"/>
          <p:nvPr/>
        </p:nvSpPr>
        <p:spPr>
          <a:xfrm>
            <a:off x="4121834" y="228600"/>
            <a:ext cx="538792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-apple-system"/>
              </a:rPr>
              <a:t>Verificação da correlação entre o peso e as variáveis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06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9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5" name="Group 23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37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Espaço Reservado para 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9785E538-BB35-842F-22E1-491559FD9C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795" r="1796" b="1"/>
          <a:stretch/>
        </p:blipFill>
        <p:spPr>
          <a:xfrm>
            <a:off x="2208467" y="420556"/>
            <a:ext cx="9649043" cy="60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8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1" name="Group 2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36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Espaço Reservado para Imagem 3" descr="Gráfico&#10;&#10;Descrição gerada automaticamente">
            <a:extLst>
              <a:ext uri="{FF2B5EF4-FFF2-40B4-BE49-F238E27FC236}">
                <a16:creationId xmlns:a16="http://schemas.microsoft.com/office/drawing/2014/main" id="{2743A0C1-2044-ED4B-2A7A-F47975FC11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231" r="10232" b="1"/>
          <a:stretch/>
        </p:blipFill>
        <p:spPr>
          <a:xfrm>
            <a:off x="2102964" y="444151"/>
            <a:ext cx="9784236" cy="59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Espaço Reservado para Imagem 3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FDB5B2E2-3367-901F-E4C0-89423A49A0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02" r="2" b="2"/>
          <a:stretch/>
        </p:blipFill>
        <p:spPr>
          <a:xfrm>
            <a:off x="2208468" y="627975"/>
            <a:ext cx="9625724" cy="599644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4B77C5F-6CC8-E706-1183-4D8A90B7EBBB}"/>
              </a:ext>
            </a:extLst>
          </p:cNvPr>
          <p:cNvSpPr txBox="1"/>
          <p:nvPr/>
        </p:nvSpPr>
        <p:spPr>
          <a:xfrm>
            <a:off x="5601880" y="197158"/>
            <a:ext cx="585511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pt-BR" sz="2000" dirty="0">
                <a:effectLst/>
                <a:latin typeface="+mj-lt"/>
              </a:rPr>
              <a:t>Linguagem mais utilizada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54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Espaço Reservado para 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FDEA5E85-0859-A0FA-F829-8EAFA8C7EE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201" r="3200" b="-1"/>
          <a:stretch/>
        </p:blipFill>
        <p:spPr>
          <a:xfrm>
            <a:off x="2173979" y="476980"/>
            <a:ext cx="9660212" cy="592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6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Espaço Reservado para 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21170FD6-C638-3FE4-B188-2B9C5467F7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6401" b="-1"/>
          <a:stretch/>
        </p:blipFill>
        <p:spPr>
          <a:xfrm>
            <a:off x="2040582" y="454178"/>
            <a:ext cx="9846618" cy="604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2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2B9D60B-56CA-4CAB-9D76-0BF8ED8D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62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2">
            <a:extLst>
              <a:ext uri="{FF2B5EF4-FFF2-40B4-BE49-F238E27FC236}">
                <a16:creationId xmlns:a16="http://schemas.microsoft.com/office/drawing/2014/main" id="{8CD2F26D-7CED-4A68-B113-764FB4C5D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260195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Imagem 3" descr="Texto&#10;&#10;Descrição gerada automaticamente">
            <a:extLst>
              <a:ext uri="{FF2B5EF4-FFF2-40B4-BE49-F238E27FC236}">
                <a16:creationId xmlns:a16="http://schemas.microsoft.com/office/drawing/2014/main" id="{4BAF4BF7-DE45-CF0D-F435-B1E97A952C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7158" b="-2"/>
          <a:stretch/>
        </p:blipFill>
        <p:spPr>
          <a:xfrm>
            <a:off x="965200" y="997309"/>
            <a:ext cx="10261600" cy="4586994"/>
          </a:xfrm>
          <a:prstGeom prst="rect">
            <a:avLst/>
          </a:prstGeom>
        </p:spPr>
      </p:pic>
      <p:sp>
        <p:nvSpPr>
          <p:cNvPr id="45" name="Freeform 11">
            <a:extLst>
              <a:ext uri="{FF2B5EF4-FFF2-40B4-BE49-F238E27FC236}">
                <a16:creationId xmlns:a16="http://schemas.microsoft.com/office/drawing/2014/main" id="{1B6151A8-9F10-45C7-9055-1F19B49EF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C47E8D-43D6-C187-CE4E-BCC5E1099176}"/>
              </a:ext>
            </a:extLst>
          </p:cNvPr>
          <p:cNvSpPr txBox="1"/>
          <p:nvPr/>
        </p:nvSpPr>
        <p:spPr>
          <a:xfrm>
            <a:off x="769735" y="92765"/>
            <a:ext cx="1045706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-apple-system"/>
              </a:rPr>
              <a:t>É possível observar que a </a:t>
            </a:r>
            <a:r>
              <a:rPr lang="pt-BR" sz="1600" b="0" i="0" dirty="0">
                <a:effectLst/>
                <a:latin typeface="-apple-system"/>
              </a:rPr>
              <a:t>classificação</a:t>
            </a:r>
            <a:r>
              <a:rPr lang="pt-BR" b="0" i="0" dirty="0">
                <a:effectLst/>
                <a:latin typeface="-apple-system"/>
              </a:rPr>
              <a:t> geral fica em torno da média 4, e média 5 é mais difícil de ser alcançada.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218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49E652-C9CC-E56E-5D48-093C94F9FCA4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Obrigado(a)!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1177F71D-1D30-06BC-42F3-331EBDE0E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9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56</Words>
  <Application>Microsoft Office PowerPoint</Application>
  <PresentationFormat>Widescreen</PresentationFormat>
  <Paragraphs>9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Century Gothic</vt:lpstr>
      <vt:lpstr>Wingdings 3</vt:lpstr>
      <vt:lpstr>Cacho</vt:lpstr>
      <vt:lpstr>Análise exploratória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exploratória de dados</dc:title>
  <dc:creator>Julia Santos Silva - 125111351368</dc:creator>
  <cp:lastModifiedBy>Julia Santos Silva - 125111351368</cp:lastModifiedBy>
  <cp:revision>2</cp:revision>
  <dcterms:created xsi:type="dcterms:W3CDTF">2023-06-17T21:59:42Z</dcterms:created>
  <dcterms:modified xsi:type="dcterms:W3CDTF">2023-06-17T22:45:56Z</dcterms:modified>
</cp:coreProperties>
</file>