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Soma de Vendas por Produto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Média do Preço de venda por Produto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Soma de Vendas por Ano, Mês e Segmento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Soma de Lucro por Países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Soma de Lucro por Ano e Mês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Soma de Vendas por Países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Soma de  Vendas e Soma de Unidades vendidas por Países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Soma de Lucro por Países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Soma de Lucro por Segmento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27ecde24-9051-4dcf-8db4-70cd8c2d406b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17bd0e5807214638" /><Relationship Type="http://schemas.openxmlformats.org/officeDocument/2006/relationships/slideLayout" Target="/ppt/slideLayouts/slideLayout8.xml" Id="Rc441d03ace2e4ede" /><Relationship Type="http://schemas.openxmlformats.org/officeDocument/2006/relationships/hyperlink" Target="https://app.powerbi.com/groups/me/reports/27ecde24-9051-4dcf-8db4-70cd8c2d406b/?pbi_source=PowerPoint" TargetMode="External" Id="RelId0" /><Relationship Type="http://schemas.openxmlformats.org/officeDocument/2006/relationships/image" Target="/ppt/media/image4.png" Id="imgId21563792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ef2fae681b9e4218" /><Relationship Type="http://schemas.openxmlformats.org/officeDocument/2006/relationships/slideLayout" Target="/ppt/slideLayouts/slideLayout8.xml" Id="Rc6ef1f1ae7bf4d3d" /><Relationship Type="http://schemas.openxmlformats.org/officeDocument/2006/relationships/hyperlink" Target="https://app.powerbi.com/groups/me/reports/27ecde24-9051-4dcf-8db4-70cd8c2d406b/?pbi_source=PowerPoint" TargetMode="External" Id="RelId1" /><Relationship Type="http://schemas.openxmlformats.org/officeDocument/2006/relationships/image" Target="/ppt/media/image5.png" Id="imgId215637924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a5e6fc88883e4b18" /><Relationship Type="http://schemas.openxmlformats.org/officeDocument/2006/relationships/slideLayout" Target="/ppt/slideLayouts/slideLayout8.xml" Id="R22accb2b1ed14c6c" /><Relationship Type="http://schemas.openxmlformats.org/officeDocument/2006/relationships/hyperlink" Target="https://app.powerbi.com/groups/me/reports/27ecde24-9051-4dcf-8db4-70cd8c2d406b/?pbi_source=PowerPoint" TargetMode="External" Id="RelId2" /><Relationship Type="http://schemas.openxmlformats.org/officeDocument/2006/relationships/image" Target="/ppt/media/image6.png" Id="imgId215637925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desafio1_bi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04/07/2024 15:04:28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04/07/2024 14:37:39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oma de Vendas por Produto ,Média do Preço de venda por Produto ,Soma de Vendas por Ano, Mês e Segmento ,slicer ,textbox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1563792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1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card ,card ,Soma de Lucro por Países ,Soma de Lucro por Ano e Mês ,Soma de Vendas por Países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1563792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2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Soma de  Vendas e Soma de Unidades vendidas por Países ,Soma de Lucro por Países ,Soma de Lucro por Segmento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1563792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3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